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61" r:id="rId2"/>
    <p:sldId id="305" r:id="rId3"/>
    <p:sldId id="306" r:id="rId4"/>
    <p:sldId id="307" r:id="rId5"/>
    <p:sldId id="308" r:id="rId6"/>
    <p:sldId id="309" r:id="rId7"/>
    <p:sldId id="28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민규" initials="김" lastIdx="1" clrIdx="0">
    <p:extLst>
      <p:ext uri="{19B8F6BF-5375-455C-9EA6-DF929625EA0E}">
        <p15:presenceInfo xmlns:p15="http://schemas.microsoft.com/office/powerpoint/2012/main" userId="김민규" providerId="None"/>
      </p:ext>
    </p:extLst>
  </p:cmAuthor>
  <p:cmAuthor id="2" name="김민규" initials="김 [2]" lastIdx="1" clrIdx="1">
    <p:extLst>
      <p:ext uri="{19B8F6BF-5375-455C-9EA6-DF929625EA0E}">
        <p15:presenceInfo xmlns:p15="http://schemas.microsoft.com/office/powerpoint/2012/main" userId="S::holli307@kangnam.ac.kr::1c115875-c2ee-4b83-a327-08ff1848d10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C5D3"/>
    <a:srgbClr val="76C6D3"/>
    <a:srgbClr val="73C5D2"/>
    <a:srgbClr val="F9F9F9"/>
    <a:srgbClr val="FFD966"/>
    <a:srgbClr val="B6C3CE"/>
    <a:srgbClr val="2E313A"/>
    <a:srgbClr val="D82042"/>
    <a:srgbClr val="64BECD"/>
    <a:srgbClr val="EABB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63" autoAdjust="0"/>
    <p:restoredTop sz="97438" autoAdjust="0"/>
  </p:normalViewPr>
  <p:slideViewPr>
    <p:cSldViewPr snapToGrid="0">
      <p:cViewPr varScale="1">
        <p:scale>
          <a:sx n="144" d="100"/>
          <a:sy n="144" d="100"/>
        </p:scale>
        <p:origin x="102" y="1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B4B84B-FDE9-4359-ABAA-0EAADD7021B0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1CD2B4-677F-4876-86ED-A7BFE065FE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445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483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231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495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959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10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296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019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510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916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040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744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60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492369" y="559752"/>
            <a:ext cx="11090029" cy="6117771"/>
            <a:chOff x="757691" y="740229"/>
            <a:chExt cx="9324893" cy="5688238"/>
          </a:xfrm>
        </p:grpSpPr>
        <p:sp>
          <p:nvSpPr>
            <p:cNvPr id="7" name="직각 삼각형 6"/>
            <p:cNvSpPr/>
            <p:nvPr/>
          </p:nvSpPr>
          <p:spPr>
            <a:xfrm flipH="1" flipV="1">
              <a:off x="839932" y="5989840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6" name="직각 삼각형 5"/>
            <p:cNvSpPr/>
            <p:nvPr/>
          </p:nvSpPr>
          <p:spPr>
            <a:xfrm flipV="1">
              <a:off x="757691" y="6007552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856343" y="740229"/>
              <a:ext cx="9144000" cy="5370285"/>
            </a:xfrm>
            <a:prstGeom prst="roundRect">
              <a:avLst>
                <a:gd name="adj" fmla="val 2072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1003934" y="778210"/>
            <a:ext cx="5706102" cy="2312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600" b="1" dirty="0"/>
              <a:t>주간보고서</a:t>
            </a:r>
            <a:endParaRPr lang="en-US" altLang="ko-KR" sz="3600" b="1" dirty="0"/>
          </a:p>
          <a:p>
            <a:pPr>
              <a:lnSpc>
                <a:spcPct val="150000"/>
              </a:lnSpc>
            </a:pPr>
            <a:r>
              <a:rPr lang="ko-KR" altLang="en-US" sz="2000" b="1" dirty="0" err="1"/>
              <a:t>작품명</a:t>
            </a:r>
            <a:r>
              <a:rPr lang="en-US" altLang="ko-KR" sz="2000" b="1" dirty="0"/>
              <a:t>: MBS(Multi Business Service)</a:t>
            </a:r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 algn="r">
              <a:lnSpc>
                <a:spcPct val="150000"/>
              </a:lnSpc>
            </a:pPr>
            <a:r>
              <a:rPr lang="ko-KR" altLang="en-US" sz="1400" b="1" dirty="0"/>
              <a:t>소프트웨어응용학부 </a:t>
            </a:r>
            <a:r>
              <a:rPr lang="en-US" altLang="ko-KR" sz="1400" b="1" dirty="0"/>
              <a:t>4</a:t>
            </a:r>
            <a:r>
              <a:rPr lang="ko-KR" altLang="en-US" sz="1400" b="1" dirty="0"/>
              <a:t>학년</a:t>
            </a:r>
            <a:endParaRPr lang="en-US" altLang="ko-KR" sz="1400" b="1" dirty="0"/>
          </a:p>
          <a:p>
            <a:pPr algn="r">
              <a:lnSpc>
                <a:spcPct val="150000"/>
              </a:lnSpc>
            </a:pPr>
            <a:r>
              <a:rPr lang="en-US" altLang="ko-KR" sz="1400" b="1" dirty="0"/>
              <a:t>201501164 </a:t>
            </a:r>
            <a:r>
              <a:rPr lang="ko-KR" altLang="en-US" sz="1400" b="1" dirty="0"/>
              <a:t>김민규</a:t>
            </a:r>
            <a:endParaRPr lang="en-US" altLang="ko-KR" sz="1400" b="1" dirty="0"/>
          </a:p>
        </p:txBody>
      </p:sp>
      <p:sp>
        <p:nvSpPr>
          <p:cNvPr id="21" name="AutoShape 3"/>
          <p:cNvSpPr>
            <a:spLocks noChangeAspect="1" noChangeArrowheads="1" noTextEdit="1"/>
          </p:cNvSpPr>
          <p:nvPr/>
        </p:nvSpPr>
        <p:spPr bwMode="auto">
          <a:xfrm>
            <a:off x="1292225" y="4116388"/>
            <a:ext cx="2794000" cy="193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7" name="자유형 56"/>
          <p:cNvSpPr/>
          <p:nvPr/>
        </p:nvSpPr>
        <p:spPr>
          <a:xfrm>
            <a:off x="6749716" y="1239253"/>
            <a:ext cx="4078705" cy="4427621"/>
          </a:xfrm>
          <a:custGeom>
            <a:avLst/>
            <a:gdLst>
              <a:gd name="connsiteX0" fmla="*/ 0 w 4078705"/>
              <a:gd name="connsiteY0" fmla="*/ 4006515 h 4427621"/>
              <a:gd name="connsiteX1" fmla="*/ 3320716 w 4078705"/>
              <a:gd name="connsiteY1" fmla="*/ 0 h 4427621"/>
              <a:gd name="connsiteX2" fmla="*/ 3356810 w 4078705"/>
              <a:gd name="connsiteY2" fmla="*/ 1708484 h 4427621"/>
              <a:gd name="connsiteX3" fmla="*/ 2574758 w 4078705"/>
              <a:gd name="connsiteY3" fmla="*/ 3224463 h 4427621"/>
              <a:gd name="connsiteX4" fmla="*/ 1672389 w 4078705"/>
              <a:gd name="connsiteY4" fmla="*/ 4427621 h 4427621"/>
              <a:gd name="connsiteX5" fmla="*/ 4078705 w 4078705"/>
              <a:gd name="connsiteY5" fmla="*/ 4391526 h 4427621"/>
              <a:gd name="connsiteX6" fmla="*/ 2634916 w 4078705"/>
              <a:gd name="connsiteY6" fmla="*/ 3296652 h 4427621"/>
              <a:gd name="connsiteX7" fmla="*/ 890337 w 4078705"/>
              <a:gd name="connsiteY7" fmla="*/ 2911642 h 4427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78705" h="4427621">
                <a:moveTo>
                  <a:pt x="0" y="4006515"/>
                </a:moveTo>
                <a:lnTo>
                  <a:pt x="3320716" y="0"/>
                </a:lnTo>
                <a:lnTo>
                  <a:pt x="3356810" y="1708484"/>
                </a:lnTo>
                <a:lnTo>
                  <a:pt x="2574758" y="3224463"/>
                </a:lnTo>
                <a:lnTo>
                  <a:pt x="1672389" y="4427621"/>
                </a:lnTo>
                <a:lnTo>
                  <a:pt x="4078705" y="4391526"/>
                </a:lnTo>
                <a:lnTo>
                  <a:pt x="2634916" y="3296652"/>
                </a:lnTo>
                <a:lnTo>
                  <a:pt x="890337" y="2911642"/>
                </a:lnTo>
              </a:path>
            </a:pathLst>
          </a:custGeom>
          <a:noFill/>
          <a:ln w="19050">
            <a:solidFill>
              <a:srgbClr val="64BECD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9712" y="1022546"/>
            <a:ext cx="833350" cy="8333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9679" y="3583659"/>
            <a:ext cx="813832" cy="81383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3047" y="2180259"/>
            <a:ext cx="833349" cy="83334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025" y="4885496"/>
            <a:ext cx="813832" cy="81383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5538" y="5208754"/>
            <a:ext cx="813832" cy="81383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171" y="4050511"/>
            <a:ext cx="808656" cy="808656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4408" y="2529200"/>
            <a:ext cx="848007" cy="848007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1074" y="5208754"/>
            <a:ext cx="782682" cy="782682"/>
          </a:xfrm>
          <a:prstGeom prst="rect">
            <a:avLst/>
          </a:prstGeom>
        </p:spPr>
      </p:pic>
      <p:sp>
        <p:nvSpPr>
          <p:cNvPr id="58" name="자유형 57"/>
          <p:cNvSpPr/>
          <p:nvPr/>
        </p:nvSpPr>
        <p:spPr>
          <a:xfrm>
            <a:off x="2939435" y="3345233"/>
            <a:ext cx="5460494" cy="2293567"/>
          </a:xfrm>
          <a:custGeom>
            <a:avLst/>
            <a:gdLst>
              <a:gd name="connsiteX0" fmla="*/ 4607858 w 4607858"/>
              <a:gd name="connsiteY0" fmla="*/ 1900518 h 1900518"/>
              <a:gd name="connsiteX1" fmla="*/ 2904564 w 4607858"/>
              <a:gd name="connsiteY1" fmla="*/ 1497106 h 1900518"/>
              <a:gd name="connsiteX2" fmla="*/ 0 w 4607858"/>
              <a:gd name="connsiteY2" fmla="*/ 0 h 1900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07858" h="1900518">
                <a:moveTo>
                  <a:pt x="4607858" y="1900518"/>
                </a:moveTo>
                <a:lnTo>
                  <a:pt x="2904564" y="1497106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rgbClr val="64BECD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63" name="Group 41"/>
          <p:cNvGrpSpPr>
            <a:grpSpLocks noChangeAspect="1"/>
          </p:cNvGrpSpPr>
          <p:nvPr/>
        </p:nvGrpSpPr>
        <p:grpSpPr bwMode="auto">
          <a:xfrm>
            <a:off x="898958" y="3171970"/>
            <a:ext cx="2236945" cy="3163591"/>
            <a:chOff x="1766" y="469"/>
            <a:chExt cx="2892" cy="4090"/>
          </a:xfrm>
        </p:grpSpPr>
        <p:sp>
          <p:nvSpPr>
            <p:cNvPr id="65" name="Freeform 42"/>
            <p:cNvSpPr>
              <a:spLocks/>
            </p:cNvSpPr>
            <p:nvPr/>
          </p:nvSpPr>
          <p:spPr bwMode="auto">
            <a:xfrm>
              <a:off x="2099" y="1615"/>
              <a:ext cx="990" cy="2944"/>
            </a:xfrm>
            <a:custGeom>
              <a:avLst/>
              <a:gdLst>
                <a:gd name="T0" fmla="*/ 384 w 2970"/>
                <a:gd name="T1" fmla="*/ 8833 h 8833"/>
                <a:gd name="T2" fmla="*/ 1193 w 2970"/>
                <a:gd name="T3" fmla="*/ 6158 h 8833"/>
                <a:gd name="T4" fmla="*/ 2420 w 2970"/>
                <a:gd name="T5" fmla="*/ 2056 h 8833"/>
                <a:gd name="T6" fmla="*/ 2920 w 2970"/>
                <a:gd name="T7" fmla="*/ 365 h 8833"/>
                <a:gd name="T8" fmla="*/ 2970 w 2970"/>
                <a:gd name="T9" fmla="*/ 180 h 8833"/>
                <a:gd name="T10" fmla="*/ 2957 w 2970"/>
                <a:gd name="T11" fmla="*/ 142 h 8833"/>
                <a:gd name="T12" fmla="*/ 2918 w 2970"/>
                <a:gd name="T13" fmla="*/ 77 h 8833"/>
                <a:gd name="T14" fmla="*/ 2855 w 2970"/>
                <a:gd name="T15" fmla="*/ 10 h 8833"/>
                <a:gd name="T16" fmla="*/ 2842 w 2970"/>
                <a:gd name="T17" fmla="*/ 0 h 8833"/>
                <a:gd name="T18" fmla="*/ 2662 w 2970"/>
                <a:gd name="T19" fmla="*/ 206 h 8833"/>
                <a:gd name="T20" fmla="*/ 0 w 2970"/>
                <a:gd name="T21" fmla="*/ 8833 h 8833"/>
                <a:gd name="T22" fmla="*/ 384 w 2970"/>
                <a:gd name="T23" fmla="*/ 8833 h 88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970" h="8833">
                  <a:moveTo>
                    <a:pt x="384" y="8833"/>
                  </a:moveTo>
                  <a:lnTo>
                    <a:pt x="1193" y="6158"/>
                  </a:lnTo>
                  <a:lnTo>
                    <a:pt x="2420" y="2056"/>
                  </a:lnTo>
                  <a:lnTo>
                    <a:pt x="2920" y="365"/>
                  </a:lnTo>
                  <a:lnTo>
                    <a:pt x="2970" y="180"/>
                  </a:lnTo>
                  <a:lnTo>
                    <a:pt x="2957" y="142"/>
                  </a:lnTo>
                  <a:lnTo>
                    <a:pt x="2918" y="77"/>
                  </a:lnTo>
                  <a:lnTo>
                    <a:pt x="2855" y="10"/>
                  </a:lnTo>
                  <a:lnTo>
                    <a:pt x="2842" y="0"/>
                  </a:lnTo>
                  <a:lnTo>
                    <a:pt x="2662" y="206"/>
                  </a:lnTo>
                  <a:lnTo>
                    <a:pt x="0" y="8833"/>
                  </a:lnTo>
                  <a:lnTo>
                    <a:pt x="384" y="8833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66" name="Freeform 43"/>
            <p:cNvSpPr>
              <a:spLocks/>
            </p:cNvSpPr>
            <p:nvPr/>
          </p:nvSpPr>
          <p:spPr bwMode="auto">
            <a:xfrm>
              <a:off x="2577" y="1854"/>
              <a:ext cx="392" cy="111"/>
            </a:xfrm>
            <a:custGeom>
              <a:avLst/>
              <a:gdLst>
                <a:gd name="T0" fmla="*/ 1177 w 1177"/>
                <a:gd name="T1" fmla="*/ 128 h 332"/>
                <a:gd name="T2" fmla="*/ 1177 w 1177"/>
                <a:gd name="T3" fmla="*/ 112 h 332"/>
                <a:gd name="T4" fmla="*/ 1167 w 1177"/>
                <a:gd name="T5" fmla="*/ 93 h 332"/>
                <a:gd name="T6" fmla="*/ 1152 w 1177"/>
                <a:gd name="T7" fmla="*/ 76 h 332"/>
                <a:gd name="T8" fmla="*/ 1152 w 1177"/>
                <a:gd name="T9" fmla="*/ 76 h 332"/>
                <a:gd name="T10" fmla="*/ 0 w 1177"/>
                <a:gd name="T11" fmla="*/ 0 h 332"/>
                <a:gd name="T12" fmla="*/ 0 w 1177"/>
                <a:gd name="T13" fmla="*/ 180 h 332"/>
                <a:gd name="T14" fmla="*/ 0 w 1177"/>
                <a:gd name="T15" fmla="*/ 282 h 332"/>
                <a:gd name="T16" fmla="*/ 1126 w 1177"/>
                <a:gd name="T17" fmla="*/ 332 h 332"/>
                <a:gd name="T18" fmla="*/ 1144 w 1177"/>
                <a:gd name="T19" fmla="*/ 262 h 332"/>
                <a:gd name="T20" fmla="*/ 1173 w 1177"/>
                <a:gd name="T21" fmla="*/ 167 h 332"/>
                <a:gd name="T22" fmla="*/ 1177 w 1177"/>
                <a:gd name="T23" fmla="*/ 128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7" h="332">
                  <a:moveTo>
                    <a:pt x="1177" y="128"/>
                  </a:moveTo>
                  <a:lnTo>
                    <a:pt x="1177" y="112"/>
                  </a:lnTo>
                  <a:lnTo>
                    <a:pt x="1167" y="93"/>
                  </a:lnTo>
                  <a:lnTo>
                    <a:pt x="1152" y="76"/>
                  </a:lnTo>
                  <a:lnTo>
                    <a:pt x="1152" y="76"/>
                  </a:lnTo>
                  <a:lnTo>
                    <a:pt x="0" y="0"/>
                  </a:lnTo>
                  <a:lnTo>
                    <a:pt x="0" y="180"/>
                  </a:lnTo>
                  <a:lnTo>
                    <a:pt x="0" y="282"/>
                  </a:lnTo>
                  <a:lnTo>
                    <a:pt x="1126" y="332"/>
                  </a:lnTo>
                  <a:lnTo>
                    <a:pt x="1144" y="262"/>
                  </a:lnTo>
                  <a:lnTo>
                    <a:pt x="1173" y="167"/>
                  </a:lnTo>
                  <a:lnTo>
                    <a:pt x="1177" y="128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67" name="Freeform 44"/>
            <p:cNvSpPr>
              <a:spLocks/>
            </p:cNvSpPr>
            <p:nvPr/>
          </p:nvSpPr>
          <p:spPr bwMode="auto">
            <a:xfrm>
              <a:off x="2286" y="2844"/>
              <a:ext cx="393" cy="111"/>
            </a:xfrm>
            <a:custGeom>
              <a:avLst/>
              <a:gdLst>
                <a:gd name="T0" fmla="*/ 1177 w 1177"/>
                <a:gd name="T1" fmla="*/ 129 h 333"/>
                <a:gd name="T2" fmla="*/ 1177 w 1177"/>
                <a:gd name="T3" fmla="*/ 113 h 333"/>
                <a:gd name="T4" fmla="*/ 1169 w 1177"/>
                <a:gd name="T5" fmla="*/ 94 h 333"/>
                <a:gd name="T6" fmla="*/ 1152 w 1177"/>
                <a:gd name="T7" fmla="*/ 78 h 333"/>
                <a:gd name="T8" fmla="*/ 1152 w 1177"/>
                <a:gd name="T9" fmla="*/ 78 h 333"/>
                <a:gd name="T10" fmla="*/ 0 w 1177"/>
                <a:gd name="T11" fmla="*/ 0 h 333"/>
                <a:gd name="T12" fmla="*/ 0 w 1177"/>
                <a:gd name="T13" fmla="*/ 180 h 333"/>
                <a:gd name="T14" fmla="*/ 0 w 1177"/>
                <a:gd name="T15" fmla="*/ 283 h 333"/>
                <a:gd name="T16" fmla="*/ 1127 w 1177"/>
                <a:gd name="T17" fmla="*/ 333 h 333"/>
                <a:gd name="T18" fmla="*/ 1143 w 1177"/>
                <a:gd name="T19" fmla="*/ 264 h 333"/>
                <a:gd name="T20" fmla="*/ 1162 w 1177"/>
                <a:gd name="T21" fmla="*/ 167 h 333"/>
                <a:gd name="T22" fmla="*/ 1177 w 1177"/>
                <a:gd name="T23" fmla="*/ 129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7" h="333">
                  <a:moveTo>
                    <a:pt x="1177" y="129"/>
                  </a:moveTo>
                  <a:lnTo>
                    <a:pt x="1177" y="113"/>
                  </a:lnTo>
                  <a:lnTo>
                    <a:pt x="1169" y="94"/>
                  </a:lnTo>
                  <a:lnTo>
                    <a:pt x="1152" y="78"/>
                  </a:lnTo>
                  <a:lnTo>
                    <a:pt x="1152" y="78"/>
                  </a:lnTo>
                  <a:lnTo>
                    <a:pt x="0" y="0"/>
                  </a:lnTo>
                  <a:lnTo>
                    <a:pt x="0" y="180"/>
                  </a:lnTo>
                  <a:lnTo>
                    <a:pt x="0" y="283"/>
                  </a:lnTo>
                  <a:lnTo>
                    <a:pt x="1127" y="333"/>
                  </a:lnTo>
                  <a:lnTo>
                    <a:pt x="1143" y="264"/>
                  </a:lnTo>
                  <a:lnTo>
                    <a:pt x="1162" y="167"/>
                  </a:lnTo>
                  <a:lnTo>
                    <a:pt x="1177" y="129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68" name="Freeform 45"/>
            <p:cNvSpPr>
              <a:spLocks/>
            </p:cNvSpPr>
            <p:nvPr/>
          </p:nvSpPr>
          <p:spPr bwMode="auto">
            <a:xfrm>
              <a:off x="1962" y="3988"/>
              <a:ext cx="393" cy="111"/>
            </a:xfrm>
            <a:custGeom>
              <a:avLst/>
              <a:gdLst>
                <a:gd name="T0" fmla="*/ 1178 w 1178"/>
                <a:gd name="T1" fmla="*/ 127 h 333"/>
                <a:gd name="T2" fmla="*/ 1178 w 1178"/>
                <a:gd name="T3" fmla="*/ 111 h 333"/>
                <a:gd name="T4" fmla="*/ 1168 w 1178"/>
                <a:gd name="T5" fmla="*/ 92 h 333"/>
                <a:gd name="T6" fmla="*/ 1152 w 1178"/>
                <a:gd name="T7" fmla="*/ 77 h 333"/>
                <a:gd name="T8" fmla="*/ 1152 w 1178"/>
                <a:gd name="T9" fmla="*/ 77 h 333"/>
                <a:gd name="T10" fmla="*/ 0 w 1178"/>
                <a:gd name="T11" fmla="*/ 0 h 333"/>
                <a:gd name="T12" fmla="*/ 0 w 1178"/>
                <a:gd name="T13" fmla="*/ 179 h 333"/>
                <a:gd name="T14" fmla="*/ 0 w 1178"/>
                <a:gd name="T15" fmla="*/ 281 h 333"/>
                <a:gd name="T16" fmla="*/ 1126 w 1178"/>
                <a:gd name="T17" fmla="*/ 333 h 333"/>
                <a:gd name="T18" fmla="*/ 1144 w 1178"/>
                <a:gd name="T19" fmla="*/ 262 h 333"/>
                <a:gd name="T20" fmla="*/ 1173 w 1178"/>
                <a:gd name="T21" fmla="*/ 166 h 333"/>
                <a:gd name="T22" fmla="*/ 1178 w 1178"/>
                <a:gd name="T23" fmla="*/ 127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8" h="333">
                  <a:moveTo>
                    <a:pt x="1178" y="127"/>
                  </a:moveTo>
                  <a:lnTo>
                    <a:pt x="1178" y="111"/>
                  </a:lnTo>
                  <a:lnTo>
                    <a:pt x="1168" y="92"/>
                  </a:lnTo>
                  <a:lnTo>
                    <a:pt x="1152" y="77"/>
                  </a:lnTo>
                  <a:lnTo>
                    <a:pt x="1152" y="77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0" y="281"/>
                  </a:lnTo>
                  <a:lnTo>
                    <a:pt x="1126" y="333"/>
                  </a:lnTo>
                  <a:lnTo>
                    <a:pt x="1144" y="262"/>
                  </a:lnTo>
                  <a:lnTo>
                    <a:pt x="1173" y="166"/>
                  </a:lnTo>
                  <a:lnTo>
                    <a:pt x="1178" y="127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69" name="Freeform 46"/>
            <p:cNvSpPr>
              <a:spLocks/>
            </p:cNvSpPr>
            <p:nvPr/>
          </p:nvSpPr>
          <p:spPr bwMode="auto">
            <a:xfrm>
              <a:off x="2209" y="1624"/>
              <a:ext cx="882" cy="2935"/>
            </a:xfrm>
            <a:custGeom>
              <a:avLst/>
              <a:gdLst>
                <a:gd name="T0" fmla="*/ 2586 w 2644"/>
                <a:gd name="T1" fmla="*/ 256 h 8807"/>
                <a:gd name="T2" fmla="*/ 0 w 2644"/>
                <a:gd name="T3" fmla="*/ 8807 h 8807"/>
                <a:gd name="T4" fmla="*/ 104 w 2644"/>
                <a:gd name="T5" fmla="*/ 8807 h 8807"/>
                <a:gd name="T6" fmla="*/ 2638 w 2644"/>
                <a:gd name="T7" fmla="*/ 282 h 8807"/>
                <a:gd name="T8" fmla="*/ 2641 w 2644"/>
                <a:gd name="T9" fmla="*/ 262 h 8807"/>
                <a:gd name="T10" fmla="*/ 2644 w 2644"/>
                <a:gd name="T11" fmla="*/ 221 h 8807"/>
                <a:gd name="T12" fmla="*/ 2637 w 2644"/>
                <a:gd name="T13" fmla="*/ 161 h 8807"/>
                <a:gd name="T14" fmla="*/ 2602 w 2644"/>
                <a:gd name="T15" fmla="*/ 83 h 8807"/>
                <a:gd name="T16" fmla="*/ 2562 w 2644"/>
                <a:gd name="T17" fmla="*/ 36 h 8807"/>
                <a:gd name="T18" fmla="*/ 2529 w 2644"/>
                <a:gd name="T19" fmla="*/ 10 h 8807"/>
                <a:gd name="T20" fmla="*/ 2510 w 2644"/>
                <a:gd name="T21" fmla="*/ 0 h 8807"/>
                <a:gd name="T22" fmla="*/ 2484 w 2644"/>
                <a:gd name="T23" fmla="*/ 0 h 8807"/>
                <a:gd name="T24" fmla="*/ 2503 w 2644"/>
                <a:gd name="T25" fmla="*/ 10 h 8807"/>
                <a:gd name="T26" fmla="*/ 2534 w 2644"/>
                <a:gd name="T27" fmla="*/ 34 h 8807"/>
                <a:gd name="T28" fmla="*/ 2559 w 2644"/>
                <a:gd name="T29" fmla="*/ 61 h 8807"/>
                <a:gd name="T30" fmla="*/ 2576 w 2644"/>
                <a:gd name="T31" fmla="*/ 92 h 8807"/>
                <a:gd name="T32" fmla="*/ 2593 w 2644"/>
                <a:gd name="T33" fmla="*/ 144 h 8807"/>
                <a:gd name="T34" fmla="*/ 2595 w 2644"/>
                <a:gd name="T35" fmla="*/ 217 h 8807"/>
                <a:gd name="T36" fmla="*/ 2586 w 2644"/>
                <a:gd name="T37" fmla="*/ 256 h 8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44" h="8807">
                  <a:moveTo>
                    <a:pt x="2586" y="256"/>
                  </a:moveTo>
                  <a:lnTo>
                    <a:pt x="0" y="8807"/>
                  </a:lnTo>
                  <a:lnTo>
                    <a:pt x="104" y="8807"/>
                  </a:lnTo>
                  <a:lnTo>
                    <a:pt x="2638" y="282"/>
                  </a:lnTo>
                  <a:lnTo>
                    <a:pt x="2641" y="262"/>
                  </a:lnTo>
                  <a:lnTo>
                    <a:pt x="2644" y="221"/>
                  </a:lnTo>
                  <a:lnTo>
                    <a:pt x="2637" y="161"/>
                  </a:lnTo>
                  <a:lnTo>
                    <a:pt x="2602" y="83"/>
                  </a:lnTo>
                  <a:lnTo>
                    <a:pt x="2562" y="36"/>
                  </a:lnTo>
                  <a:lnTo>
                    <a:pt x="2529" y="10"/>
                  </a:lnTo>
                  <a:lnTo>
                    <a:pt x="2510" y="0"/>
                  </a:lnTo>
                  <a:lnTo>
                    <a:pt x="2484" y="0"/>
                  </a:lnTo>
                  <a:lnTo>
                    <a:pt x="2503" y="10"/>
                  </a:lnTo>
                  <a:lnTo>
                    <a:pt x="2534" y="34"/>
                  </a:lnTo>
                  <a:lnTo>
                    <a:pt x="2559" y="61"/>
                  </a:lnTo>
                  <a:lnTo>
                    <a:pt x="2576" y="92"/>
                  </a:lnTo>
                  <a:lnTo>
                    <a:pt x="2593" y="144"/>
                  </a:lnTo>
                  <a:lnTo>
                    <a:pt x="2595" y="217"/>
                  </a:lnTo>
                  <a:lnTo>
                    <a:pt x="2586" y="256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0" name="Freeform 47"/>
            <p:cNvSpPr>
              <a:spLocks/>
            </p:cNvSpPr>
            <p:nvPr/>
          </p:nvSpPr>
          <p:spPr bwMode="auto">
            <a:xfrm>
              <a:off x="3080" y="1589"/>
              <a:ext cx="998" cy="2970"/>
            </a:xfrm>
            <a:custGeom>
              <a:avLst/>
              <a:gdLst>
                <a:gd name="T0" fmla="*/ 2995 w 2995"/>
                <a:gd name="T1" fmla="*/ 8910 h 8910"/>
                <a:gd name="T2" fmla="*/ 2425 w 2995"/>
                <a:gd name="T3" fmla="*/ 7083 h 8910"/>
                <a:gd name="T4" fmla="*/ 995 w 2995"/>
                <a:gd name="T5" fmla="*/ 2473 h 8910"/>
                <a:gd name="T6" fmla="*/ 459 w 2995"/>
                <a:gd name="T7" fmla="*/ 768 h 8910"/>
                <a:gd name="T8" fmla="*/ 256 w 2995"/>
                <a:gd name="T9" fmla="*/ 143 h 8910"/>
                <a:gd name="T10" fmla="*/ 230 w 2995"/>
                <a:gd name="T11" fmla="*/ 77 h 8910"/>
                <a:gd name="T12" fmla="*/ 200 w 2995"/>
                <a:gd name="T13" fmla="*/ 51 h 8910"/>
                <a:gd name="T14" fmla="*/ 131 w 2995"/>
                <a:gd name="T15" fmla="*/ 19 h 8910"/>
                <a:gd name="T16" fmla="*/ 42 w 2995"/>
                <a:gd name="T17" fmla="*/ 0 h 8910"/>
                <a:gd name="T18" fmla="*/ 26 w 2995"/>
                <a:gd name="T19" fmla="*/ 0 h 8910"/>
                <a:gd name="T20" fmla="*/ 0 w 2995"/>
                <a:gd name="T21" fmla="*/ 283 h 8910"/>
                <a:gd name="T22" fmla="*/ 2584 w 2995"/>
                <a:gd name="T23" fmla="*/ 8910 h 8910"/>
                <a:gd name="T24" fmla="*/ 2995 w 2995"/>
                <a:gd name="T25" fmla="*/ 8910 h 8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95" h="8910">
                  <a:moveTo>
                    <a:pt x="2995" y="8910"/>
                  </a:moveTo>
                  <a:lnTo>
                    <a:pt x="2425" y="7083"/>
                  </a:lnTo>
                  <a:lnTo>
                    <a:pt x="995" y="2473"/>
                  </a:lnTo>
                  <a:lnTo>
                    <a:pt x="459" y="768"/>
                  </a:lnTo>
                  <a:lnTo>
                    <a:pt x="256" y="143"/>
                  </a:lnTo>
                  <a:lnTo>
                    <a:pt x="230" y="77"/>
                  </a:lnTo>
                  <a:lnTo>
                    <a:pt x="200" y="51"/>
                  </a:lnTo>
                  <a:lnTo>
                    <a:pt x="131" y="19"/>
                  </a:lnTo>
                  <a:lnTo>
                    <a:pt x="42" y="0"/>
                  </a:lnTo>
                  <a:lnTo>
                    <a:pt x="26" y="0"/>
                  </a:lnTo>
                  <a:lnTo>
                    <a:pt x="0" y="283"/>
                  </a:lnTo>
                  <a:lnTo>
                    <a:pt x="2584" y="8910"/>
                  </a:lnTo>
                  <a:lnTo>
                    <a:pt x="2995" y="8910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1" name="Freeform 48"/>
            <p:cNvSpPr>
              <a:spLocks/>
            </p:cNvSpPr>
            <p:nvPr/>
          </p:nvSpPr>
          <p:spPr bwMode="auto">
            <a:xfrm>
              <a:off x="3473" y="4150"/>
              <a:ext cx="486" cy="170"/>
            </a:xfrm>
            <a:custGeom>
              <a:avLst/>
              <a:gdLst>
                <a:gd name="T0" fmla="*/ 50 w 1458"/>
                <a:gd name="T1" fmla="*/ 512 h 512"/>
                <a:gd name="T2" fmla="*/ 1458 w 1458"/>
                <a:gd name="T3" fmla="*/ 206 h 512"/>
                <a:gd name="T4" fmla="*/ 1382 w 1458"/>
                <a:gd name="T5" fmla="*/ 0 h 512"/>
                <a:gd name="T6" fmla="*/ 0 w 1458"/>
                <a:gd name="T7" fmla="*/ 256 h 512"/>
                <a:gd name="T8" fmla="*/ 50 w 1458"/>
                <a:gd name="T9" fmla="*/ 51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8" h="512">
                  <a:moveTo>
                    <a:pt x="50" y="512"/>
                  </a:moveTo>
                  <a:lnTo>
                    <a:pt x="1458" y="206"/>
                  </a:lnTo>
                  <a:lnTo>
                    <a:pt x="1382" y="0"/>
                  </a:lnTo>
                  <a:lnTo>
                    <a:pt x="0" y="256"/>
                  </a:lnTo>
                  <a:lnTo>
                    <a:pt x="50" y="512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2" name="Freeform 49"/>
            <p:cNvSpPr>
              <a:spLocks/>
            </p:cNvSpPr>
            <p:nvPr/>
          </p:nvSpPr>
          <p:spPr bwMode="auto">
            <a:xfrm>
              <a:off x="3310" y="3569"/>
              <a:ext cx="478" cy="120"/>
            </a:xfrm>
            <a:custGeom>
              <a:avLst/>
              <a:gdLst>
                <a:gd name="T0" fmla="*/ 76 w 1433"/>
                <a:gd name="T1" fmla="*/ 359 h 359"/>
                <a:gd name="T2" fmla="*/ 1433 w 1433"/>
                <a:gd name="T3" fmla="*/ 206 h 359"/>
                <a:gd name="T4" fmla="*/ 1382 w 1433"/>
                <a:gd name="T5" fmla="*/ 0 h 359"/>
                <a:gd name="T6" fmla="*/ 0 w 1433"/>
                <a:gd name="T7" fmla="*/ 104 h 359"/>
                <a:gd name="T8" fmla="*/ 76 w 1433"/>
                <a:gd name="T9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3" h="359">
                  <a:moveTo>
                    <a:pt x="76" y="359"/>
                  </a:moveTo>
                  <a:lnTo>
                    <a:pt x="1433" y="206"/>
                  </a:lnTo>
                  <a:lnTo>
                    <a:pt x="1382" y="0"/>
                  </a:lnTo>
                  <a:lnTo>
                    <a:pt x="0" y="104"/>
                  </a:lnTo>
                  <a:lnTo>
                    <a:pt x="76" y="359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3" name="Freeform 50"/>
            <p:cNvSpPr>
              <a:spLocks/>
            </p:cNvSpPr>
            <p:nvPr/>
          </p:nvSpPr>
          <p:spPr bwMode="auto">
            <a:xfrm>
              <a:off x="3148" y="2921"/>
              <a:ext cx="427" cy="119"/>
            </a:xfrm>
            <a:custGeom>
              <a:avLst/>
              <a:gdLst>
                <a:gd name="T0" fmla="*/ 1279 w 1279"/>
                <a:gd name="T1" fmla="*/ 230 h 358"/>
                <a:gd name="T2" fmla="*/ 51 w 1279"/>
                <a:gd name="T3" fmla="*/ 358 h 358"/>
                <a:gd name="T4" fmla="*/ 0 w 1279"/>
                <a:gd name="T5" fmla="*/ 102 h 358"/>
                <a:gd name="T6" fmla="*/ 1228 w 1279"/>
                <a:gd name="T7" fmla="*/ 0 h 358"/>
                <a:gd name="T8" fmla="*/ 1279 w 1279"/>
                <a:gd name="T9" fmla="*/ 230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9" h="358">
                  <a:moveTo>
                    <a:pt x="1279" y="230"/>
                  </a:moveTo>
                  <a:lnTo>
                    <a:pt x="51" y="358"/>
                  </a:lnTo>
                  <a:lnTo>
                    <a:pt x="0" y="102"/>
                  </a:lnTo>
                  <a:lnTo>
                    <a:pt x="1228" y="0"/>
                  </a:lnTo>
                  <a:lnTo>
                    <a:pt x="1279" y="230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4" name="Freeform 51"/>
            <p:cNvSpPr>
              <a:spLocks/>
            </p:cNvSpPr>
            <p:nvPr/>
          </p:nvSpPr>
          <p:spPr bwMode="auto">
            <a:xfrm>
              <a:off x="3003" y="2366"/>
              <a:ext cx="435" cy="111"/>
            </a:xfrm>
            <a:custGeom>
              <a:avLst/>
              <a:gdLst>
                <a:gd name="T0" fmla="*/ 1304 w 1304"/>
                <a:gd name="T1" fmla="*/ 205 h 333"/>
                <a:gd name="T2" fmla="*/ 76 w 1304"/>
                <a:gd name="T3" fmla="*/ 333 h 333"/>
                <a:gd name="T4" fmla="*/ 0 w 1304"/>
                <a:gd name="T5" fmla="*/ 77 h 333"/>
                <a:gd name="T6" fmla="*/ 1228 w 1304"/>
                <a:gd name="T7" fmla="*/ 0 h 333"/>
                <a:gd name="T8" fmla="*/ 1304 w 1304"/>
                <a:gd name="T9" fmla="*/ 205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4" h="333">
                  <a:moveTo>
                    <a:pt x="1304" y="205"/>
                  </a:moveTo>
                  <a:lnTo>
                    <a:pt x="76" y="333"/>
                  </a:lnTo>
                  <a:lnTo>
                    <a:pt x="0" y="77"/>
                  </a:lnTo>
                  <a:lnTo>
                    <a:pt x="1228" y="0"/>
                  </a:lnTo>
                  <a:lnTo>
                    <a:pt x="1304" y="205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5" name="Freeform 52"/>
            <p:cNvSpPr>
              <a:spLocks/>
            </p:cNvSpPr>
            <p:nvPr/>
          </p:nvSpPr>
          <p:spPr bwMode="auto">
            <a:xfrm>
              <a:off x="2866" y="1837"/>
              <a:ext cx="376" cy="111"/>
            </a:xfrm>
            <a:custGeom>
              <a:avLst/>
              <a:gdLst>
                <a:gd name="T0" fmla="*/ 1128 w 1128"/>
                <a:gd name="T1" fmla="*/ 205 h 333"/>
                <a:gd name="T2" fmla="*/ 78 w 1128"/>
                <a:gd name="T3" fmla="*/ 333 h 333"/>
                <a:gd name="T4" fmla="*/ 0 w 1128"/>
                <a:gd name="T5" fmla="*/ 77 h 333"/>
                <a:gd name="T6" fmla="*/ 1050 w 1128"/>
                <a:gd name="T7" fmla="*/ 0 h 333"/>
                <a:gd name="T8" fmla="*/ 1128 w 1128"/>
                <a:gd name="T9" fmla="*/ 205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8" h="333">
                  <a:moveTo>
                    <a:pt x="1128" y="205"/>
                  </a:moveTo>
                  <a:lnTo>
                    <a:pt x="78" y="333"/>
                  </a:lnTo>
                  <a:lnTo>
                    <a:pt x="0" y="77"/>
                  </a:lnTo>
                  <a:lnTo>
                    <a:pt x="1050" y="0"/>
                  </a:lnTo>
                  <a:lnTo>
                    <a:pt x="1128" y="205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6" name="Freeform 53"/>
            <p:cNvSpPr>
              <a:spLocks/>
            </p:cNvSpPr>
            <p:nvPr/>
          </p:nvSpPr>
          <p:spPr bwMode="auto">
            <a:xfrm>
              <a:off x="3089" y="1588"/>
              <a:ext cx="1015" cy="2971"/>
            </a:xfrm>
            <a:custGeom>
              <a:avLst/>
              <a:gdLst>
                <a:gd name="T0" fmla="*/ 230 w 3045"/>
                <a:gd name="T1" fmla="*/ 158 h 8914"/>
                <a:gd name="T2" fmla="*/ 2917 w 3045"/>
                <a:gd name="T3" fmla="*/ 8914 h 8914"/>
                <a:gd name="T4" fmla="*/ 3045 w 3045"/>
                <a:gd name="T5" fmla="*/ 8914 h 8914"/>
                <a:gd name="T6" fmla="*/ 281 w 3045"/>
                <a:gd name="T7" fmla="*/ 158 h 8914"/>
                <a:gd name="T8" fmla="*/ 275 w 3045"/>
                <a:gd name="T9" fmla="*/ 138 h 8914"/>
                <a:gd name="T10" fmla="*/ 256 w 3045"/>
                <a:gd name="T11" fmla="*/ 104 h 8914"/>
                <a:gd name="T12" fmla="*/ 230 w 3045"/>
                <a:gd name="T13" fmla="*/ 72 h 8914"/>
                <a:gd name="T14" fmla="*/ 200 w 3045"/>
                <a:gd name="T15" fmla="*/ 45 h 8914"/>
                <a:gd name="T16" fmla="*/ 164 w 3045"/>
                <a:gd name="T17" fmla="*/ 23 h 8914"/>
                <a:gd name="T18" fmla="*/ 125 w 3045"/>
                <a:gd name="T19" fmla="*/ 7 h 8914"/>
                <a:gd name="T20" fmla="*/ 85 w 3045"/>
                <a:gd name="T21" fmla="*/ 0 h 8914"/>
                <a:gd name="T22" fmla="*/ 45 w 3045"/>
                <a:gd name="T23" fmla="*/ 0 h 8914"/>
                <a:gd name="T24" fmla="*/ 24 w 3045"/>
                <a:gd name="T25" fmla="*/ 4 h 8914"/>
                <a:gd name="T26" fmla="*/ 0 w 3045"/>
                <a:gd name="T27" fmla="*/ 4 h 8914"/>
                <a:gd name="T28" fmla="*/ 37 w 3045"/>
                <a:gd name="T29" fmla="*/ 6 h 8914"/>
                <a:gd name="T30" fmla="*/ 104 w 3045"/>
                <a:gd name="T31" fmla="*/ 24 h 8914"/>
                <a:gd name="T32" fmla="*/ 161 w 3045"/>
                <a:gd name="T33" fmla="*/ 63 h 8914"/>
                <a:gd name="T34" fmla="*/ 210 w 3045"/>
                <a:gd name="T35" fmla="*/ 121 h 8914"/>
                <a:gd name="T36" fmla="*/ 230 w 3045"/>
                <a:gd name="T37" fmla="*/ 158 h 89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45" h="8914">
                  <a:moveTo>
                    <a:pt x="230" y="158"/>
                  </a:moveTo>
                  <a:lnTo>
                    <a:pt x="2917" y="8914"/>
                  </a:lnTo>
                  <a:lnTo>
                    <a:pt x="3045" y="8914"/>
                  </a:lnTo>
                  <a:lnTo>
                    <a:pt x="281" y="158"/>
                  </a:lnTo>
                  <a:lnTo>
                    <a:pt x="275" y="138"/>
                  </a:lnTo>
                  <a:lnTo>
                    <a:pt x="256" y="104"/>
                  </a:lnTo>
                  <a:lnTo>
                    <a:pt x="230" y="72"/>
                  </a:lnTo>
                  <a:lnTo>
                    <a:pt x="200" y="45"/>
                  </a:lnTo>
                  <a:lnTo>
                    <a:pt x="164" y="23"/>
                  </a:lnTo>
                  <a:lnTo>
                    <a:pt x="125" y="7"/>
                  </a:lnTo>
                  <a:lnTo>
                    <a:pt x="85" y="0"/>
                  </a:lnTo>
                  <a:lnTo>
                    <a:pt x="45" y="0"/>
                  </a:lnTo>
                  <a:lnTo>
                    <a:pt x="24" y="4"/>
                  </a:lnTo>
                  <a:lnTo>
                    <a:pt x="0" y="4"/>
                  </a:lnTo>
                  <a:lnTo>
                    <a:pt x="37" y="6"/>
                  </a:lnTo>
                  <a:lnTo>
                    <a:pt x="104" y="24"/>
                  </a:lnTo>
                  <a:lnTo>
                    <a:pt x="161" y="63"/>
                  </a:lnTo>
                  <a:lnTo>
                    <a:pt x="210" y="121"/>
                  </a:lnTo>
                  <a:lnTo>
                    <a:pt x="230" y="158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7" name="Freeform 54"/>
            <p:cNvSpPr>
              <a:spLocks/>
            </p:cNvSpPr>
            <p:nvPr/>
          </p:nvSpPr>
          <p:spPr bwMode="auto">
            <a:xfrm>
              <a:off x="1766" y="1547"/>
              <a:ext cx="939" cy="3012"/>
            </a:xfrm>
            <a:custGeom>
              <a:avLst/>
              <a:gdLst>
                <a:gd name="T0" fmla="*/ 333 w 2816"/>
                <a:gd name="T1" fmla="*/ 9038 h 9038"/>
                <a:gd name="T2" fmla="*/ 1065 w 2816"/>
                <a:gd name="T3" fmla="*/ 6449 h 9038"/>
                <a:gd name="T4" fmla="*/ 2610 w 2816"/>
                <a:gd name="T5" fmla="*/ 929 h 9038"/>
                <a:gd name="T6" fmla="*/ 2816 w 2816"/>
                <a:gd name="T7" fmla="*/ 180 h 9038"/>
                <a:gd name="T8" fmla="*/ 2803 w 2816"/>
                <a:gd name="T9" fmla="*/ 141 h 9038"/>
                <a:gd name="T10" fmla="*/ 2764 w 2816"/>
                <a:gd name="T11" fmla="*/ 76 h 9038"/>
                <a:gd name="T12" fmla="*/ 2701 w 2816"/>
                <a:gd name="T13" fmla="*/ 10 h 9038"/>
                <a:gd name="T14" fmla="*/ 2688 w 2816"/>
                <a:gd name="T15" fmla="*/ 0 h 9038"/>
                <a:gd name="T16" fmla="*/ 2508 w 2816"/>
                <a:gd name="T17" fmla="*/ 205 h 9038"/>
                <a:gd name="T18" fmla="*/ 0 w 2816"/>
                <a:gd name="T19" fmla="*/ 9038 h 9038"/>
                <a:gd name="T20" fmla="*/ 333 w 2816"/>
                <a:gd name="T21" fmla="*/ 9038 h 9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16" h="9038">
                  <a:moveTo>
                    <a:pt x="333" y="9038"/>
                  </a:moveTo>
                  <a:lnTo>
                    <a:pt x="1065" y="6449"/>
                  </a:lnTo>
                  <a:lnTo>
                    <a:pt x="2610" y="929"/>
                  </a:lnTo>
                  <a:lnTo>
                    <a:pt x="2816" y="180"/>
                  </a:lnTo>
                  <a:lnTo>
                    <a:pt x="2803" y="141"/>
                  </a:lnTo>
                  <a:lnTo>
                    <a:pt x="2764" y="76"/>
                  </a:lnTo>
                  <a:lnTo>
                    <a:pt x="2701" y="10"/>
                  </a:lnTo>
                  <a:lnTo>
                    <a:pt x="2688" y="0"/>
                  </a:lnTo>
                  <a:lnTo>
                    <a:pt x="2508" y="205"/>
                  </a:lnTo>
                  <a:lnTo>
                    <a:pt x="0" y="9038"/>
                  </a:lnTo>
                  <a:lnTo>
                    <a:pt x="333" y="9038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8" name="Freeform 55"/>
            <p:cNvSpPr>
              <a:spLocks/>
            </p:cNvSpPr>
            <p:nvPr/>
          </p:nvSpPr>
          <p:spPr bwMode="auto">
            <a:xfrm>
              <a:off x="1868" y="1555"/>
              <a:ext cx="847" cy="3004"/>
            </a:xfrm>
            <a:custGeom>
              <a:avLst/>
              <a:gdLst>
                <a:gd name="T0" fmla="*/ 2483 w 2541"/>
                <a:gd name="T1" fmla="*/ 256 h 9012"/>
                <a:gd name="T2" fmla="*/ 0 w 2541"/>
                <a:gd name="T3" fmla="*/ 9012 h 9012"/>
                <a:gd name="T4" fmla="*/ 52 w 2541"/>
                <a:gd name="T5" fmla="*/ 9012 h 9012"/>
                <a:gd name="T6" fmla="*/ 2534 w 2541"/>
                <a:gd name="T7" fmla="*/ 281 h 9012"/>
                <a:gd name="T8" fmla="*/ 2538 w 2541"/>
                <a:gd name="T9" fmla="*/ 262 h 9012"/>
                <a:gd name="T10" fmla="*/ 2541 w 2541"/>
                <a:gd name="T11" fmla="*/ 222 h 9012"/>
                <a:gd name="T12" fmla="*/ 2534 w 2541"/>
                <a:gd name="T13" fmla="*/ 161 h 9012"/>
                <a:gd name="T14" fmla="*/ 2499 w 2541"/>
                <a:gd name="T15" fmla="*/ 84 h 9012"/>
                <a:gd name="T16" fmla="*/ 2459 w 2541"/>
                <a:gd name="T17" fmla="*/ 36 h 9012"/>
                <a:gd name="T18" fmla="*/ 2426 w 2541"/>
                <a:gd name="T19" fmla="*/ 10 h 9012"/>
                <a:gd name="T20" fmla="*/ 2406 w 2541"/>
                <a:gd name="T21" fmla="*/ 0 h 9012"/>
                <a:gd name="T22" fmla="*/ 2381 w 2541"/>
                <a:gd name="T23" fmla="*/ 0 h 9012"/>
                <a:gd name="T24" fmla="*/ 2408 w 2541"/>
                <a:gd name="T25" fmla="*/ 20 h 9012"/>
                <a:gd name="T26" fmla="*/ 2454 w 2541"/>
                <a:gd name="T27" fmla="*/ 76 h 9012"/>
                <a:gd name="T28" fmla="*/ 2483 w 2541"/>
                <a:gd name="T29" fmla="*/ 143 h 9012"/>
                <a:gd name="T30" fmla="*/ 2490 w 2541"/>
                <a:gd name="T31" fmla="*/ 218 h 9012"/>
                <a:gd name="T32" fmla="*/ 2483 w 2541"/>
                <a:gd name="T33" fmla="*/ 256 h 90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41" h="9012">
                  <a:moveTo>
                    <a:pt x="2483" y="256"/>
                  </a:moveTo>
                  <a:lnTo>
                    <a:pt x="0" y="9012"/>
                  </a:lnTo>
                  <a:lnTo>
                    <a:pt x="52" y="9012"/>
                  </a:lnTo>
                  <a:lnTo>
                    <a:pt x="2534" y="281"/>
                  </a:lnTo>
                  <a:lnTo>
                    <a:pt x="2538" y="262"/>
                  </a:lnTo>
                  <a:lnTo>
                    <a:pt x="2541" y="222"/>
                  </a:lnTo>
                  <a:lnTo>
                    <a:pt x="2534" y="161"/>
                  </a:lnTo>
                  <a:lnTo>
                    <a:pt x="2499" y="84"/>
                  </a:lnTo>
                  <a:lnTo>
                    <a:pt x="2459" y="36"/>
                  </a:lnTo>
                  <a:lnTo>
                    <a:pt x="2426" y="10"/>
                  </a:lnTo>
                  <a:lnTo>
                    <a:pt x="2406" y="0"/>
                  </a:lnTo>
                  <a:lnTo>
                    <a:pt x="2381" y="0"/>
                  </a:lnTo>
                  <a:lnTo>
                    <a:pt x="2408" y="20"/>
                  </a:lnTo>
                  <a:lnTo>
                    <a:pt x="2454" y="76"/>
                  </a:lnTo>
                  <a:lnTo>
                    <a:pt x="2483" y="143"/>
                  </a:lnTo>
                  <a:lnTo>
                    <a:pt x="2490" y="218"/>
                  </a:lnTo>
                  <a:lnTo>
                    <a:pt x="2483" y="256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9" name="Freeform 56"/>
            <p:cNvSpPr>
              <a:spLocks/>
            </p:cNvSpPr>
            <p:nvPr/>
          </p:nvSpPr>
          <p:spPr bwMode="auto">
            <a:xfrm>
              <a:off x="2696" y="1521"/>
              <a:ext cx="827" cy="3038"/>
            </a:xfrm>
            <a:custGeom>
              <a:avLst/>
              <a:gdLst>
                <a:gd name="T0" fmla="*/ 2482 w 2482"/>
                <a:gd name="T1" fmla="*/ 9114 h 9114"/>
                <a:gd name="T2" fmla="*/ 2045 w 2482"/>
                <a:gd name="T3" fmla="*/ 7303 h 9114"/>
                <a:gd name="T4" fmla="*/ 887 w 2482"/>
                <a:gd name="T5" fmla="*/ 2568 h 9114"/>
                <a:gd name="T6" fmla="*/ 448 w 2482"/>
                <a:gd name="T7" fmla="*/ 801 h 9114"/>
                <a:gd name="T8" fmla="*/ 280 w 2482"/>
                <a:gd name="T9" fmla="*/ 150 h 9114"/>
                <a:gd name="T10" fmla="*/ 257 w 2482"/>
                <a:gd name="T11" fmla="*/ 76 h 9114"/>
                <a:gd name="T12" fmla="*/ 245 w 2482"/>
                <a:gd name="T13" fmla="*/ 63 h 9114"/>
                <a:gd name="T14" fmla="*/ 218 w 2482"/>
                <a:gd name="T15" fmla="*/ 40 h 9114"/>
                <a:gd name="T16" fmla="*/ 169 w 2482"/>
                <a:gd name="T17" fmla="*/ 17 h 9114"/>
                <a:gd name="T18" fmla="*/ 71 w 2482"/>
                <a:gd name="T19" fmla="*/ 0 h 9114"/>
                <a:gd name="T20" fmla="*/ 51 w 2482"/>
                <a:gd name="T21" fmla="*/ 0 h 9114"/>
                <a:gd name="T22" fmla="*/ 0 w 2482"/>
                <a:gd name="T23" fmla="*/ 281 h 9114"/>
                <a:gd name="T24" fmla="*/ 2099 w 2482"/>
                <a:gd name="T25" fmla="*/ 9114 h 9114"/>
                <a:gd name="T26" fmla="*/ 2482 w 2482"/>
                <a:gd name="T27" fmla="*/ 9114 h 9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82" h="9114">
                  <a:moveTo>
                    <a:pt x="2482" y="9114"/>
                  </a:moveTo>
                  <a:lnTo>
                    <a:pt x="2045" y="7303"/>
                  </a:lnTo>
                  <a:lnTo>
                    <a:pt x="887" y="2568"/>
                  </a:lnTo>
                  <a:lnTo>
                    <a:pt x="448" y="801"/>
                  </a:lnTo>
                  <a:lnTo>
                    <a:pt x="280" y="150"/>
                  </a:lnTo>
                  <a:lnTo>
                    <a:pt x="257" y="76"/>
                  </a:lnTo>
                  <a:lnTo>
                    <a:pt x="245" y="63"/>
                  </a:lnTo>
                  <a:lnTo>
                    <a:pt x="218" y="40"/>
                  </a:lnTo>
                  <a:lnTo>
                    <a:pt x="169" y="17"/>
                  </a:lnTo>
                  <a:lnTo>
                    <a:pt x="71" y="0"/>
                  </a:lnTo>
                  <a:lnTo>
                    <a:pt x="51" y="0"/>
                  </a:lnTo>
                  <a:lnTo>
                    <a:pt x="0" y="281"/>
                  </a:lnTo>
                  <a:lnTo>
                    <a:pt x="2099" y="9114"/>
                  </a:lnTo>
                  <a:lnTo>
                    <a:pt x="2482" y="9114"/>
                  </a:lnTo>
                  <a:close/>
                </a:path>
              </a:pathLst>
            </a:custGeom>
            <a:solidFill>
              <a:srgbClr val="C0CC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80" name="Freeform 57"/>
            <p:cNvSpPr>
              <a:spLocks/>
            </p:cNvSpPr>
            <p:nvPr/>
          </p:nvSpPr>
          <p:spPr bwMode="auto">
            <a:xfrm>
              <a:off x="2705" y="1521"/>
              <a:ext cx="844" cy="3038"/>
            </a:xfrm>
            <a:custGeom>
              <a:avLst/>
              <a:gdLst>
                <a:gd name="T0" fmla="*/ 255 w 2534"/>
                <a:gd name="T1" fmla="*/ 178 h 9114"/>
                <a:gd name="T2" fmla="*/ 2406 w 2534"/>
                <a:gd name="T3" fmla="*/ 9114 h 9114"/>
                <a:gd name="T4" fmla="*/ 2534 w 2534"/>
                <a:gd name="T5" fmla="*/ 9114 h 9114"/>
                <a:gd name="T6" fmla="*/ 281 w 2534"/>
                <a:gd name="T7" fmla="*/ 178 h 9114"/>
                <a:gd name="T8" fmla="*/ 275 w 2534"/>
                <a:gd name="T9" fmla="*/ 160 h 9114"/>
                <a:gd name="T10" fmla="*/ 259 w 2534"/>
                <a:gd name="T11" fmla="*/ 124 h 9114"/>
                <a:gd name="T12" fmla="*/ 236 w 2534"/>
                <a:gd name="T13" fmla="*/ 92 h 9114"/>
                <a:gd name="T14" fmla="*/ 207 w 2534"/>
                <a:gd name="T15" fmla="*/ 63 h 9114"/>
                <a:gd name="T16" fmla="*/ 156 w 2534"/>
                <a:gd name="T17" fmla="*/ 29 h 9114"/>
                <a:gd name="T18" fmla="*/ 94 w 2534"/>
                <a:gd name="T19" fmla="*/ 7 h 9114"/>
                <a:gd name="T20" fmla="*/ 49 w 2534"/>
                <a:gd name="T21" fmla="*/ 0 h 9114"/>
                <a:gd name="T22" fmla="*/ 25 w 2534"/>
                <a:gd name="T23" fmla="*/ 0 h 9114"/>
                <a:gd name="T24" fmla="*/ 0 w 2534"/>
                <a:gd name="T25" fmla="*/ 0 h 9114"/>
                <a:gd name="T26" fmla="*/ 23 w 2534"/>
                <a:gd name="T27" fmla="*/ 0 h 9114"/>
                <a:gd name="T28" fmla="*/ 69 w 2534"/>
                <a:gd name="T29" fmla="*/ 7 h 9114"/>
                <a:gd name="T30" fmla="*/ 131 w 2534"/>
                <a:gd name="T31" fmla="*/ 29 h 9114"/>
                <a:gd name="T32" fmla="*/ 182 w 2534"/>
                <a:gd name="T33" fmla="*/ 63 h 9114"/>
                <a:gd name="T34" fmla="*/ 210 w 2534"/>
                <a:gd name="T35" fmla="*/ 92 h 9114"/>
                <a:gd name="T36" fmla="*/ 233 w 2534"/>
                <a:gd name="T37" fmla="*/ 124 h 9114"/>
                <a:gd name="T38" fmla="*/ 251 w 2534"/>
                <a:gd name="T39" fmla="*/ 160 h 9114"/>
                <a:gd name="T40" fmla="*/ 255 w 2534"/>
                <a:gd name="T41" fmla="*/ 178 h 9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534" h="9114">
                  <a:moveTo>
                    <a:pt x="255" y="178"/>
                  </a:moveTo>
                  <a:lnTo>
                    <a:pt x="2406" y="9114"/>
                  </a:lnTo>
                  <a:lnTo>
                    <a:pt x="2534" y="9114"/>
                  </a:lnTo>
                  <a:lnTo>
                    <a:pt x="281" y="178"/>
                  </a:lnTo>
                  <a:lnTo>
                    <a:pt x="275" y="160"/>
                  </a:lnTo>
                  <a:lnTo>
                    <a:pt x="259" y="124"/>
                  </a:lnTo>
                  <a:lnTo>
                    <a:pt x="236" y="92"/>
                  </a:lnTo>
                  <a:lnTo>
                    <a:pt x="207" y="63"/>
                  </a:lnTo>
                  <a:lnTo>
                    <a:pt x="156" y="29"/>
                  </a:lnTo>
                  <a:lnTo>
                    <a:pt x="94" y="7"/>
                  </a:lnTo>
                  <a:lnTo>
                    <a:pt x="49" y="0"/>
                  </a:lnTo>
                  <a:lnTo>
                    <a:pt x="25" y="0"/>
                  </a:lnTo>
                  <a:lnTo>
                    <a:pt x="0" y="0"/>
                  </a:lnTo>
                  <a:lnTo>
                    <a:pt x="23" y="0"/>
                  </a:lnTo>
                  <a:lnTo>
                    <a:pt x="69" y="7"/>
                  </a:lnTo>
                  <a:lnTo>
                    <a:pt x="131" y="29"/>
                  </a:lnTo>
                  <a:lnTo>
                    <a:pt x="182" y="63"/>
                  </a:lnTo>
                  <a:lnTo>
                    <a:pt x="210" y="92"/>
                  </a:lnTo>
                  <a:lnTo>
                    <a:pt x="233" y="124"/>
                  </a:lnTo>
                  <a:lnTo>
                    <a:pt x="251" y="160"/>
                  </a:lnTo>
                  <a:lnTo>
                    <a:pt x="255" y="178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81" name="Freeform 58"/>
            <p:cNvSpPr>
              <a:spLocks/>
            </p:cNvSpPr>
            <p:nvPr/>
          </p:nvSpPr>
          <p:spPr bwMode="auto">
            <a:xfrm>
              <a:off x="2820" y="1956"/>
              <a:ext cx="251" cy="321"/>
            </a:xfrm>
            <a:custGeom>
              <a:avLst/>
              <a:gdLst>
                <a:gd name="T0" fmla="*/ 651 w 753"/>
                <a:gd name="T1" fmla="*/ 640 h 963"/>
                <a:gd name="T2" fmla="*/ 645 w 753"/>
                <a:gd name="T3" fmla="*/ 666 h 963"/>
                <a:gd name="T4" fmla="*/ 595 w 753"/>
                <a:gd name="T5" fmla="*/ 760 h 963"/>
                <a:gd name="T6" fmla="*/ 494 w 753"/>
                <a:gd name="T7" fmla="*/ 915 h 963"/>
                <a:gd name="T8" fmla="*/ 471 w 753"/>
                <a:gd name="T9" fmla="*/ 947 h 963"/>
                <a:gd name="T10" fmla="*/ 446 w 753"/>
                <a:gd name="T11" fmla="*/ 819 h 963"/>
                <a:gd name="T12" fmla="*/ 421 w 753"/>
                <a:gd name="T13" fmla="*/ 835 h 963"/>
                <a:gd name="T14" fmla="*/ 300 w 753"/>
                <a:gd name="T15" fmla="*/ 907 h 963"/>
                <a:gd name="T16" fmla="*/ 231 w 753"/>
                <a:gd name="T17" fmla="*/ 943 h 963"/>
                <a:gd name="T18" fmla="*/ 216 w 753"/>
                <a:gd name="T19" fmla="*/ 947 h 963"/>
                <a:gd name="T20" fmla="*/ 195 w 753"/>
                <a:gd name="T21" fmla="*/ 956 h 963"/>
                <a:gd name="T22" fmla="*/ 144 w 753"/>
                <a:gd name="T23" fmla="*/ 963 h 963"/>
                <a:gd name="T24" fmla="*/ 97 w 753"/>
                <a:gd name="T25" fmla="*/ 954 h 963"/>
                <a:gd name="T26" fmla="*/ 72 w 753"/>
                <a:gd name="T27" fmla="*/ 931 h 963"/>
                <a:gd name="T28" fmla="*/ 64 w 753"/>
                <a:gd name="T29" fmla="*/ 910 h 963"/>
                <a:gd name="T30" fmla="*/ 62 w 753"/>
                <a:gd name="T31" fmla="*/ 897 h 963"/>
                <a:gd name="T32" fmla="*/ 64 w 753"/>
                <a:gd name="T33" fmla="*/ 878 h 963"/>
                <a:gd name="T34" fmla="*/ 71 w 753"/>
                <a:gd name="T35" fmla="*/ 856 h 963"/>
                <a:gd name="T36" fmla="*/ 94 w 753"/>
                <a:gd name="T37" fmla="*/ 845 h 963"/>
                <a:gd name="T38" fmla="*/ 114 w 753"/>
                <a:gd name="T39" fmla="*/ 845 h 963"/>
                <a:gd name="T40" fmla="*/ 97 w 753"/>
                <a:gd name="T41" fmla="*/ 845 h 963"/>
                <a:gd name="T42" fmla="*/ 78 w 753"/>
                <a:gd name="T43" fmla="*/ 826 h 963"/>
                <a:gd name="T44" fmla="*/ 62 w 753"/>
                <a:gd name="T45" fmla="*/ 795 h 963"/>
                <a:gd name="T46" fmla="*/ 53 w 753"/>
                <a:gd name="T47" fmla="*/ 774 h 963"/>
                <a:gd name="T48" fmla="*/ 51 w 753"/>
                <a:gd name="T49" fmla="*/ 738 h 963"/>
                <a:gd name="T50" fmla="*/ 59 w 753"/>
                <a:gd name="T51" fmla="*/ 698 h 963"/>
                <a:gd name="T52" fmla="*/ 62 w 753"/>
                <a:gd name="T53" fmla="*/ 691 h 963"/>
                <a:gd name="T54" fmla="*/ 59 w 753"/>
                <a:gd name="T55" fmla="*/ 691 h 963"/>
                <a:gd name="T56" fmla="*/ 39 w 753"/>
                <a:gd name="T57" fmla="*/ 679 h 963"/>
                <a:gd name="T58" fmla="*/ 20 w 753"/>
                <a:gd name="T59" fmla="*/ 658 h 963"/>
                <a:gd name="T60" fmla="*/ 10 w 753"/>
                <a:gd name="T61" fmla="*/ 640 h 963"/>
                <a:gd name="T62" fmla="*/ 3 w 753"/>
                <a:gd name="T63" fmla="*/ 630 h 963"/>
                <a:gd name="T64" fmla="*/ 0 w 753"/>
                <a:gd name="T65" fmla="*/ 612 h 963"/>
                <a:gd name="T66" fmla="*/ 17 w 753"/>
                <a:gd name="T67" fmla="*/ 583 h 963"/>
                <a:gd name="T68" fmla="*/ 36 w 753"/>
                <a:gd name="T69" fmla="*/ 564 h 963"/>
                <a:gd name="T70" fmla="*/ 33 w 753"/>
                <a:gd name="T71" fmla="*/ 564 h 963"/>
                <a:gd name="T72" fmla="*/ 19 w 753"/>
                <a:gd name="T73" fmla="*/ 557 h 963"/>
                <a:gd name="T74" fmla="*/ 12 w 753"/>
                <a:gd name="T75" fmla="*/ 547 h 963"/>
                <a:gd name="T76" fmla="*/ 10 w 753"/>
                <a:gd name="T77" fmla="*/ 538 h 963"/>
                <a:gd name="T78" fmla="*/ 7 w 753"/>
                <a:gd name="T79" fmla="*/ 528 h 963"/>
                <a:gd name="T80" fmla="*/ 6 w 753"/>
                <a:gd name="T81" fmla="*/ 505 h 963"/>
                <a:gd name="T82" fmla="*/ 16 w 753"/>
                <a:gd name="T83" fmla="*/ 466 h 963"/>
                <a:gd name="T84" fmla="*/ 52 w 753"/>
                <a:gd name="T85" fmla="*/ 397 h 963"/>
                <a:gd name="T86" fmla="*/ 62 w 753"/>
                <a:gd name="T87" fmla="*/ 384 h 963"/>
                <a:gd name="T88" fmla="*/ 72 w 753"/>
                <a:gd name="T89" fmla="*/ 358 h 963"/>
                <a:gd name="T90" fmla="*/ 92 w 753"/>
                <a:gd name="T91" fmla="*/ 322 h 963"/>
                <a:gd name="T92" fmla="*/ 130 w 753"/>
                <a:gd name="T93" fmla="*/ 279 h 963"/>
                <a:gd name="T94" fmla="*/ 164 w 753"/>
                <a:gd name="T95" fmla="*/ 230 h 963"/>
                <a:gd name="T96" fmla="*/ 254 w 753"/>
                <a:gd name="T97" fmla="*/ 90 h 963"/>
                <a:gd name="T98" fmla="*/ 292 w 753"/>
                <a:gd name="T99" fmla="*/ 25 h 963"/>
                <a:gd name="T100" fmla="*/ 753 w 753"/>
                <a:gd name="T101" fmla="*/ 0 h 963"/>
                <a:gd name="T102" fmla="*/ 747 w 753"/>
                <a:gd name="T103" fmla="*/ 28 h 963"/>
                <a:gd name="T104" fmla="*/ 709 w 753"/>
                <a:gd name="T105" fmla="*/ 221 h 963"/>
                <a:gd name="T106" fmla="*/ 701 w 753"/>
                <a:gd name="T107" fmla="*/ 282 h 963"/>
                <a:gd name="T108" fmla="*/ 684 w 753"/>
                <a:gd name="T109" fmla="*/ 324 h 963"/>
                <a:gd name="T110" fmla="*/ 662 w 753"/>
                <a:gd name="T111" fmla="*/ 427 h 963"/>
                <a:gd name="T112" fmla="*/ 651 w 753"/>
                <a:gd name="T113" fmla="*/ 583 h 963"/>
                <a:gd name="T114" fmla="*/ 651 w 753"/>
                <a:gd name="T115" fmla="*/ 640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53" h="963">
                  <a:moveTo>
                    <a:pt x="651" y="640"/>
                  </a:moveTo>
                  <a:lnTo>
                    <a:pt x="645" y="666"/>
                  </a:lnTo>
                  <a:lnTo>
                    <a:pt x="595" y="760"/>
                  </a:lnTo>
                  <a:lnTo>
                    <a:pt x="494" y="915"/>
                  </a:lnTo>
                  <a:lnTo>
                    <a:pt x="471" y="947"/>
                  </a:lnTo>
                  <a:lnTo>
                    <a:pt x="446" y="819"/>
                  </a:lnTo>
                  <a:lnTo>
                    <a:pt x="421" y="835"/>
                  </a:lnTo>
                  <a:lnTo>
                    <a:pt x="300" y="907"/>
                  </a:lnTo>
                  <a:lnTo>
                    <a:pt x="231" y="943"/>
                  </a:lnTo>
                  <a:lnTo>
                    <a:pt x="216" y="947"/>
                  </a:lnTo>
                  <a:lnTo>
                    <a:pt x="195" y="956"/>
                  </a:lnTo>
                  <a:lnTo>
                    <a:pt x="144" y="963"/>
                  </a:lnTo>
                  <a:lnTo>
                    <a:pt x="97" y="954"/>
                  </a:lnTo>
                  <a:lnTo>
                    <a:pt x="72" y="931"/>
                  </a:lnTo>
                  <a:lnTo>
                    <a:pt x="64" y="910"/>
                  </a:lnTo>
                  <a:lnTo>
                    <a:pt x="62" y="897"/>
                  </a:lnTo>
                  <a:lnTo>
                    <a:pt x="64" y="878"/>
                  </a:lnTo>
                  <a:lnTo>
                    <a:pt x="71" y="856"/>
                  </a:lnTo>
                  <a:lnTo>
                    <a:pt x="94" y="845"/>
                  </a:lnTo>
                  <a:lnTo>
                    <a:pt x="114" y="845"/>
                  </a:lnTo>
                  <a:lnTo>
                    <a:pt x="97" y="845"/>
                  </a:lnTo>
                  <a:lnTo>
                    <a:pt x="78" y="826"/>
                  </a:lnTo>
                  <a:lnTo>
                    <a:pt x="62" y="795"/>
                  </a:lnTo>
                  <a:lnTo>
                    <a:pt x="53" y="774"/>
                  </a:lnTo>
                  <a:lnTo>
                    <a:pt x="51" y="738"/>
                  </a:lnTo>
                  <a:lnTo>
                    <a:pt x="59" y="698"/>
                  </a:lnTo>
                  <a:lnTo>
                    <a:pt x="62" y="691"/>
                  </a:lnTo>
                  <a:lnTo>
                    <a:pt x="59" y="691"/>
                  </a:lnTo>
                  <a:lnTo>
                    <a:pt x="39" y="679"/>
                  </a:lnTo>
                  <a:lnTo>
                    <a:pt x="20" y="658"/>
                  </a:lnTo>
                  <a:lnTo>
                    <a:pt x="10" y="640"/>
                  </a:lnTo>
                  <a:lnTo>
                    <a:pt x="3" y="630"/>
                  </a:lnTo>
                  <a:lnTo>
                    <a:pt x="0" y="612"/>
                  </a:lnTo>
                  <a:lnTo>
                    <a:pt x="17" y="583"/>
                  </a:lnTo>
                  <a:lnTo>
                    <a:pt x="36" y="564"/>
                  </a:lnTo>
                  <a:lnTo>
                    <a:pt x="33" y="564"/>
                  </a:lnTo>
                  <a:lnTo>
                    <a:pt x="19" y="557"/>
                  </a:lnTo>
                  <a:lnTo>
                    <a:pt x="12" y="547"/>
                  </a:lnTo>
                  <a:lnTo>
                    <a:pt x="10" y="538"/>
                  </a:lnTo>
                  <a:lnTo>
                    <a:pt x="7" y="528"/>
                  </a:lnTo>
                  <a:lnTo>
                    <a:pt x="6" y="505"/>
                  </a:lnTo>
                  <a:lnTo>
                    <a:pt x="16" y="466"/>
                  </a:lnTo>
                  <a:lnTo>
                    <a:pt x="52" y="397"/>
                  </a:lnTo>
                  <a:lnTo>
                    <a:pt x="62" y="384"/>
                  </a:lnTo>
                  <a:lnTo>
                    <a:pt x="72" y="358"/>
                  </a:lnTo>
                  <a:lnTo>
                    <a:pt x="92" y="322"/>
                  </a:lnTo>
                  <a:lnTo>
                    <a:pt x="130" y="279"/>
                  </a:lnTo>
                  <a:lnTo>
                    <a:pt x="164" y="230"/>
                  </a:lnTo>
                  <a:lnTo>
                    <a:pt x="254" y="90"/>
                  </a:lnTo>
                  <a:lnTo>
                    <a:pt x="292" y="25"/>
                  </a:lnTo>
                  <a:lnTo>
                    <a:pt x="753" y="0"/>
                  </a:lnTo>
                  <a:lnTo>
                    <a:pt x="747" y="28"/>
                  </a:lnTo>
                  <a:lnTo>
                    <a:pt x="709" y="221"/>
                  </a:lnTo>
                  <a:lnTo>
                    <a:pt x="701" y="282"/>
                  </a:lnTo>
                  <a:lnTo>
                    <a:pt x="684" y="324"/>
                  </a:lnTo>
                  <a:lnTo>
                    <a:pt x="662" y="427"/>
                  </a:lnTo>
                  <a:lnTo>
                    <a:pt x="651" y="583"/>
                  </a:lnTo>
                  <a:lnTo>
                    <a:pt x="651" y="640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82" name="Freeform 59"/>
            <p:cNvSpPr>
              <a:spLocks/>
            </p:cNvSpPr>
            <p:nvPr/>
          </p:nvSpPr>
          <p:spPr bwMode="auto">
            <a:xfrm>
              <a:off x="3583" y="3305"/>
              <a:ext cx="77" cy="162"/>
            </a:xfrm>
            <a:custGeom>
              <a:avLst/>
              <a:gdLst>
                <a:gd name="T0" fmla="*/ 103 w 231"/>
                <a:gd name="T1" fmla="*/ 0 h 487"/>
                <a:gd name="T2" fmla="*/ 118 w 231"/>
                <a:gd name="T3" fmla="*/ 16 h 487"/>
                <a:gd name="T4" fmla="*/ 190 w 231"/>
                <a:gd name="T5" fmla="*/ 112 h 487"/>
                <a:gd name="T6" fmla="*/ 219 w 231"/>
                <a:gd name="T7" fmla="*/ 171 h 487"/>
                <a:gd name="T8" fmla="*/ 229 w 231"/>
                <a:gd name="T9" fmla="*/ 212 h 487"/>
                <a:gd name="T10" fmla="*/ 231 w 231"/>
                <a:gd name="T11" fmla="*/ 230 h 487"/>
                <a:gd name="T12" fmla="*/ 226 w 231"/>
                <a:gd name="T13" fmla="*/ 271 h 487"/>
                <a:gd name="T14" fmla="*/ 198 w 231"/>
                <a:gd name="T15" fmla="*/ 357 h 487"/>
                <a:gd name="T16" fmla="*/ 140 w 231"/>
                <a:gd name="T17" fmla="*/ 468 h 487"/>
                <a:gd name="T18" fmla="*/ 129 w 231"/>
                <a:gd name="T19" fmla="*/ 487 h 487"/>
                <a:gd name="T20" fmla="*/ 0 w 231"/>
                <a:gd name="T21" fmla="*/ 461 h 487"/>
                <a:gd name="T22" fmla="*/ 103 w 231"/>
                <a:gd name="T23" fmla="*/ 0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1" h="487">
                  <a:moveTo>
                    <a:pt x="103" y="0"/>
                  </a:moveTo>
                  <a:lnTo>
                    <a:pt x="118" y="16"/>
                  </a:lnTo>
                  <a:lnTo>
                    <a:pt x="190" y="112"/>
                  </a:lnTo>
                  <a:lnTo>
                    <a:pt x="219" y="171"/>
                  </a:lnTo>
                  <a:lnTo>
                    <a:pt x="229" y="212"/>
                  </a:lnTo>
                  <a:lnTo>
                    <a:pt x="231" y="230"/>
                  </a:lnTo>
                  <a:lnTo>
                    <a:pt x="226" y="271"/>
                  </a:lnTo>
                  <a:lnTo>
                    <a:pt x="198" y="357"/>
                  </a:lnTo>
                  <a:lnTo>
                    <a:pt x="140" y="468"/>
                  </a:lnTo>
                  <a:lnTo>
                    <a:pt x="129" y="487"/>
                  </a:lnTo>
                  <a:lnTo>
                    <a:pt x="0" y="461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83" name="Freeform 60"/>
            <p:cNvSpPr>
              <a:spLocks/>
            </p:cNvSpPr>
            <p:nvPr/>
          </p:nvSpPr>
          <p:spPr bwMode="auto">
            <a:xfrm>
              <a:off x="3404" y="3483"/>
              <a:ext cx="222" cy="140"/>
            </a:xfrm>
            <a:custGeom>
              <a:avLst/>
              <a:gdLst>
                <a:gd name="T0" fmla="*/ 0 w 667"/>
                <a:gd name="T1" fmla="*/ 285 h 422"/>
                <a:gd name="T2" fmla="*/ 0 w 667"/>
                <a:gd name="T3" fmla="*/ 306 h 422"/>
                <a:gd name="T4" fmla="*/ 13 w 667"/>
                <a:gd name="T5" fmla="*/ 327 h 422"/>
                <a:gd name="T6" fmla="*/ 34 w 667"/>
                <a:gd name="T7" fmla="*/ 336 h 422"/>
                <a:gd name="T8" fmla="*/ 52 w 667"/>
                <a:gd name="T9" fmla="*/ 337 h 422"/>
                <a:gd name="T10" fmla="*/ 99 w 667"/>
                <a:gd name="T11" fmla="*/ 334 h 422"/>
                <a:gd name="T12" fmla="*/ 206 w 667"/>
                <a:gd name="T13" fmla="*/ 331 h 422"/>
                <a:gd name="T14" fmla="*/ 261 w 667"/>
                <a:gd name="T15" fmla="*/ 342 h 422"/>
                <a:gd name="T16" fmla="*/ 292 w 667"/>
                <a:gd name="T17" fmla="*/ 353 h 422"/>
                <a:gd name="T18" fmla="*/ 308 w 667"/>
                <a:gd name="T19" fmla="*/ 363 h 422"/>
                <a:gd name="T20" fmla="*/ 379 w 667"/>
                <a:gd name="T21" fmla="*/ 398 h 422"/>
                <a:gd name="T22" fmla="*/ 458 w 667"/>
                <a:gd name="T23" fmla="*/ 422 h 422"/>
                <a:gd name="T24" fmla="*/ 510 w 667"/>
                <a:gd name="T25" fmla="*/ 422 h 422"/>
                <a:gd name="T26" fmla="*/ 538 w 667"/>
                <a:gd name="T27" fmla="*/ 414 h 422"/>
                <a:gd name="T28" fmla="*/ 567 w 667"/>
                <a:gd name="T29" fmla="*/ 395 h 422"/>
                <a:gd name="T30" fmla="*/ 625 w 667"/>
                <a:gd name="T31" fmla="*/ 357 h 422"/>
                <a:gd name="T32" fmla="*/ 655 w 667"/>
                <a:gd name="T33" fmla="*/ 320 h 422"/>
                <a:gd name="T34" fmla="*/ 667 w 667"/>
                <a:gd name="T35" fmla="*/ 287 h 422"/>
                <a:gd name="T36" fmla="*/ 667 w 667"/>
                <a:gd name="T37" fmla="*/ 244 h 422"/>
                <a:gd name="T38" fmla="*/ 654 w 667"/>
                <a:gd name="T39" fmla="*/ 190 h 422"/>
                <a:gd name="T40" fmla="*/ 641 w 667"/>
                <a:gd name="T41" fmla="*/ 157 h 422"/>
                <a:gd name="T42" fmla="*/ 596 w 667"/>
                <a:gd name="T43" fmla="*/ 49 h 422"/>
                <a:gd name="T44" fmla="*/ 586 w 667"/>
                <a:gd name="T45" fmla="*/ 0 h 422"/>
                <a:gd name="T46" fmla="*/ 589 w 667"/>
                <a:gd name="T47" fmla="*/ 5 h 422"/>
                <a:gd name="T48" fmla="*/ 0 w 667"/>
                <a:gd name="T49" fmla="*/ 285 h 422"/>
                <a:gd name="T50" fmla="*/ 13 w 667"/>
                <a:gd name="T51" fmla="*/ 272 h 422"/>
                <a:gd name="T52" fmla="*/ 4 w 667"/>
                <a:gd name="T53" fmla="*/ 282 h 422"/>
                <a:gd name="T54" fmla="*/ 0 w 667"/>
                <a:gd name="T55" fmla="*/ 285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67" h="422">
                  <a:moveTo>
                    <a:pt x="0" y="285"/>
                  </a:moveTo>
                  <a:lnTo>
                    <a:pt x="0" y="306"/>
                  </a:lnTo>
                  <a:lnTo>
                    <a:pt x="13" y="327"/>
                  </a:lnTo>
                  <a:lnTo>
                    <a:pt x="34" y="336"/>
                  </a:lnTo>
                  <a:lnTo>
                    <a:pt x="52" y="337"/>
                  </a:lnTo>
                  <a:lnTo>
                    <a:pt x="99" y="334"/>
                  </a:lnTo>
                  <a:lnTo>
                    <a:pt x="206" y="331"/>
                  </a:lnTo>
                  <a:lnTo>
                    <a:pt x="261" y="342"/>
                  </a:lnTo>
                  <a:lnTo>
                    <a:pt x="292" y="353"/>
                  </a:lnTo>
                  <a:lnTo>
                    <a:pt x="308" y="363"/>
                  </a:lnTo>
                  <a:lnTo>
                    <a:pt x="379" y="398"/>
                  </a:lnTo>
                  <a:lnTo>
                    <a:pt x="458" y="422"/>
                  </a:lnTo>
                  <a:lnTo>
                    <a:pt x="510" y="422"/>
                  </a:lnTo>
                  <a:lnTo>
                    <a:pt x="538" y="414"/>
                  </a:lnTo>
                  <a:lnTo>
                    <a:pt x="567" y="395"/>
                  </a:lnTo>
                  <a:lnTo>
                    <a:pt x="625" y="357"/>
                  </a:lnTo>
                  <a:lnTo>
                    <a:pt x="655" y="320"/>
                  </a:lnTo>
                  <a:lnTo>
                    <a:pt x="667" y="287"/>
                  </a:lnTo>
                  <a:lnTo>
                    <a:pt x="667" y="244"/>
                  </a:lnTo>
                  <a:lnTo>
                    <a:pt x="654" y="190"/>
                  </a:lnTo>
                  <a:lnTo>
                    <a:pt x="641" y="157"/>
                  </a:lnTo>
                  <a:lnTo>
                    <a:pt x="596" y="49"/>
                  </a:lnTo>
                  <a:lnTo>
                    <a:pt x="586" y="0"/>
                  </a:lnTo>
                  <a:lnTo>
                    <a:pt x="589" y="5"/>
                  </a:lnTo>
                  <a:lnTo>
                    <a:pt x="0" y="285"/>
                  </a:lnTo>
                  <a:lnTo>
                    <a:pt x="13" y="272"/>
                  </a:lnTo>
                  <a:lnTo>
                    <a:pt x="4" y="282"/>
                  </a:lnTo>
                  <a:lnTo>
                    <a:pt x="0" y="285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84" name="Freeform 61"/>
            <p:cNvSpPr>
              <a:spLocks/>
            </p:cNvSpPr>
            <p:nvPr/>
          </p:nvSpPr>
          <p:spPr bwMode="auto">
            <a:xfrm>
              <a:off x="3397" y="3228"/>
              <a:ext cx="239" cy="355"/>
            </a:xfrm>
            <a:custGeom>
              <a:avLst/>
              <a:gdLst>
                <a:gd name="T0" fmla="*/ 483 w 719"/>
                <a:gd name="T1" fmla="*/ 0 h 1065"/>
                <a:gd name="T2" fmla="*/ 496 w 719"/>
                <a:gd name="T3" fmla="*/ 62 h 1065"/>
                <a:gd name="T4" fmla="*/ 547 w 719"/>
                <a:gd name="T5" fmla="*/ 365 h 1065"/>
                <a:gd name="T6" fmla="*/ 563 w 719"/>
                <a:gd name="T7" fmla="*/ 512 h 1065"/>
                <a:gd name="T8" fmla="*/ 563 w 719"/>
                <a:gd name="T9" fmla="*/ 588 h 1065"/>
                <a:gd name="T10" fmla="*/ 560 w 719"/>
                <a:gd name="T11" fmla="*/ 615 h 1065"/>
                <a:gd name="T12" fmla="*/ 556 w 719"/>
                <a:gd name="T13" fmla="*/ 627 h 1065"/>
                <a:gd name="T14" fmla="*/ 543 w 719"/>
                <a:gd name="T15" fmla="*/ 649 h 1065"/>
                <a:gd name="T16" fmla="*/ 509 w 719"/>
                <a:gd name="T17" fmla="*/ 677 h 1065"/>
                <a:gd name="T18" fmla="*/ 442 w 719"/>
                <a:gd name="T19" fmla="*/ 708 h 1065"/>
                <a:gd name="T20" fmla="*/ 362 w 719"/>
                <a:gd name="T21" fmla="*/ 731 h 1065"/>
                <a:gd name="T22" fmla="*/ 153 w 719"/>
                <a:gd name="T23" fmla="*/ 765 h 1065"/>
                <a:gd name="T24" fmla="*/ 100 w 719"/>
                <a:gd name="T25" fmla="*/ 770 h 1065"/>
                <a:gd name="T26" fmla="*/ 94 w 719"/>
                <a:gd name="T27" fmla="*/ 772 h 1065"/>
                <a:gd name="T28" fmla="*/ 55 w 719"/>
                <a:gd name="T29" fmla="*/ 808 h 1065"/>
                <a:gd name="T30" fmla="*/ 22 w 719"/>
                <a:gd name="T31" fmla="*/ 857 h 1065"/>
                <a:gd name="T32" fmla="*/ 6 w 719"/>
                <a:gd name="T33" fmla="*/ 898 h 1065"/>
                <a:gd name="T34" fmla="*/ 0 w 719"/>
                <a:gd name="T35" fmla="*/ 944 h 1065"/>
                <a:gd name="T36" fmla="*/ 10 w 719"/>
                <a:gd name="T37" fmla="*/ 997 h 1065"/>
                <a:gd name="T38" fmla="*/ 22 w 719"/>
                <a:gd name="T39" fmla="*/ 1024 h 1065"/>
                <a:gd name="T40" fmla="*/ 55 w 719"/>
                <a:gd name="T41" fmla="*/ 1022 h 1065"/>
                <a:gd name="T42" fmla="*/ 228 w 719"/>
                <a:gd name="T43" fmla="*/ 1013 h 1065"/>
                <a:gd name="T44" fmla="*/ 354 w 719"/>
                <a:gd name="T45" fmla="*/ 1017 h 1065"/>
                <a:gd name="T46" fmla="*/ 406 w 719"/>
                <a:gd name="T47" fmla="*/ 1024 h 1065"/>
                <a:gd name="T48" fmla="*/ 498 w 719"/>
                <a:gd name="T49" fmla="*/ 1047 h 1065"/>
                <a:gd name="T50" fmla="*/ 589 w 719"/>
                <a:gd name="T51" fmla="*/ 1065 h 1065"/>
                <a:gd name="T52" fmla="*/ 618 w 719"/>
                <a:gd name="T53" fmla="*/ 1065 h 1065"/>
                <a:gd name="T54" fmla="*/ 641 w 719"/>
                <a:gd name="T55" fmla="*/ 1056 h 1065"/>
                <a:gd name="T56" fmla="*/ 657 w 719"/>
                <a:gd name="T57" fmla="*/ 1039 h 1065"/>
                <a:gd name="T58" fmla="*/ 663 w 719"/>
                <a:gd name="T59" fmla="*/ 1024 h 1065"/>
                <a:gd name="T60" fmla="*/ 667 w 719"/>
                <a:gd name="T61" fmla="*/ 1006 h 1065"/>
                <a:gd name="T62" fmla="*/ 667 w 719"/>
                <a:gd name="T63" fmla="*/ 963 h 1065"/>
                <a:gd name="T64" fmla="*/ 660 w 719"/>
                <a:gd name="T65" fmla="*/ 895 h 1065"/>
                <a:gd name="T66" fmla="*/ 640 w 719"/>
                <a:gd name="T67" fmla="*/ 804 h 1065"/>
                <a:gd name="T68" fmla="*/ 631 w 719"/>
                <a:gd name="T69" fmla="*/ 742 h 1065"/>
                <a:gd name="T70" fmla="*/ 632 w 719"/>
                <a:gd name="T71" fmla="*/ 708 h 1065"/>
                <a:gd name="T72" fmla="*/ 637 w 719"/>
                <a:gd name="T73" fmla="*/ 692 h 1065"/>
                <a:gd name="T74" fmla="*/ 663 w 719"/>
                <a:gd name="T75" fmla="*/ 618 h 1065"/>
                <a:gd name="T76" fmla="*/ 707 w 719"/>
                <a:gd name="T77" fmla="*/ 454 h 1065"/>
                <a:gd name="T78" fmla="*/ 719 w 719"/>
                <a:gd name="T79" fmla="*/ 375 h 1065"/>
                <a:gd name="T80" fmla="*/ 717 w 719"/>
                <a:gd name="T81" fmla="*/ 329 h 1065"/>
                <a:gd name="T82" fmla="*/ 713 w 719"/>
                <a:gd name="T83" fmla="*/ 309 h 1065"/>
                <a:gd name="T84" fmla="*/ 704 w 719"/>
                <a:gd name="T85" fmla="*/ 267 h 1065"/>
                <a:gd name="T86" fmla="*/ 684 w 719"/>
                <a:gd name="T87" fmla="*/ 172 h 1065"/>
                <a:gd name="T88" fmla="*/ 654 w 719"/>
                <a:gd name="T89" fmla="*/ 103 h 1065"/>
                <a:gd name="T90" fmla="*/ 622 w 719"/>
                <a:gd name="T91" fmla="*/ 62 h 1065"/>
                <a:gd name="T92" fmla="*/ 579 w 719"/>
                <a:gd name="T93" fmla="*/ 29 h 1065"/>
                <a:gd name="T94" fmla="*/ 520 w 719"/>
                <a:gd name="T95" fmla="*/ 6 h 1065"/>
                <a:gd name="T96" fmla="*/ 483 w 719"/>
                <a:gd name="T97" fmla="*/ 0 h 10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19" h="1065">
                  <a:moveTo>
                    <a:pt x="483" y="0"/>
                  </a:moveTo>
                  <a:lnTo>
                    <a:pt x="496" y="62"/>
                  </a:lnTo>
                  <a:lnTo>
                    <a:pt x="547" y="365"/>
                  </a:lnTo>
                  <a:lnTo>
                    <a:pt x="563" y="512"/>
                  </a:lnTo>
                  <a:lnTo>
                    <a:pt x="563" y="588"/>
                  </a:lnTo>
                  <a:lnTo>
                    <a:pt x="560" y="615"/>
                  </a:lnTo>
                  <a:lnTo>
                    <a:pt x="556" y="627"/>
                  </a:lnTo>
                  <a:lnTo>
                    <a:pt x="543" y="649"/>
                  </a:lnTo>
                  <a:lnTo>
                    <a:pt x="509" y="677"/>
                  </a:lnTo>
                  <a:lnTo>
                    <a:pt x="442" y="708"/>
                  </a:lnTo>
                  <a:lnTo>
                    <a:pt x="362" y="731"/>
                  </a:lnTo>
                  <a:lnTo>
                    <a:pt x="153" y="765"/>
                  </a:lnTo>
                  <a:lnTo>
                    <a:pt x="100" y="770"/>
                  </a:lnTo>
                  <a:lnTo>
                    <a:pt x="94" y="772"/>
                  </a:lnTo>
                  <a:lnTo>
                    <a:pt x="55" y="808"/>
                  </a:lnTo>
                  <a:lnTo>
                    <a:pt x="22" y="857"/>
                  </a:lnTo>
                  <a:lnTo>
                    <a:pt x="6" y="898"/>
                  </a:lnTo>
                  <a:lnTo>
                    <a:pt x="0" y="944"/>
                  </a:lnTo>
                  <a:lnTo>
                    <a:pt x="10" y="997"/>
                  </a:lnTo>
                  <a:lnTo>
                    <a:pt x="22" y="1024"/>
                  </a:lnTo>
                  <a:lnTo>
                    <a:pt x="55" y="1022"/>
                  </a:lnTo>
                  <a:lnTo>
                    <a:pt x="228" y="1013"/>
                  </a:lnTo>
                  <a:lnTo>
                    <a:pt x="354" y="1017"/>
                  </a:lnTo>
                  <a:lnTo>
                    <a:pt x="406" y="1024"/>
                  </a:lnTo>
                  <a:lnTo>
                    <a:pt x="498" y="1047"/>
                  </a:lnTo>
                  <a:lnTo>
                    <a:pt x="589" y="1065"/>
                  </a:lnTo>
                  <a:lnTo>
                    <a:pt x="618" y="1065"/>
                  </a:lnTo>
                  <a:lnTo>
                    <a:pt x="641" y="1056"/>
                  </a:lnTo>
                  <a:lnTo>
                    <a:pt x="657" y="1039"/>
                  </a:lnTo>
                  <a:lnTo>
                    <a:pt x="663" y="1024"/>
                  </a:lnTo>
                  <a:lnTo>
                    <a:pt x="667" y="1006"/>
                  </a:lnTo>
                  <a:lnTo>
                    <a:pt x="667" y="963"/>
                  </a:lnTo>
                  <a:lnTo>
                    <a:pt x="660" y="895"/>
                  </a:lnTo>
                  <a:lnTo>
                    <a:pt x="640" y="804"/>
                  </a:lnTo>
                  <a:lnTo>
                    <a:pt x="631" y="742"/>
                  </a:lnTo>
                  <a:lnTo>
                    <a:pt x="632" y="708"/>
                  </a:lnTo>
                  <a:lnTo>
                    <a:pt x="637" y="692"/>
                  </a:lnTo>
                  <a:lnTo>
                    <a:pt x="663" y="618"/>
                  </a:lnTo>
                  <a:lnTo>
                    <a:pt x="707" y="454"/>
                  </a:lnTo>
                  <a:lnTo>
                    <a:pt x="719" y="375"/>
                  </a:lnTo>
                  <a:lnTo>
                    <a:pt x="717" y="329"/>
                  </a:lnTo>
                  <a:lnTo>
                    <a:pt x="713" y="309"/>
                  </a:lnTo>
                  <a:lnTo>
                    <a:pt x="704" y="267"/>
                  </a:lnTo>
                  <a:lnTo>
                    <a:pt x="684" y="172"/>
                  </a:lnTo>
                  <a:lnTo>
                    <a:pt x="654" y="103"/>
                  </a:lnTo>
                  <a:lnTo>
                    <a:pt x="622" y="62"/>
                  </a:lnTo>
                  <a:lnTo>
                    <a:pt x="579" y="29"/>
                  </a:lnTo>
                  <a:lnTo>
                    <a:pt x="520" y="6"/>
                  </a:lnTo>
                  <a:lnTo>
                    <a:pt x="483" y="0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85" name="Freeform 62"/>
            <p:cNvSpPr>
              <a:spLocks/>
            </p:cNvSpPr>
            <p:nvPr/>
          </p:nvSpPr>
          <p:spPr bwMode="auto">
            <a:xfrm>
              <a:off x="3592" y="4133"/>
              <a:ext cx="256" cy="102"/>
            </a:xfrm>
            <a:custGeom>
              <a:avLst/>
              <a:gdLst>
                <a:gd name="T0" fmla="*/ 0 w 769"/>
                <a:gd name="T1" fmla="*/ 153 h 307"/>
                <a:gd name="T2" fmla="*/ 0 w 769"/>
                <a:gd name="T3" fmla="*/ 179 h 307"/>
                <a:gd name="T4" fmla="*/ 1 w 769"/>
                <a:gd name="T5" fmla="*/ 189 h 307"/>
                <a:gd name="T6" fmla="*/ 10 w 769"/>
                <a:gd name="T7" fmla="*/ 206 h 307"/>
                <a:gd name="T8" fmla="*/ 24 w 769"/>
                <a:gd name="T9" fmla="*/ 220 h 307"/>
                <a:gd name="T10" fmla="*/ 42 w 769"/>
                <a:gd name="T11" fmla="*/ 229 h 307"/>
                <a:gd name="T12" fmla="*/ 52 w 769"/>
                <a:gd name="T13" fmla="*/ 231 h 307"/>
                <a:gd name="T14" fmla="*/ 91 w 769"/>
                <a:gd name="T15" fmla="*/ 228 h 307"/>
                <a:gd name="T16" fmla="*/ 154 w 769"/>
                <a:gd name="T17" fmla="*/ 219 h 307"/>
                <a:gd name="T18" fmla="*/ 203 w 769"/>
                <a:gd name="T19" fmla="*/ 222 h 307"/>
                <a:gd name="T20" fmla="*/ 230 w 769"/>
                <a:gd name="T21" fmla="*/ 231 h 307"/>
                <a:gd name="T22" fmla="*/ 343 w 769"/>
                <a:gd name="T23" fmla="*/ 252 h 307"/>
                <a:gd name="T24" fmla="*/ 489 w 769"/>
                <a:gd name="T25" fmla="*/ 290 h 307"/>
                <a:gd name="T26" fmla="*/ 576 w 769"/>
                <a:gd name="T27" fmla="*/ 305 h 307"/>
                <a:gd name="T28" fmla="*/ 615 w 769"/>
                <a:gd name="T29" fmla="*/ 307 h 307"/>
                <a:gd name="T30" fmla="*/ 652 w 769"/>
                <a:gd name="T31" fmla="*/ 305 h 307"/>
                <a:gd name="T32" fmla="*/ 697 w 769"/>
                <a:gd name="T33" fmla="*/ 291 h 307"/>
                <a:gd name="T34" fmla="*/ 720 w 769"/>
                <a:gd name="T35" fmla="*/ 275 h 307"/>
                <a:gd name="T36" fmla="*/ 740 w 769"/>
                <a:gd name="T37" fmla="*/ 254 h 307"/>
                <a:gd name="T38" fmla="*/ 754 w 769"/>
                <a:gd name="T39" fmla="*/ 226 h 307"/>
                <a:gd name="T40" fmla="*/ 767 w 769"/>
                <a:gd name="T41" fmla="*/ 173 h 307"/>
                <a:gd name="T42" fmla="*/ 769 w 769"/>
                <a:gd name="T43" fmla="*/ 128 h 307"/>
                <a:gd name="T44" fmla="*/ 769 w 769"/>
                <a:gd name="T45" fmla="*/ 0 h 307"/>
                <a:gd name="T46" fmla="*/ 0 w 769"/>
                <a:gd name="T47" fmla="*/ 153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69" h="307">
                  <a:moveTo>
                    <a:pt x="0" y="153"/>
                  </a:moveTo>
                  <a:lnTo>
                    <a:pt x="0" y="179"/>
                  </a:lnTo>
                  <a:lnTo>
                    <a:pt x="1" y="189"/>
                  </a:lnTo>
                  <a:lnTo>
                    <a:pt x="10" y="206"/>
                  </a:lnTo>
                  <a:lnTo>
                    <a:pt x="24" y="220"/>
                  </a:lnTo>
                  <a:lnTo>
                    <a:pt x="42" y="229"/>
                  </a:lnTo>
                  <a:lnTo>
                    <a:pt x="52" y="231"/>
                  </a:lnTo>
                  <a:lnTo>
                    <a:pt x="91" y="228"/>
                  </a:lnTo>
                  <a:lnTo>
                    <a:pt x="154" y="219"/>
                  </a:lnTo>
                  <a:lnTo>
                    <a:pt x="203" y="222"/>
                  </a:lnTo>
                  <a:lnTo>
                    <a:pt x="230" y="231"/>
                  </a:lnTo>
                  <a:lnTo>
                    <a:pt x="343" y="252"/>
                  </a:lnTo>
                  <a:lnTo>
                    <a:pt x="489" y="290"/>
                  </a:lnTo>
                  <a:lnTo>
                    <a:pt x="576" y="305"/>
                  </a:lnTo>
                  <a:lnTo>
                    <a:pt x="615" y="307"/>
                  </a:lnTo>
                  <a:lnTo>
                    <a:pt x="652" y="305"/>
                  </a:lnTo>
                  <a:lnTo>
                    <a:pt x="697" y="291"/>
                  </a:lnTo>
                  <a:lnTo>
                    <a:pt x="720" y="275"/>
                  </a:lnTo>
                  <a:lnTo>
                    <a:pt x="740" y="254"/>
                  </a:lnTo>
                  <a:lnTo>
                    <a:pt x="754" y="226"/>
                  </a:lnTo>
                  <a:lnTo>
                    <a:pt x="767" y="173"/>
                  </a:lnTo>
                  <a:lnTo>
                    <a:pt x="769" y="128"/>
                  </a:lnTo>
                  <a:lnTo>
                    <a:pt x="769" y="0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86" name="Freeform 63"/>
            <p:cNvSpPr>
              <a:spLocks/>
            </p:cNvSpPr>
            <p:nvPr/>
          </p:nvSpPr>
          <p:spPr bwMode="auto">
            <a:xfrm>
              <a:off x="3592" y="3979"/>
              <a:ext cx="256" cy="236"/>
            </a:xfrm>
            <a:custGeom>
              <a:avLst/>
              <a:gdLst>
                <a:gd name="T0" fmla="*/ 769 w 769"/>
                <a:gd name="T1" fmla="*/ 383 h 707"/>
                <a:gd name="T2" fmla="*/ 769 w 769"/>
                <a:gd name="T3" fmla="*/ 406 h 707"/>
                <a:gd name="T4" fmla="*/ 763 w 769"/>
                <a:gd name="T5" fmla="*/ 525 h 707"/>
                <a:gd name="T6" fmla="*/ 751 w 769"/>
                <a:gd name="T7" fmla="*/ 608 h 707"/>
                <a:gd name="T8" fmla="*/ 743 w 769"/>
                <a:gd name="T9" fmla="*/ 640 h 707"/>
                <a:gd name="T10" fmla="*/ 737 w 769"/>
                <a:gd name="T11" fmla="*/ 654 h 707"/>
                <a:gd name="T12" fmla="*/ 721 w 769"/>
                <a:gd name="T13" fmla="*/ 676 h 707"/>
                <a:gd name="T14" fmla="*/ 687 w 769"/>
                <a:gd name="T15" fmla="*/ 697 h 707"/>
                <a:gd name="T16" fmla="*/ 625 w 769"/>
                <a:gd name="T17" fmla="*/ 707 h 707"/>
                <a:gd name="T18" fmla="*/ 551 w 769"/>
                <a:gd name="T19" fmla="*/ 700 h 707"/>
                <a:gd name="T20" fmla="*/ 512 w 769"/>
                <a:gd name="T21" fmla="*/ 692 h 707"/>
                <a:gd name="T22" fmla="*/ 416 w 769"/>
                <a:gd name="T23" fmla="*/ 663 h 707"/>
                <a:gd name="T24" fmla="*/ 203 w 769"/>
                <a:gd name="T25" fmla="*/ 608 h 707"/>
                <a:gd name="T26" fmla="*/ 96 w 769"/>
                <a:gd name="T27" fmla="*/ 599 h 707"/>
                <a:gd name="T28" fmla="*/ 30 w 769"/>
                <a:gd name="T29" fmla="*/ 607 h 707"/>
                <a:gd name="T30" fmla="*/ 0 w 769"/>
                <a:gd name="T31" fmla="*/ 614 h 707"/>
                <a:gd name="T32" fmla="*/ 4 w 769"/>
                <a:gd name="T33" fmla="*/ 602 h 707"/>
                <a:gd name="T34" fmla="*/ 36 w 769"/>
                <a:gd name="T35" fmla="*/ 532 h 707"/>
                <a:gd name="T36" fmla="*/ 76 w 769"/>
                <a:gd name="T37" fmla="*/ 481 h 707"/>
                <a:gd name="T38" fmla="*/ 104 w 769"/>
                <a:gd name="T39" fmla="*/ 461 h 707"/>
                <a:gd name="T40" fmla="*/ 116 w 769"/>
                <a:gd name="T41" fmla="*/ 448 h 707"/>
                <a:gd name="T42" fmla="*/ 141 w 769"/>
                <a:gd name="T43" fmla="*/ 401 h 707"/>
                <a:gd name="T44" fmla="*/ 170 w 769"/>
                <a:gd name="T45" fmla="*/ 294 h 707"/>
                <a:gd name="T46" fmla="*/ 201 w 769"/>
                <a:gd name="T47" fmla="*/ 51 h 707"/>
                <a:gd name="T48" fmla="*/ 206 w 769"/>
                <a:gd name="T49" fmla="*/ 0 h 707"/>
                <a:gd name="T50" fmla="*/ 769 w 769"/>
                <a:gd name="T51" fmla="*/ 383 h 7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69" h="707">
                  <a:moveTo>
                    <a:pt x="769" y="383"/>
                  </a:moveTo>
                  <a:lnTo>
                    <a:pt x="769" y="406"/>
                  </a:lnTo>
                  <a:lnTo>
                    <a:pt x="763" y="525"/>
                  </a:lnTo>
                  <a:lnTo>
                    <a:pt x="751" y="608"/>
                  </a:lnTo>
                  <a:lnTo>
                    <a:pt x="743" y="640"/>
                  </a:lnTo>
                  <a:lnTo>
                    <a:pt x="737" y="654"/>
                  </a:lnTo>
                  <a:lnTo>
                    <a:pt x="721" y="676"/>
                  </a:lnTo>
                  <a:lnTo>
                    <a:pt x="687" y="697"/>
                  </a:lnTo>
                  <a:lnTo>
                    <a:pt x="625" y="707"/>
                  </a:lnTo>
                  <a:lnTo>
                    <a:pt x="551" y="700"/>
                  </a:lnTo>
                  <a:lnTo>
                    <a:pt x="512" y="692"/>
                  </a:lnTo>
                  <a:lnTo>
                    <a:pt x="416" y="663"/>
                  </a:lnTo>
                  <a:lnTo>
                    <a:pt x="203" y="608"/>
                  </a:lnTo>
                  <a:lnTo>
                    <a:pt x="96" y="599"/>
                  </a:lnTo>
                  <a:lnTo>
                    <a:pt x="30" y="607"/>
                  </a:lnTo>
                  <a:lnTo>
                    <a:pt x="0" y="614"/>
                  </a:lnTo>
                  <a:lnTo>
                    <a:pt x="4" y="602"/>
                  </a:lnTo>
                  <a:lnTo>
                    <a:pt x="36" y="532"/>
                  </a:lnTo>
                  <a:lnTo>
                    <a:pt x="76" y="481"/>
                  </a:lnTo>
                  <a:lnTo>
                    <a:pt x="104" y="461"/>
                  </a:lnTo>
                  <a:lnTo>
                    <a:pt x="116" y="448"/>
                  </a:lnTo>
                  <a:lnTo>
                    <a:pt x="141" y="401"/>
                  </a:lnTo>
                  <a:lnTo>
                    <a:pt x="170" y="294"/>
                  </a:lnTo>
                  <a:lnTo>
                    <a:pt x="201" y="51"/>
                  </a:lnTo>
                  <a:lnTo>
                    <a:pt x="206" y="0"/>
                  </a:lnTo>
                  <a:lnTo>
                    <a:pt x="769" y="383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87" name="Freeform 64"/>
            <p:cNvSpPr>
              <a:spLocks/>
            </p:cNvSpPr>
            <p:nvPr/>
          </p:nvSpPr>
          <p:spPr bwMode="auto">
            <a:xfrm>
              <a:off x="2884" y="1023"/>
              <a:ext cx="460" cy="1010"/>
            </a:xfrm>
            <a:custGeom>
              <a:avLst/>
              <a:gdLst>
                <a:gd name="T0" fmla="*/ 1382 w 1382"/>
                <a:gd name="T1" fmla="*/ 137 h 3029"/>
                <a:gd name="T2" fmla="*/ 1126 w 1382"/>
                <a:gd name="T3" fmla="*/ 9 h 3029"/>
                <a:gd name="T4" fmla="*/ 1125 w 1382"/>
                <a:gd name="T5" fmla="*/ 8 h 3029"/>
                <a:gd name="T6" fmla="*/ 1109 w 1382"/>
                <a:gd name="T7" fmla="*/ 0 h 3029"/>
                <a:gd name="T8" fmla="*/ 1086 w 1382"/>
                <a:gd name="T9" fmla="*/ 15 h 3029"/>
                <a:gd name="T10" fmla="*/ 1060 w 1382"/>
                <a:gd name="T11" fmla="*/ 77 h 3029"/>
                <a:gd name="T12" fmla="*/ 1050 w 1382"/>
                <a:gd name="T13" fmla="*/ 137 h 3029"/>
                <a:gd name="T14" fmla="*/ 1034 w 1382"/>
                <a:gd name="T15" fmla="*/ 245 h 3029"/>
                <a:gd name="T16" fmla="*/ 1001 w 1382"/>
                <a:gd name="T17" fmla="*/ 372 h 3029"/>
                <a:gd name="T18" fmla="*/ 969 w 1382"/>
                <a:gd name="T19" fmla="*/ 424 h 3029"/>
                <a:gd name="T20" fmla="*/ 940 w 1382"/>
                <a:gd name="T21" fmla="*/ 455 h 3029"/>
                <a:gd name="T22" fmla="*/ 922 w 1382"/>
                <a:gd name="T23" fmla="*/ 470 h 3029"/>
                <a:gd name="T24" fmla="*/ 884 w 1382"/>
                <a:gd name="T25" fmla="*/ 499 h 3029"/>
                <a:gd name="T26" fmla="*/ 825 w 1382"/>
                <a:gd name="T27" fmla="*/ 556 h 3029"/>
                <a:gd name="T28" fmla="*/ 776 w 1382"/>
                <a:gd name="T29" fmla="*/ 620 h 3029"/>
                <a:gd name="T30" fmla="*/ 736 w 1382"/>
                <a:gd name="T31" fmla="*/ 687 h 3029"/>
                <a:gd name="T32" fmla="*/ 717 w 1382"/>
                <a:gd name="T33" fmla="*/ 725 h 3029"/>
                <a:gd name="T34" fmla="*/ 673 w 1382"/>
                <a:gd name="T35" fmla="*/ 815 h 3029"/>
                <a:gd name="T36" fmla="*/ 557 w 1382"/>
                <a:gd name="T37" fmla="*/ 1036 h 3029"/>
                <a:gd name="T38" fmla="*/ 511 w 1382"/>
                <a:gd name="T39" fmla="*/ 1109 h 3029"/>
                <a:gd name="T40" fmla="*/ 474 w 1382"/>
                <a:gd name="T41" fmla="*/ 1164 h 3029"/>
                <a:gd name="T42" fmla="*/ 422 w 1382"/>
                <a:gd name="T43" fmla="*/ 1236 h 3029"/>
                <a:gd name="T44" fmla="*/ 395 w 1382"/>
                <a:gd name="T45" fmla="*/ 1286 h 3029"/>
                <a:gd name="T46" fmla="*/ 385 w 1382"/>
                <a:gd name="T47" fmla="*/ 1314 h 3029"/>
                <a:gd name="T48" fmla="*/ 356 w 1382"/>
                <a:gd name="T49" fmla="*/ 1379 h 3029"/>
                <a:gd name="T50" fmla="*/ 290 w 1382"/>
                <a:gd name="T51" fmla="*/ 1494 h 3029"/>
                <a:gd name="T52" fmla="*/ 259 w 1382"/>
                <a:gd name="T53" fmla="*/ 1566 h 3029"/>
                <a:gd name="T54" fmla="*/ 256 w 1382"/>
                <a:gd name="T55" fmla="*/ 1596 h 3029"/>
                <a:gd name="T56" fmla="*/ 244 w 1382"/>
                <a:gd name="T57" fmla="*/ 1646 h 3029"/>
                <a:gd name="T58" fmla="*/ 231 w 1382"/>
                <a:gd name="T59" fmla="*/ 1711 h 3029"/>
                <a:gd name="T60" fmla="*/ 205 w 1382"/>
                <a:gd name="T61" fmla="*/ 1765 h 3029"/>
                <a:gd name="T62" fmla="*/ 179 w 1382"/>
                <a:gd name="T63" fmla="*/ 1801 h 3029"/>
                <a:gd name="T64" fmla="*/ 151 w 1382"/>
                <a:gd name="T65" fmla="*/ 1839 h 3029"/>
                <a:gd name="T66" fmla="*/ 104 w 1382"/>
                <a:gd name="T67" fmla="*/ 1932 h 3029"/>
                <a:gd name="T68" fmla="*/ 65 w 1382"/>
                <a:gd name="T69" fmla="*/ 2047 h 3029"/>
                <a:gd name="T70" fmla="*/ 36 w 1382"/>
                <a:gd name="T71" fmla="*/ 2195 h 3029"/>
                <a:gd name="T72" fmla="*/ 26 w 1382"/>
                <a:gd name="T73" fmla="*/ 2287 h 3029"/>
                <a:gd name="T74" fmla="*/ 10 w 1382"/>
                <a:gd name="T75" fmla="*/ 2489 h 3029"/>
                <a:gd name="T76" fmla="*/ 0 w 1382"/>
                <a:gd name="T77" fmla="*/ 2835 h 3029"/>
                <a:gd name="T78" fmla="*/ 0 w 1382"/>
                <a:gd name="T79" fmla="*/ 2876 h 3029"/>
                <a:gd name="T80" fmla="*/ 13 w 1382"/>
                <a:gd name="T81" fmla="*/ 2873 h 3029"/>
                <a:gd name="T82" fmla="*/ 131 w 1382"/>
                <a:gd name="T83" fmla="*/ 2863 h 3029"/>
                <a:gd name="T84" fmla="*/ 256 w 1382"/>
                <a:gd name="T85" fmla="*/ 2871 h 3029"/>
                <a:gd name="T86" fmla="*/ 340 w 1382"/>
                <a:gd name="T87" fmla="*/ 2891 h 3029"/>
                <a:gd name="T88" fmla="*/ 396 w 1382"/>
                <a:gd name="T89" fmla="*/ 2918 h 3029"/>
                <a:gd name="T90" fmla="*/ 429 w 1382"/>
                <a:gd name="T91" fmla="*/ 2943 h 3029"/>
                <a:gd name="T92" fmla="*/ 457 w 1382"/>
                <a:gd name="T93" fmla="*/ 2973 h 3029"/>
                <a:gd name="T94" fmla="*/ 478 w 1382"/>
                <a:gd name="T95" fmla="*/ 3009 h 3029"/>
                <a:gd name="T96" fmla="*/ 487 w 1382"/>
                <a:gd name="T97" fmla="*/ 3029 h 3029"/>
                <a:gd name="T98" fmla="*/ 500 w 1382"/>
                <a:gd name="T99" fmla="*/ 2981 h 3029"/>
                <a:gd name="T100" fmla="*/ 595 w 1382"/>
                <a:gd name="T101" fmla="*/ 2646 h 3029"/>
                <a:gd name="T102" fmla="*/ 639 w 1382"/>
                <a:gd name="T103" fmla="*/ 2518 h 3029"/>
                <a:gd name="T104" fmla="*/ 768 w 1382"/>
                <a:gd name="T105" fmla="*/ 2211 h 3029"/>
                <a:gd name="T106" fmla="*/ 870 w 1382"/>
                <a:gd name="T107" fmla="*/ 1955 h 3029"/>
                <a:gd name="T108" fmla="*/ 893 w 1382"/>
                <a:gd name="T109" fmla="*/ 1910 h 3029"/>
                <a:gd name="T110" fmla="*/ 1025 w 1382"/>
                <a:gd name="T111" fmla="*/ 1720 h 3029"/>
                <a:gd name="T112" fmla="*/ 1277 w 1382"/>
                <a:gd name="T113" fmla="*/ 1384 h 3029"/>
                <a:gd name="T114" fmla="*/ 1331 w 1382"/>
                <a:gd name="T115" fmla="*/ 1314 h 3029"/>
                <a:gd name="T116" fmla="*/ 1382 w 1382"/>
                <a:gd name="T117" fmla="*/ 137 h 30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82" h="3029">
                  <a:moveTo>
                    <a:pt x="1382" y="137"/>
                  </a:moveTo>
                  <a:lnTo>
                    <a:pt x="1126" y="9"/>
                  </a:lnTo>
                  <a:lnTo>
                    <a:pt x="1125" y="8"/>
                  </a:lnTo>
                  <a:lnTo>
                    <a:pt x="1109" y="0"/>
                  </a:lnTo>
                  <a:lnTo>
                    <a:pt x="1086" y="15"/>
                  </a:lnTo>
                  <a:lnTo>
                    <a:pt x="1060" y="77"/>
                  </a:lnTo>
                  <a:lnTo>
                    <a:pt x="1050" y="137"/>
                  </a:lnTo>
                  <a:lnTo>
                    <a:pt x="1034" y="245"/>
                  </a:lnTo>
                  <a:lnTo>
                    <a:pt x="1001" y="372"/>
                  </a:lnTo>
                  <a:lnTo>
                    <a:pt x="969" y="424"/>
                  </a:lnTo>
                  <a:lnTo>
                    <a:pt x="940" y="455"/>
                  </a:lnTo>
                  <a:lnTo>
                    <a:pt x="922" y="470"/>
                  </a:lnTo>
                  <a:lnTo>
                    <a:pt x="884" y="499"/>
                  </a:lnTo>
                  <a:lnTo>
                    <a:pt x="825" y="556"/>
                  </a:lnTo>
                  <a:lnTo>
                    <a:pt x="776" y="620"/>
                  </a:lnTo>
                  <a:lnTo>
                    <a:pt x="736" y="687"/>
                  </a:lnTo>
                  <a:lnTo>
                    <a:pt x="717" y="725"/>
                  </a:lnTo>
                  <a:lnTo>
                    <a:pt x="673" y="815"/>
                  </a:lnTo>
                  <a:lnTo>
                    <a:pt x="557" y="1036"/>
                  </a:lnTo>
                  <a:lnTo>
                    <a:pt x="511" y="1109"/>
                  </a:lnTo>
                  <a:lnTo>
                    <a:pt x="474" y="1164"/>
                  </a:lnTo>
                  <a:lnTo>
                    <a:pt x="422" y="1236"/>
                  </a:lnTo>
                  <a:lnTo>
                    <a:pt x="395" y="1286"/>
                  </a:lnTo>
                  <a:lnTo>
                    <a:pt x="385" y="1314"/>
                  </a:lnTo>
                  <a:lnTo>
                    <a:pt x="356" y="1379"/>
                  </a:lnTo>
                  <a:lnTo>
                    <a:pt x="290" y="1494"/>
                  </a:lnTo>
                  <a:lnTo>
                    <a:pt x="259" y="1566"/>
                  </a:lnTo>
                  <a:lnTo>
                    <a:pt x="256" y="1596"/>
                  </a:lnTo>
                  <a:lnTo>
                    <a:pt x="244" y="1646"/>
                  </a:lnTo>
                  <a:lnTo>
                    <a:pt x="231" y="1711"/>
                  </a:lnTo>
                  <a:lnTo>
                    <a:pt x="205" y="1765"/>
                  </a:lnTo>
                  <a:lnTo>
                    <a:pt x="179" y="1801"/>
                  </a:lnTo>
                  <a:lnTo>
                    <a:pt x="151" y="1839"/>
                  </a:lnTo>
                  <a:lnTo>
                    <a:pt x="104" y="1932"/>
                  </a:lnTo>
                  <a:lnTo>
                    <a:pt x="65" y="2047"/>
                  </a:lnTo>
                  <a:lnTo>
                    <a:pt x="36" y="2195"/>
                  </a:lnTo>
                  <a:lnTo>
                    <a:pt x="26" y="2287"/>
                  </a:lnTo>
                  <a:lnTo>
                    <a:pt x="10" y="2489"/>
                  </a:lnTo>
                  <a:lnTo>
                    <a:pt x="0" y="2835"/>
                  </a:lnTo>
                  <a:lnTo>
                    <a:pt x="0" y="2876"/>
                  </a:lnTo>
                  <a:lnTo>
                    <a:pt x="13" y="2873"/>
                  </a:lnTo>
                  <a:lnTo>
                    <a:pt x="131" y="2863"/>
                  </a:lnTo>
                  <a:lnTo>
                    <a:pt x="256" y="2871"/>
                  </a:lnTo>
                  <a:lnTo>
                    <a:pt x="340" y="2891"/>
                  </a:lnTo>
                  <a:lnTo>
                    <a:pt x="396" y="2918"/>
                  </a:lnTo>
                  <a:lnTo>
                    <a:pt x="429" y="2943"/>
                  </a:lnTo>
                  <a:lnTo>
                    <a:pt x="457" y="2973"/>
                  </a:lnTo>
                  <a:lnTo>
                    <a:pt x="478" y="3009"/>
                  </a:lnTo>
                  <a:lnTo>
                    <a:pt x="487" y="3029"/>
                  </a:lnTo>
                  <a:lnTo>
                    <a:pt x="500" y="2981"/>
                  </a:lnTo>
                  <a:lnTo>
                    <a:pt x="595" y="2646"/>
                  </a:lnTo>
                  <a:lnTo>
                    <a:pt x="639" y="2518"/>
                  </a:lnTo>
                  <a:lnTo>
                    <a:pt x="768" y="2211"/>
                  </a:lnTo>
                  <a:lnTo>
                    <a:pt x="870" y="1955"/>
                  </a:lnTo>
                  <a:lnTo>
                    <a:pt x="893" y="1910"/>
                  </a:lnTo>
                  <a:lnTo>
                    <a:pt x="1025" y="1720"/>
                  </a:lnTo>
                  <a:lnTo>
                    <a:pt x="1277" y="1384"/>
                  </a:lnTo>
                  <a:lnTo>
                    <a:pt x="1331" y="1314"/>
                  </a:lnTo>
                  <a:lnTo>
                    <a:pt x="1382" y="137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88" name="Freeform 65"/>
            <p:cNvSpPr>
              <a:spLocks/>
            </p:cNvSpPr>
            <p:nvPr/>
          </p:nvSpPr>
          <p:spPr bwMode="auto">
            <a:xfrm>
              <a:off x="3814" y="1649"/>
              <a:ext cx="708" cy="794"/>
            </a:xfrm>
            <a:custGeom>
              <a:avLst/>
              <a:gdLst>
                <a:gd name="T0" fmla="*/ 666 w 2124"/>
                <a:gd name="T1" fmla="*/ 2382 h 2382"/>
                <a:gd name="T2" fmla="*/ 692 w 2124"/>
                <a:gd name="T3" fmla="*/ 2366 h 2382"/>
                <a:gd name="T4" fmla="*/ 879 w 2124"/>
                <a:gd name="T5" fmla="*/ 2275 h 2382"/>
                <a:gd name="T6" fmla="*/ 1066 w 2124"/>
                <a:gd name="T7" fmla="*/ 2208 h 2382"/>
                <a:gd name="T8" fmla="*/ 1177 w 2124"/>
                <a:gd name="T9" fmla="*/ 2177 h 2382"/>
                <a:gd name="T10" fmla="*/ 1234 w 2124"/>
                <a:gd name="T11" fmla="*/ 2164 h 2382"/>
                <a:gd name="T12" fmla="*/ 1342 w 2124"/>
                <a:gd name="T13" fmla="*/ 2157 h 2382"/>
                <a:gd name="T14" fmla="*/ 1445 w 2124"/>
                <a:gd name="T15" fmla="*/ 2167 h 2382"/>
                <a:gd name="T16" fmla="*/ 1538 w 2124"/>
                <a:gd name="T17" fmla="*/ 2190 h 2382"/>
                <a:gd name="T18" fmla="*/ 1671 w 2124"/>
                <a:gd name="T19" fmla="*/ 2239 h 2382"/>
                <a:gd name="T20" fmla="*/ 1825 w 2124"/>
                <a:gd name="T21" fmla="*/ 2307 h 2382"/>
                <a:gd name="T22" fmla="*/ 1894 w 2124"/>
                <a:gd name="T23" fmla="*/ 2330 h 2382"/>
                <a:gd name="T24" fmla="*/ 2012 w 2124"/>
                <a:gd name="T25" fmla="*/ 2362 h 2382"/>
                <a:gd name="T26" fmla="*/ 2118 w 2124"/>
                <a:gd name="T27" fmla="*/ 2382 h 2382"/>
                <a:gd name="T28" fmla="*/ 2124 w 2124"/>
                <a:gd name="T29" fmla="*/ 2382 h 2382"/>
                <a:gd name="T30" fmla="*/ 1715 w 2124"/>
                <a:gd name="T31" fmla="*/ 1280 h 2382"/>
                <a:gd name="T32" fmla="*/ 998 w 2124"/>
                <a:gd name="T33" fmla="*/ 0 h 2382"/>
                <a:gd name="T34" fmla="*/ 0 w 2124"/>
                <a:gd name="T35" fmla="*/ 589 h 2382"/>
                <a:gd name="T36" fmla="*/ 666 w 2124"/>
                <a:gd name="T37" fmla="*/ 2382 h 2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24" h="2382">
                  <a:moveTo>
                    <a:pt x="666" y="2382"/>
                  </a:moveTo>
                  <a:lnTo>
                    <a:pt x="692" y="2366"/>
                  </a:lnTo>
                  <a:lnTo>
                    <a:pt x="879" y="2275"/>
                  </a:lnTo>
                  <a:lnTo>
                    <a:pt x="1066" y="2208"/>
                  </a:lnTo>
                  <a:lnTo>
                    <a:pt x="1177" y="2177"/>
                  </a:lnTo>
                  <a:lnTo>
                    <a:pt x="1234" y="2164"/>
                  </a:lnTo>
                  <a:lnTo>
                    <a:pt x="1342" y="2157"/>
                  </a:lnTo>
                  <a:lnTo>
                    <a:pt x="1445" y="2167"/>
                  </a:lnTo>
                  <a:lnTo>
                    <a:pt x="1538" y="2190"/>
                  </a:lnTo>
                  <a:lnTo>
                    <a:pt x="1671" y="2239"/>
                  </a:lnTo>
                  <a:lnTo>
                    <a:pt x="1825" y="2307"/>
                  </a:lnTo>
                  <a:lnTo>
                    <a:pt x="1894" y="2330"/>
                  </a:lnTo>
                  <a:lnTo>
                    <a:pt x="2012" y="2362"/>
                  </a:lnTo>
                  <a:lnTo>
                    <a:pt x="2118" y="2382"/>
                  </a:lnTo>
                  <a:lnTo>
                    <a:pt x="2124" y="2382"/>
                  </a:lnTo>
                  <a:lnTo>
                    <a:pt x="1715" y="1280"/>
                  </a:lnTo>
                  <a:lnTo>
                    <a:pt x="998" y="0"/>
                  </a:lnTo>
                  <a:lnTo>
                    <a:pt x="0" y="589"/>
                  </a:lnTo>
                  <a:lnTo>
                    <a:pt x="666" y="2382"/>
                  </a:lnTo>
                  <a:close/>
                </a:path>
              </a:pathLst>
            </a:custGeom>
            <a:solidFill>
              <a:srgbClr val="0039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89" name="Freeform 66"/>
            <p:cNvSpPr>
              <a:spLocks/>
            </p:cNvSpPr>
            <p:nvPr/>
          </p:nvSpPr>
          <p:spPr bwMode="auto">
            <a:xfrm>
              <a:off x="3164" y="1914"/>
              <a:ext cx="938" cy="2227"/>
            </a:xfrm>
            <a:custGeom>
              <a:avLst/>
              <a:gdLst>
                <a:gd name="T0" fmla="*/ 2696 w 2812"/>
                <a:gd name="T1" fmla="*/ 124 h 6682"/>
                <a:gd name="T2" fmla="*/ 2784 w 2812"/>
                <a:gd name="T3" fmla="*/ 685 h 6682"/>
                <a:gd name="T4" fmla="*/ 2812 w 2812"/>
                <a:gd name="T5" fmla="*/ 1231 h 6682"/>
                <a:gd name="T6" fmla="*/ 2792 w 2812"/>
                <a:gd name="T7" fmla="*/ 1715 h 6682"/>
                <a:gd name="T8" fmla="*/ 2614 w 2812"/>
                <a:gd name="T9" fmla="*/ 3908 h 6682"/>
                <a:gd name="T10" fmla="*/ 2562 w 2812"/>
                <a:gd name="T11" fmla="*/ 4761 h 6682"/>
                <a:gd name="T12" fmla="*/ 2509 w 2812"/>
                <a:gd name="T13" fmla="*/ 5230 h 6682"/>
                <a:gd name="T14" fmla="*/ 2403 w 2812"/>
                <a:gd name="T15" fmla="*/ 5897 h 6682"/>
                <a:gd name="T16" fmla="*/ 2372 w 2812"/>
                <a:gd name="T17" fmla="*/ 6031 h 6682"/>
                <a:gd name="T18" fmla="*/ 2264 w 2812"/>
                <a:gd name="T19" fmla="*/ 6299 h 6682"/>
                <a:gd name="T20" fmla="*/ 2077 w 2812"/>
                <a:gd name="T21" fmla="*/ 6682 h 6682"/>
                <a:gd name="T22" fmla="*/ 1979 w 2812"/>
                <a:gd name="T23" fmla="*/ 6586 h 6682"/>
                <a:gd name="T24" fmla="*/ 1874 w 2812"/>
                <a:gd name="T25" fmla="*/ 6528 h 6682"/>
                <a:gd name="T26" fmla="*/ 1768 w 2812"/>
                <a:gd name="T27" fmla="*/ 6502 h 6682"/>
                <a:gd name="T28" fmla="*/ 1553 w 2812"/>
                <a:gd name="T29" fmla="*/ 6499 h 6682"/>
                <a:gd name="T30" fmla="*/ 1410 w 2812"/>
                <a:gd name="T31" fmla="*/ 6528 h 6682"/>
                <a:gd name="T32" fmla="*/ 1411 w 2812"/>
                <a:gd name="T33" fmla="*/ 6309 h 6682"/>
                <a:gd name="T34" fmla="*/ 1447 w 2812"/>
                <a:gd name="T35" fmla="*/ 6089 h 6682"/>
                <a:gd name="T36" fmla="*/ 1489 w 2812"/>
                <a:gd name="T37" fmla="*/ 5939 h 6682"/>
                <a:gd name="T38" fmla="*/ 1576 w 2812"/>
                <a:gd name="T39" fmla="*/ 5409 h 6682"/>
                <a:gd name="T40" fmla="*/ 1616 w 2812"/>
                <a:gd name="T41" fmla="*/ 5017 h 6682"/>
                <a:gd name="T42" fmla="*/ 1642 w 2812"/>
                <a:gd name="T43" fmla="*/ 4473 h 6682"/>
                <a:gd name="T44" fmla="*/ 1649 w 2812"/>
                <a:gd name="T45" fmla="*/ 3515 h 6682"/>
                <a:gd name="T46" fmla="*/ 1619 w 2812"/>
                <a:gd name="T47" fmla="*/ 2956 h 6682"/>
                <a:gd name="T48" fmla="*/ 1548 w 2812"/>
                <a:gd name="T49" fmla="*/ 2172 h 6682"/>
                <a:gd name="T50" fmla="*/ 1501 w 2812"/>
                <a:gd name="T51" fmla="*/ 2022 h 6682"/>
                <a:gd name="T52" fmla="*/ 1452 w 2812"/>
                <a:gd name="T53" fmla="*/ 2069 h 6682"/>
                <a:gd name="T54" fmla="*/ 1108 w 2812"/>
                <a:gd name="T55" fmla="*/ 2668 h 6682"/>
                <a:gd name="T56" fmla="*/ 975 w 2812"/>
                <a:gd name="T57" fmla="*/ 2841 h 6682"/>
                <a:gd name="T58" fmla="*/ 998 w 2812"/>
                <a:gd name="T59" fmla="*/ 2982 h 6682"/>
                <a:gd name="T60" fmla="*/ 998 w 2812"/>
                <a:gd name="T61" fmla="*/ 3119 h 6682"/>
                <a:gd name="T62" fmla="*/ 975 w 2812"/>
                <a:gd name="T63" fmla="*/ 3226 h 6682"/>
                <a:gd name="T64" fmla="*/ 1017 w 2812"/>
                <a:gd name="T65" fmla="*/ 3302 h 6682"/>
                <a:gd name="T66" fmla="*/ 1051 w 2812"/>
                <a:gd name="T67" fmla="*/ 3404 h 6682"/>
                <a:gd name="T68" fmla="*/ 1047 w 2812"/>
                <a:gd name="T69" fmla="*/ 3556 h 6682"/>
                <a:gd name="T70" fmla="*/ 1077 w 2812"/>
                <a:gd name="T71" fmla="*/ 3635 h 6682"/>
                <a:gd name="T72" fmla="*/ 1203 w 2812"/>
                <a:gd name="T73" fmla="*/ 3867 h 6682"/>
                <a:gd name="T74" fmla="*/ 1272 w 2812"/>
                <a:gd name="T75" fmla="*/ 4074 h 6682"/>
                <a:gd name="T76" fmla="*/ 1299 w 2812"/>
                <a:gd name="T77" fmla="*/ 4215 h 6682"/>
                <a:gd name="T78" fmla="*/ 1311 w 2812"/>
                <a:gd name="T79" fmla="*/ 4556 h 6682"/>
                <a:gd name="T80" fmla="*/ 1305 w 2812"/>
                <a:gd name="T81" fmla="*/ 4595 h 6682"/>
                <a:gd name="T82" fmla="*/ 1203 w 2812"/>
                <a:gd name="T83" fmla="*/ 4689 h 6682"/>
                <a:gd name="T84" fmla="*/ 1129 w 2812"/>
                <a:gd name="T85" fmla="*/ 4711 h 6682"/>
                <a:gd name="T86" fmla="*/ 841 w 2812"/>
                <a:gd name="T87" fmla="*/ 4735 h 6682"/>
                <a:gd name="T88" fmla="*/ 805 w 2812"/>
                <a:gd name="T89" fmla="*/ 4695 h 6682"/>
                <a:gd name="T90" fmla="*/ 664 w 2812"/>
                <a:gd name="T91" fmla="*/ 4278 h 6682"/>
                <a:gd name="T92" fmla="*/ 633 w 2812"/>
                <a:gd name="T93" fmla="*/ 4160 h 6682"/>
                <a:gd name="T94" fmla="*/ 550 w 2812"/>
                <a:gd name="T95" fmla="*/ 3986 h 6682"/>
                <a:gd name="T96" fmla="*/ 336 w 2812"/>
                <a:gd name="T97" fmla="*/ 3687 h 6682"/>
                <a:gd name="T98" fmla="*/ 178 w 2812"/>
                <a:gd name="T99" fmla="*/ 3479 h 6682"/>
                <a:gd name="T100" fmla="*/ 48 w 2812"/>
                <a:gd name="T101" fmla="*/ 3234 h 6682"/>
                <a:gd name="T102" fmla="*/ 0 w 2812"/>
                <a:gd name="T103" fmla="*/ 3023 h 6682"/>
                <a:gd name="T104" fmla="*/ 13 w 2812"/>
                <a:gd name="T105" fmla="*/ 2866 h 6682"/>
                <a:gd name="T106" fmla="*/ 74 w 2812"/>
                <a:gd name="T107" fmla="*/ 2500 h 6682"/>
                <a:gd name="T108" fmla="*/ 130 w 2812"/>
                <a:gd name="T109" fmla="*/ 2278 h 6682"/>
                <a:gd name="T110" fmla="*/ 169 w 2812"/>
                <a:gd name="T111" fmla="*/ 2154 h 6682"/>
                <a:gd name="T112" fmla="*/ 234 w 2812"/>
                <a:gd name="T113" fmla="*/ 1771 h 6682"/>
                <a:gd name="T114" fmla="*/ 284 w 2812"/>
                <a:gd name="T115" fmla="*/ 1509 h 6682"/>
                <a:gd name="T116" fmla="*/ 648 w 2812"/>
                <a:gd name="T117" fmla="*/ 435 h 6682"/>
                <a:gd name="T118" fmla="*/ 643 w 2812"/>
                <a:gd name="T119" fmla="*/ 0 h 6682"/>
                <a:gd name="T120" fmla="*/ 2690 w 2812"/>
                <a:gd name="T121" fmla="*/ 102 h 6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12" h="6682">
                  <a:moveTo>
                    <a:pt x="2690" y="102"/>
                  </a:moveTo>
                  <a:lnTo>
                    <a:pt x="2696" y="124"/>
                  </a:lnTo>
                  <a:lnTo>
                    <a:pt x="2743" y="367"/>
                  </a:lnTo>
                  <a:lnTo>
                    <a:pt x="2784" y="685"/>
                  </a:lnTo>
                  <a:lnTo>
                    <a:pt x="2804" y="942"/>
                  </a:lnTo>
                  <a:lnTo>
                    <a:pt x="2812" y="1231"/>
                  </a:lnTo>
                  <a:lnTo>
                    <a:pt x="2805" y="1548"/>
                  </a:lnTo>
                  <a:lnTo>
                    <a:pt x="2792" y="1715"/>
                  </a:lnTo>
                  <a:lnTo>
                    <a:pt x="2726" y="2506"/>
                  </a:lnTo>
                  <a:lnTo>
                    <a:pt x="2614" y="3908"/>
                  </a:lnTo>
                  <a:lnTo>
                    <a:pt x="2568" y="4598"/>
                  </a:lnTo>
                  <a:lnTo>
                    <a:pt x="2562" y="4761"/>
                  </a:lnTo>
                  <a:lnTo>
                    <a:pt x="2550" y="4889"/>
                  </a:lnTo>
                  <a:lnTo>
                    <a:pt x="2509" y="5230"/>
                  </a:lnTo>
                  <a:lnTo>
                    <a:pt x="2455" y="5595"/>
                  </a:lnTo>
                  <a:lnTo>
                    <a:pt x="2403" y="5897"/>
                  </a:lnTo>
                  <a:lnTo>
                    <a:pt x="2383" y="5991"/>
                  </a:lnTo>
                  <a:lnTo>
                    <a:pt x="2372" y="6031"/>
                  </a:lnTo>
                  <a:lnTo>
                    <a:pt x="2336" y="6129"/>
                  </a:lnTo>
                  <a:lnTo>
                    <a:pt x="2264" y="6299"/>
                  </a:lnTo>
                  <a:lnTo>
                    <a:pt x="2108" y="6620"/>
                  </a:lnTo>
                  <a:lnTo>
                    <a:pt x="2077" y="6682"/>
                  </a:lnTo>
                  <a:lnTo>
                    <a:pt x="2064" y="6662"/>
                  </a:lnTo>
                  <a:lnTo>
                    <a:pt x="1979" y="6586"/>
                  </a:lnTo>
                  <a:lnTo>
                    <a:pt x="1931" y="6555"/>
                  </a:lnTo>
                  <a:lnTo>
                    <a:pt x="1874" y="6528"/>
                  </a:lnTo>
                  <a:lnTo>
                    <a:pt x="1806" y="6508"/>
                  </a:lnTo>
                  <a:lnTo>
                    <a:pt x="1768" y="6502"/>
                  </a:lnTo>
                  <a:lnTo>
                    <a:pt x="1685" y="6495"/>
                  </a:lnTo>
                  <a:lnTo>
                    <a:pt x="1553" y="6499"/>
                  </a:lnTo>
                  <a:lnTo>
                    <a:pt x="1426" y="6521"/>
                  </a:lnTo>
                  <a:lnTo>
                    <a:pt x="1410" y="6528"/>
                  </a:lnTo>
                  <a:lnTo>
                    <a:pt x="1407" y="6499"/>
                  </a:lnTo>
                  <a:lnTo>
                    <a:pt x="1411" y="6309"/>
                  </a:lnTo>
                  <a:lnTo>
                    <a:pt x="1429" y="6181"/>
                  </a:lnTo>
                  <a:lnTo>
                    <a:pt x="1447" y="6089"/>
                  </a:lnTo>
                  <a:lnTo>
                    <a:pt x="1462" y="6041"/>
                  </a:lnTo>
                  <a:lnTo>
                    <a:pt x="1489" y="5939"/>
                  </a:lnTo>
                  <a:lnTo>
                    <a:pt x="1538" y="5687"/>
                  </a:lnTo>
                  <a:lnTo>
                    <a:pt x="1576" y="5409"/>
                  </a:lnTo>
                  <a:lnTo>
                    <a:pt x="1604" y="5137"/>
                  </a:lnTo>
                  <a:lnTo>
                    <a:pt x="1616" y="5017"/>
                  </a:lnTo>
                  <a:lnTo>
                    <a:pt x="1625" y="4883"/>
                  </a:lnTo>
                  <a:lnTo>
                    <a:pt x="1642" y="4473"/>
                  </a:lnTo>
                  <a:lnTo>
                    <a:pt x="1652" y="3983"/>
                  </a:lnTo>
                  <a:lnTo>
                    <a:pt x="1649" y="3515"/>
                  </a:lnTo>
                  <a:lnTo>
                    <a:pt x="1640" y="3328"/>
                  </a:lnTo>
                  <a:lnTo>
                    <a:pt x="1619" y="2956"/>
                  </a:lnTo>
                  <a:lnTo>
                    <a:pt x="1576" y="2412"/>
                  </a:lnTo>
                  <a:lnTo>
                    <a:pt x="1548" y="2172"/>
                  </a:lnTo>
                  <a:lnTo>
                    <a:pt x="1538" y="2124"/>
                  </a:lnTo>
                  <a:lnTo>
                    <a:pt x="1501" y="2022"/>
                  </a:lnTo>
                  <a:lnTo>
                    <a:pt x="1488" y="1996"/>
                  </a:lnTo>
                  <a:lnTo>
                    <a:pt x="1452" y="2069"/>
                  </a:lnTo>
                  <a:lnTo>
                    <a:pt x="1240" y="2461"/>
                  </a:lnTo>
                  <a:lnTo>
                    <a:pt x="1108" y="2668"/>
                  </a:lnTo>
                  <a:lnTo>
                    <a:pt x="1018" y="2791"/>
                  </a:lnTo>
                  <a:lnTo>
                    <a:pt x="975" y="2841"/>
                  </a:lnTo>
                  <a:lnTo>
                    <a:pt x="978" y="2857"/>
                  </a:lnTo>
                  <a:lnTo>
                    <a:pt x="998" y="2982"/>
                  </a:lnTo>
                  <a:lnTo>
                    <a:pt x="1001" y="3046"/>
                  </a:lnTo>
                  <a:lnTo>
                    <a:pt x="998" y="3119"/>
                  </a:lnTo>
                  <a:lnTo>
                    <a:pt x="978" y="3216"/>
                  </a:lnTo>
                  <a:lnTo>
                    <a:pt x="975" y="3226"/>
                  </a:lnTo>
                  <a:lnTo>
                    <a:pt x="982" y="3234"/>
                  </a:lnTo>
                  <a:lnTo>
                    <a:pt x="1017" y="3302"/>
                  </a:lnTo>
                  <a:lnTo>
                    <a:pt x="1041" y="3367"/>
                  </a:lnTo>
                  <a:lnTo>
                    <a:pt x="1051" y="3404"/>
                  </a:lnTo>
                  <a:lnTo>
                    <a:pt x="1049" y="3475"/>
                  </a:lnTo>
                  <a:lnTo>
                    <a:pt x="1047" y="3556"/>
                  </a:lnTo>
                  <a:lnTo>
                    <a:pt x="1062" y="3607"/>
                  </a:lnTo>
                  <a:lnTo>
                    <a:pt x="1077" y="3635"/>
                  </a:lnTo>
                  <a:lnTo>
                    <a:pt x="1109" y="3689"/>
                  </a:lnTo>
                  <a:lnTo>
                    <a:pt x="1203" y="3867"/>
                  </a:lnTo>
                  <a:lnTo>
                    <a:pt x="1247" y="3985"/>
                  </a:lnTo>
                  <a:lnTo>
                    <a:pt x="1272" y="4074"/>
                  </a:lnTo>
                  <a:lnTo>
                    <a:pt x="1282" y="4122"/>
                  </a:lnTo>
                  <a:lnTo>
                    <a:pt x="1299" y="4215"/>
                  </a:lnTo>
                  <a:lnTo>
                    <a:pt x="1314" y="4381"/>
                  </a:lnTo>
                  <a:lnTo>
                    <a:pt x="1311" y="4556"/>
                  </a:lnTo>
                  <a:lnTo>
                    <a:pt x="1308" y="4582"/>
                  </a:lnTo>
                  <a:lnTo>
                    <a:pt x="1305" y="4595"/>
                  </a:lnTo>
                  <a:lnTo>
                    <a:pt x="1254" y="4659"/>
                  </a:lnTo>
                  <a:lnTo>
                    <a:pt x="1203" y="4689"/>
                  </a:lnTo>
                  <a:lnTo>
                    <a:pt x="1157" y="4705"/>
                  </a:lnTo>
                  <a:lnTo>
                    <a:pt x="1129" y="4711"/>
                  </a:lnTo>
                  <a:lnTo>
                    <a:pt x="1014" y="4726"/>
                  </a:lnTo>
                  <a:lnTo>
                    <a:pt x="841" y="4735"/>
                  </a:lnTo>
                  <a:lnTo>
                    <a:pt x="821" y="4735"/>
                  </a:lnTo>
                  <a:lnTo>
                    <a:pt x="805" y="4695"/>
                  </a:lnTo>
                  <a:lnTo>
                    <a:pt x="722" y="4459"/>
                  </a:lnTo>
                  <a:lnTo>
                    <a:pt x="664" y="4278"/>
                  </a:lnTo>
                  <a:lnTo>
                    <a:pt x="643" y="4198"/>
                  </a:lnTo>
                  <a:lnTo>
                    <a:pt x="633" y="4160"/>
                  </a:lnTo>
                  <a:lnTo>
                    <a:pt x="604" y="4088"/>
                  </a:lnTo>
                  <a:lnTo>
                    <a:pt x="550" y="3986"/>
                  </a:lnTo>
                  <a:lnTo>
                    <a:pt x="418" y="3802"/>
                  </a:lnTo>
                  <a:lnTo>
                    <a:pt x="336" y="3687"/>
                  </a:lnTo>
                  <a:lnTo>
                    <a:pt x="293" y="3632"/>
                  </a:lnTo>
                  <a:lnTo>
                    <a:pt x="178" y="3479"/>
                  </a:lnTo>
                  <a:lnTo>
                    <a:pt x="94" y="3337"/>
                  </a:lnTo>
                  <a:lnTo>
                    <a:pt x="48" y="3234"/>
                  </a:lnTo>
                  <a:lnTo>
                    <a:pt x="15" y="3129"/>
                  </a:lnTo>
                  <a:lnTo>
                    <a:pt x="0" y="3023"/>
                  </a:lnTo>
                  <a:lnTo>
                    <a:pt x="3" y="2969"/>
                  </a:lnTo>
                  <a:lnTo>
                    <a:pt x="13" y="2866"/>
                  </a:lnTo>
                  <a:lnTo>
                    <a:pt x="41" y="2673"/>
                  </a:lnTo>
                  <a:lnTo>
                    <a:pt x="74" y="2500"/>
                  </a:lnTo>
                  <a:lnTo>
                    <a:pt x="111" y="2347"/>
                  </a:lnTo>
                  <a:lnTo>
                    <a:pt x="130" y="2278"/>
                  </a:lnTo>
                  <a:lnTo>
                    <a:pt x="144" y="2242"/>
                  </a:lnTo>
                  <a:lnTo>
                    <a:pt x="169" y="2154"/>
                  </a:lnTo>
                  <a:lnTo>
                    <a:pt x="201" y="1997"/>
                  </a:lnTo>
                  <a:lnTo>
                    <a:pt x="234" y="1771"/>
                  </a:lnTo>
                  <a:lnTo>
                    <a:pt x="265" y="1577"/>
                  </a:lnTo>
                  <a:lnTo>
                    <a:pt x="284" y="1509"/>
                  </a:lnTo>
                  <a:lnTo>
                    <a:pt x="360" y="1270"/>
                  </a:lnTo>
                  <a:lnTo>
                    <a:pt x="648" y="435"/>
                  </a:lnTo>
                  <a:lnTo>
                    <a:pt x="694" y="307"/>
                  </a:lnTo>
                  <a:lnTo>
                    <a:pt x="643" y="0"/>
                  </a:lnTo>
                  <a:lnTo>
                    <a:pt x="2690" y="102"/>
                  </a:lnTo>
                  <a:lnTo>
                    <a:pt x="2690" y="102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90" name="Freeform 67"/>
            <p:cNvSpPr>
              <a:spLocks/>
            </p:cNvSpPr>
            <p:nvPr/>
          </p:nvSpPr>
          <p:spPr bwMode="auto">
            <a:xfrm>
              <a:off x="3618" y="513"/>
              <a:ext cx="418" cy="667"/>
            </a:xfrm>
            <a:custGeom>
              <a:avLst/>
              <a:gdLst>
                <a:gd name="T0" fmla="*/ 1252 w 1254"/>
                <a:gd name="T1" fmla="*/ 735 h 2001"/>
                <a:gd name="T2" fmla="*/ 1206 w 1254"/>
                <a:gd name="T3" fmla="*/ 659 h 2001"/>
                <a:gd name="T4" fmla="*/ 1100 w 1254"/>
                <a:gd name="T5" fmla="*/ 541 h 2001"/>
                <a:gd name="T6" fmla="*/ 1144 w 1254"/>
                <a:gd name="T7" fmla="*/ 451 h 2001"/>
                <a:gd name="T8" fmla="*/ 1068 w 1254"/>
                <a:gd name="T9" fmla="*/ 245 h 2001"/>
                <a:gd name="T10" fmla="*/ 921 w 1254"/>
                <a:gd name="T11" fmla="*/ 3 h 2001"/>
                <a:gd name="T12" fmla="*/ 681 w 1254"/>
                <a:gd name="T13" fmla="*/ 18 h 2001"/>
                <a:gd name="T14" fmla="*/ 437 w 1254"/>
                <a:gd name="T15" fmla="*/ 116 h 2001"/>
                <a:gd name="T16" fmla="*/ 269 w 1254"/>
                <a:gd name="T17" fmla="*/ 278 h 2001"/>
                <a:gd name="T18" fmla="*/ 162 w 1254"/>
                <a:gd name="T19" fmla="*/ 480 h 2001"/>
                <a:gd name="T20" fmla="*/ 102 w 1254"/>
                <a:gd name="T21" fmla="*/ 698 h 2001"/>
                <a:gd name="T22" fmla="*/ 73 w 1254"/>
                <a:gd name="T23" fmla="*/ 1111 h 2001"/>
                <a:gd name="T24" fmla="*/ 73 w 1254"/>
                <a:gd name="T25" fmla="*/ 1226 h 2001"/>
                <a:gd name="T26" fmla="*/ 8 w 1254"/>
                <a:gd name="T27" fmla="*/ 1575 h 2001"/>
                <a:gd name="T28" fmla="*/ 767 w 1254"/>
                <a:gd name="T29" fmla="*/ 2001 h 2001"/>
                <a:gd name="T30" fmla="*/ 767 w 1254"/>
                <a:gd name="T31" fmla="*/ 1745 h 2001"/>
                <a:gd name="T32" fmla="*/ 773 w 1254"/>
                <a:gd name="T33" fmla="*/ 1570 h 2001"/>
                <a:gd name="T34" fmla="*/ 793 w 1254"/>
                <a:gd name="T35" fmla="*/ 1514 h 2001"/>
                <a:gd name="T36" fmla="*/ 852 w 1254"/>
                <a:gd name="T37" fmla="*/ 1446 h 2001"/>
                <a:gd name="T38" fmla="*/ 944 w 1254"/>
                <a:gd name="T39" fmla="*/ 1396 h 2001"/>
                <a:gd name="T40" fmla="*/ 1042 w 1254"/>
                <a:gd name="T41" fmla="*/ 1367 h 2001"/>
                <a:gd name="T42" fmla="*/ 1176 w 1254"/>
                <a:gd name="T43" fmla="*/ 1308 h 2001"/>
                <a:gd name="T44" fmla="*/ 1206 w 1254"/>
                <a:gd name="T45" fmla="*/ 1251 h 2001"/>
                <a:gd name="T46" fmla="*/ 1199 w 1254"/>
                <a:gd name="T47" fmla="*/ 1184 h 2001"/>
                <a:gd name="T48" fmla="*/ 1195 w 1254"/>
                <a:gd name="T49" fmla="*/ 1122 h 2001"/>
                <a:gd name="T50" fmla="*/ 1209 w 1254"/>
                <a:gd name="T51" fmla="*/ 1078 h 2001"/>
                <a:gd name="T52" fmla="*/ 1183 w 1254"/>
                <a:gd name="T53" fmla="*/ 1027 h 2001"/>
                <a:gd name="T54" fmla="*/ 1183 w 1254"/>
                <a:gd name="T55" fmla="*/ 1027 h 2001"/>
                <a:gd name="T56" fmla="*/ 1209 w 1254"/>
                <a:gd name="T57" fmla="*/ 994 h 2001"/>
                <a:gd name="T58" fmla="*/ 1193 w 1254"/>
                <a:gd name="T59" fmla="*/ 957 h 2001"/>
                <a:gd name="T60" fmla="*/ 1177 w 1254"/>
                <a:gd name="T61" fmla="*/ 857 h 2001"/>
                <a:gd name="T62" fmla="*/ 1186 w 1254"/>
                <a:gd name="T63" fmla="*/ 844 h 2001"/>
                <a:gd name="T64" fmla="*/ 1251 w 1254"/>
                <a:gd name="T65" fmla="*/ 772 h 2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54" h="2001">
                  <a:moveTo>
                    <a:pt x="1254" y="746"/>
                  </a:moveTo>
                  <a:lnTo>
                    <a:pt x="1252" y="735"/>
                  </a:lnTo>
                  <a:lnTo>
                    <a:pt x="1239" y="708"/>
                  </a:lnTo>
                  <a:lnTo>
                    <a:pt x="1206" y="659"/>
                  </a:lnTo>
                  <a:lnTo>
                    <a:pt x="1120" y="561"/>
                  </a:lnTo>
                  <a:lnTo>
                    <a:pt x="1100" y="541"/>
                  </a:lnTo>
                  <a:lnTo>
                    <a:pt x="1151" y="490"/>
                  </a:lnTo>
                  <a:lnTo>
                    <a:pt x="1144" y="451"/>
                  </a:lnTo>
                  <a:lnTo>
                    <a:pt x="1121" y="369"/>
                  </a:lnTo>
                  <a:lnTo>
                    <a:pt x="1068" y="245"/>
                  </a:lnTo>
                  <a:lnTo>
                    <a:pt x="947" y="38"/>
                  </a:lnTo>
                  <a:lnTo>
                    <a:pt x="921" y="3"/>
                  </a:lnTo>
                  <a:lnTo>
                    <a:pt x="835" y="0"/>
                  </a:lnTo>
                  <a:lnTo>
                    <a:pt x="681" y="18"/>
                  </a:lnTo>
                  <a:lnTo>
                    <a:pt x="548" y="57"/>
                  </a:lnTo>
                  <a:lnTo>
                    <a:pt x="437" y="116"/>
                  </a:lnTo>
                  <a:lnTo>
                    <a:pt x="344" y="191"/>
                  </a:lnTo>
                  <a:lnTo>
                    <a:pt x="269" y="278"/>
                  </a:lnTo>
                  <a:lnTo>
                    <a:pt x="208" y="376"/>
                  </a:lnTo>
                  <a:lnTo>
                    <a:pt x="162" y="480"/>
                  </a:lnTo>
                  <a:lnTo>
                    <a:pt x="126" y="588"/>
                  </a:lnTo>
                  <a:lnTo>
                    <a:pt x="102" y="698"/>
                  </a:lnTo>
                  <a:lnTo>
                    <a:pt x="80" y="853"/>
                  </a:lnTo>
                  <a:lnTo>
                    <a:pt x="73" y="1111"/>
                  </a:lnTo>
                  <a:lnTo>
                    <a:pt x="76" y="1181"/>
                  </a:lnTo>
                  <a:lnTo>
                    <a:pt x="73" y="1226"/>
                  </a:lnTo>
                  <a:lnTo>
                    <a:pt x="51" y="1363"/>
                  </a:lnTo>
                  <a:lnTo>
                    <a:pt x="8" y="1575"/>
                  </a:lnTo>
                  <a:lnTo>
                    <a:pt x="0" y="1616"/>
                  </a:lnTo>
                  <a:lnTo>
                    <a:pt x="767" y="2001"/>
                  </a:lnTo>
                  <a:lnTo>
                    <a:pt x="767" y="1795"/>
                  </a:lnTo>
                  <a:lnTo>
                    <a:pt x="767" y="1745"/>
                  </a:lnTo>
                  <a:lnTo>
                    <a:pt x="767" y="1668"/>
                  </a:lnTo>
                  <a:lnTo>
                    <a:pt x="773" y="1570"/>
                  </a:lnTo>
                  <a:lnTo>
                    <a:pt x="784" y="1526"/>
                  </a:lnTo>
                  <a:lnTo>
                    <a:pt x="793" y="1514"/>
                  </a:lnTo>
                  <a:lnTo>
                    <a:pt x="812" y="1487"/>
                  </a:lnTo>
                  <a:lnTo>
                    <a:pt x="852" y="1446"/>
                  </a:lnTo>
                  <a:lnTo>
                    <a:pt x="895" y="1418"/>
                  </a:lnTo>
                  <a:lnTo>
                    <a:pt x="944" y="1396"/>
                  </a:lnTo>
                  <a:lnTo>
                    <a:pt x="971" y="1386"/>
                  </a:lnTo>
                  <a:lnTo>
                    <a:pt x="1042" y="1367"/>
                  </a:lnTo>
                  <a:lnTo>
                    <a:pt x="1144" y="1330"/>
                  </a:lnTo>
                  <a:lnTo>
                    <a:pt x="1176" y="1308"/>
                  </a:lnTo>
                  <a:lnTo>
                    <a:pt x="1197" y="1282"/>
                  </a:lnTo>
                  <a:lnTo>
                    <a:pt x="1206" y="1251"/>
                  </a:lnTo>
                  <a:lnTo>
                    <a:pt x="1202" y="1232"/>
                  </a:lnTo>
                  <a:lnTo>
                    <a:pt x="1199" y="1184"/>
                  </a:lnTo>
                  <a:lnTo>
                    <a:pt x="1190" y="1147"/>
                  </a:lnTo>
                  <a:lnTo>
                    <a:pt x="1195" y="1122"/>
                  </a:lnTo>
                  <a:lnTo>
                    <a:pt x="1202" y="1104"/>
                  </a:lnTo>
                  <a:lnTo>
                    <a:pt x="1209" y="1078"/>
                  </a:lnTo>
                  <a:lnTo>
                    <a:pt x="1206" y="1046"/>
                  </a:lnTo>
                  <a:lnTo>
                    <a:pt x="1183" y="1027"/>
                  </a:lnTo>
                  <a:lnTo>
                    <a:pt x="1177" y="1027"/>
                  </a:lnTo>
                  <a:lnTo>
                    <a:pt x="1183" y="1027"/>
                  </a:lnTo>
                  <a:lnTo>
                    <a:pt x="1206" y="1016"/>
                  </a:lnTo>
                  <a:lnTo>
                    <a:pt x="1209" y="994"/>
                  </a:lnTo>
                  <a:lnTo>
                    <a:pt x="1202" y="977"/>
                  </a:lnTo>
                  <a:lnTo>
                    <a:pt x="1193" y="957"/>
                  </a:lnTo>
                  <a:lnTo>
                    <a:pt x="1183" y="914"/>
                  </a:lnTo>
                  <a:lnTo>
                    <a:pt x="1177" y="857"/>
                  </a:lnTo>
                  <a:lnTo>
                    <a:pt x="1177" y="849"/>
                  </a:lnTo>
                  <a:lnTo>
                    <a:pt x="1186" y="844"/>
                  </a:lnTo>
                  <a:lnTo>
                    <a:pt x="1229" y="813"/>
                  </a:lnTo>
                  <a:lnTo>
                    <a:pt x="1251" y="772"/>
                  </a:lnTo>
                  <a:lnTo>
                    <a:pt x="1254" y="746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91" name="Freeform 68"/>
            <p:cNvSpPr>
              <a:spLocks/>
            </p:cNvSpPr>
            <p:nvPr/>
          </p:nvSpPr>
          <p:spPr bwMode="auto">
            <a:xfrm>
              <a:off x="3438" y="1018"/>
              <a:ext cx="760" cy="1001"/>
            </a:xfrm>
            <a:custGeom>
              <a:avLst/>
              <a:gdLst>
                <a:gd name="T0" fmla="*/ 769 w 2279"/>
                <a:gd name="T1" fmla="*/ 26 h 3003"/>
                <a:gd name="T2" fmla="*/ 1050 w 2279"/>
                <a:gd name="T3" fmla="*/ 128 h 3003"/>
                <a:gd name="T4" fmla="*/ 1536 w 2279"/>
                <a:gd name="T5" fmla="*/ 128 h 3003"/>
                <a:gd name="T6" fmla="*/ 1623 w 2279"/>
                <a:gd name="T7" fmla="*/ 419 h 3003"/>
                <a:gd name="T8" fmla="*/ 2023 w 2279"/>
                <a:gd name="T9" fmla="*/ 1760 h 3003"/>
                <a:gd name="T10" fmla="*/ 2239 w 2279"/>
                <a:gd name="T11" fmla="*/ 2468 h 3003"/>
                <a:gd name="T12" fmla="*/ 2279 w 2279"/>
                <a:gd name="T13" fmla="*/ 2585 h 3003"/>
                <a:gd name="T14" fmla="*/ 2246 w 2279"/>
                <a:gd name="T15" fmla="*/ 2499 h 3003"/>
                <a:gd name="T16" fmla="*/ 2096 w 2279"/>
                <a:gd name="T17" fmla="*/ 2059 h 3003"/>
                <a:gd name="T18" fmla="*/ 2032 w 2279"/>
                <a:gd name="T19" fmla="*/ 1892 h 3003"/>
                <a:gd name="T20" fmla="*/ 2010 w 2279"/>
                <a:gd name="T21" fmla="*/ 1849 h 3003"/>
                <a:gd name="T22" fmla="*/ 2000 w 2279"/>
                <a:gd name="T23" fmla="*/ 1841 h 3003"/>
                <a:gd name="T24" fmla="*/ 1997 w 2279"/>
                <a:gd name="T25" fmla="*/ 1843 h 3003"/>
                <a:gd name="T26" fmla="*/ 1990 w 2279"/>
                <a:gd name="T27" fmla="*/ 1878 h 3003"/>
                <a:gd name="T28" fmla="*/ 1986 w 2279"/>
                <a:gd name="T29" fmla="*/ 2002 h 3003"/>
                <a:gd name="T30" fmla="*/ 1997 w 2279"/>
                <a:gd name="T31" fmla="*/ 2265 h 3003"/>
                <a:gd name="T32" fmla="*/ 2010 w 2279"/>
                <a:gd name="T33" fmla="*/ 2566 h 3003"/>
                <a:gd name="T34" fmla="*/ 2009 w 2279"/>
                <a:gd name="T35" fmla="*/ 2749 h 3003"/>
                <a:gd name="T36" fmla="*/ 1996 w 2279"/>
                <a:gd name="T37" fmla="*/ 2862 h 3003"/>
                <a:gd name="T38" fmla="*/ 1983 w 2279"/>
                <a:gd name="T39" fmla="*/ 2922 h 3003"/>
                <a:gd name="T40" fmla="*/ 1963 w 2279"/>
                <a:gd name="T41" fmla="*/ 2965 h 3003"/>
                <a:gd name="T42" fmla="*/ 1937 w 2279"/>
                <a:gd name="T43" fmla="*/ 2991 h 3003"/>
                <a:gd name="T44" fmla="*/ 1921 w 2279"/>
                <a:gd name="T45" fmla="*/ 2996 h 3003"/>
                <a:gd name="T46" fmla="*/ 1800 w 2279"/>
                <a:gd name="T47" fmla="*/ 3000 h 3003"/>
                <a:gd name="T48" fmla="*/ 1561 w 2279"/>
                <a:gd name="T49" fmla="*/ 3003 h 3003"/>
                <a:gd name="T50" fmla="*/ 1201 w 2279"/>
                <a:gd name="T51" fmla="*/ 2994 h 3003"/>
                <a:gd name="T52" fmla="*/ 720 w 2279"/>
                <a:gd name="T53" fmla="*/ 2961 h 3003"/>
                <a:gd name="T54" fmla="*/ 241 w 2279"/>
                <a:gd name="T55" fmla="*/ 2905 h 3003"/>
                <a:gd name="T56" fmla="*/ 0 w 2279"/>
                <a:gd name="T57" fmla="*/ 2867 h 3003"/>
                <a:gd name="T58" fmla="*/ 359 w 2279"/>
                <a:gd name="T59" fmla="*/ 0 h 3003"/>
                <a:gd name="T60" fmla="*/ 769 w 2279"/>
                <a:gd name="T61" fmla="*/ 26 h 30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79" h="3003">
                  <a:moveTo>
                    <a:pt x="769" y="26"/>
                  </a:moveTo>
                  <a:lnTo>
                    <a:pt x="1050" y="128"/>
                  </a:lnTo>
                  <a:lnTo>
                    <a:pt x="1536" y="128"/>
                  </a:lnTo>
                  <a:lnTo>
                    <a:pt x="1623" y="419"/>
                  </a:lnTo>
                  <a:lnTo>
                    <a:pt x="2023" y="1760"/>
                  </a:lnTo>
                  <a:lnTo>
                    <a:pt x="2239" y="2468"/>
                  </a:lnTo>
                  <a:lnTo>
                    <a:pt x="2279" y="2585"/>
                  </a:lnTo>
                  <a:lnTo>
                    <a:pt x="2246" y="2499"/>
                  </a:lnTo>
                  <a:lnTo>
                    <a:pt x="2096" y="2059"/>
                  </a:lnTo>
                  <a:lnTo>
                    <a:pt x="2032" y="1892"/>
                  </a:lnTo>
                  <a:lnTo>
                    <a:pt x="2010" y="1849"/>
                  </a:lnTo>
                  <a:lnTo>
                    <a:pt x="2000" y="1841"/>
                  </a:lnTo>
                  <a:lnTo>
                    <a:pt x="1997" y="1843"/>
                  </a:lnTo>
                  <a:lnTo>
                    <a:pt x="1990" y="1878"/>
                  </a:lnTo>
                  <a:lnTo>
                    <a:pt x="1986" y="2002"/>
                  </a:lnTo>
                  <a:lnTo>
                    <a:pt x="1997" y="2265"/>
                  </a:lnTo>
                  <a:lnTo>
                    <a:pt x="2010" y="2566"/>
                  </a:lnTo>
                  <a:lnTo>
                    <a:pt x="2009" y="2749"/>
                  </a:lnTo>
                  <a:lnTo>
                    <a:pt x="1996" y="2862"/>
                  </a:lnTo>
                  <a:lnTo>
                    <a:pt x="1983" y="2922"/>
                  </a:lnTo>
                  <a:lnTo>
                    <a:pt x="1963" y="2965"/>
                  </a:lnTo>
                  <a:lnTo>
                    <a:pt x="1937" y="2991"/>
                  </a:lnTo>
                  <a:lnTo>
                    <a:pt x="1921" y="2996"/>
                  </a:lnTo>
                  <a:lnTo>
                    <a:pt x="1800" y="3000"/>
                  </a:lnTo>
                  <a:lnTo>
                    <a:pt x="1561" y="3003"/>
                  </a:lnTo>
                  <a:lnTo>
                    <a:pt x="1201" y="2994"/>
                  </a:lnTo>
                  <a:lnTo>
                    <a:pt x="720" y="2961"/>
                  </a:lnTo>
                  <a:lnTo>
                    <a:pt x="241" y="2905"/>
                  </a:lnTo>
                  <a:lnTo>
                    <a:pt x="0" y="2867"/>
                  </a:lnTo>
                  <a:lnTo>
                    <a:pt x="359" y="0"/>
                  </a:lnTo>
                  <a:lnTo>
                    <a:pt x="769" y="26"/>
                  </a:lnTo>
                  <a:close/>
                </a:path>
              </a:pathLst>
            </a:custGeom>
            <a:solidFill>
              <a:srgbClr val="64BE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92" name="Freeform 69"/>
            <p:cNvSpPr>
              <a:spLocks/>
            </p:cNvSpPr>
            <p:nvPr/>
          </p:nvSpPr>
          <p:spPr bwMode="auto">
            <a:xfrm>
              <a:off x="3201" y="971"/>
              <a:ext cx="374" cy="1591"/>
            </a:xfrm>
            <a:custGeom>
              <a:avLst/>
              <a:gdLst>
                <a:gd name="T0" fmla="*/ 1019 w 1121"/>
                <a:gd name="T1" fmla="*/ 1550 h 4775"/>
                <a:gd name="T2" fmla="*/ 1009 w 1121"/>
                <a:gd name="T3" fmla="*/ 1645 h 4775"/>
                <a:gd name="T4" fmla="*/ 954 w 1121"/>
                <a:gd name="T5" fmla="*/ 2143 h 4775"/>
                <a:gd name="T6" fmla="*/ 911 w 1121"/>
                <a:gd name="T7" fmla="*/ 2478 h 4775"/>
                <a:gd name="T8" fmla="*/ 891 w 1121"/>
                <a:gd name="T9" fmla="*/ 2599 h 4775"/>
                <a:gd name="T10" fmla="*/ 877 w 1121"/>
                <a:gd name="T11" fmla="*/ 2660 h 4775"/>
                <a:gd name="T12" fmla="*/ 816 w 1121"/>
                <a:gd name="T13" fmla="*/ 2853 h 4775"/>
                <a:gd name="T14" fmla="*/ 671 w 1121"/>
                <a:gd name="T15" fmla="*/ 3247 h 4775"/>
                <a:gd name="T16" fmla="*/ 430 w 1121"/>
                <a:gd name="T17" fmla="*/ 3842 h 4775"/>
                <a:gd name="T18" fmla="*/ 227 w 1121"/>
                <a:gd name="T19" fmla="*/ 4313 h 4775"/>
                <a:gd name="T20" fmla="*/ 174 w 1121"/>
                <a:gd name="T21" fmla="*/ 4417 h 4775"/>
                <a:gd name="T22" fmla="*/ 138 w 1121"/>
                <a:gd name="T23" fmla="*/ 4483 h 4775"/>
                <a:gd name="T24" fmla="*/ 88 w 1121"/>
                <a:gd name="T25" fmla="*/ 4610 h 4775"/>
                <a:gd name="T26" fmla="*/ 49 w 1121"/>
                <a:gd name="T27" fmla="*/ 4752 h 4775"/>
                <a:gd name="T28" fmla="*/ 46 w 1121"/>
                <a:gd name="T29" fmla="*/ 4775 h 4775"/>
                <a:gd name="T30" fmla="*/ 33 w 1121"/>
                <a:gd name="T31" fmla="*/ 4726 h 4775"/>
                <a:gd name="T32" fmla="*/ 3 w 1121"/>
                <a:gd name="T33" fmla="*/ 4506 h 4775"/>
                <a:gd name="T34" fmla="*/ 0 w 1121"/>
                <a:gd name="T35" fmla="*/ 4405 h 4775"/>
                <a:gd name="T36" fmla="*/ 7 w 1121"/>
                <a:gd name="T37" fmla="*/ 4303 h 4775"/>
                <a:gd name="T38" fmla="*/ 29 w 1121"/>
                <a:gd name="T39" fmla="*/ 4205 h 4775"/>
                <a:gd name="T40" fmla="*/ 46 w 1121"/>
                <a:gd name="T41" fmla="*/ 4161 h 4775"/>
                <a:gd name="T42" fmla="*/ 65 w 1121"/>
                <a:gd name="T43" fmla="*/ 4110 h 4775"/>
                <a:gd name="T44" fmla="*/ 101 w 1121"/>
                <a:gd name="T45" fmla="*/ 3952 h 4775"/>
                <a:gd name="T46" fmla="*/ 151 w 1121"/>
                <a:gd name="T47" fmla="*/ 3626 h 4775"/>
                <a:gd name="T48" fmla="*/ 209 w 1121"/>
                <a:gd name="T49" fmla="*/ 3137 h 4775"/>
                <a:gd name="T50" fmla="*/ 245 w 1121"/>
                <a:gd name="T51" fmla="*/ 2838 h 4775"/>
                <a:gd name="T52" fmla="*/ 266 w 1121"/>
                <a:gd name="T53" fmla="*/ 2707 h 4775"/>
                <a:gd name="T54" fmla="*/ 276 w 1121"/>
                <a:gd name="T55" fmla="*/ 2676 h 4775"/>
                <a:gd name="T56" fmla="*/ 284 w 1121"/>
                <a:gd name="T57" fmla="*/ 2608 h 4775"/>
                <a:gd name="T58" fmla="*/ 281 w 1121"/>
                <a:gd name="T59" fmla="*/ 2386 h 4775"/>
                <a:gd name="T60" fmla="*/ 266 w 1121"/>
                <a:gd name="T61" fmla="*/ 2098 h 4775"/>
                <a:gd name="T62" fmla="*/ 253 w 1121"/>
                <a:gd name="T63" fmla="*/ 1781 h 4775"/>
                <a:gd name="T64" fmla="*/ 250 w 1121"/>
                <a:gd name="T65" fmla="*/ 1626 h 4775"/>
                <a:gd name="T66" fmla="*/ 248 w 1121"/>
                <a:gd name="T67" fmla="*/ 1453 h 4775"/>
                <a:gd name="T68" fmla="*/ 219 w 1121"/>
                <a:gd name="T69" fmla="*/ 992 h 4775"/>
                <a:gd name="T70" fmla="*/ 161 w 1121"/>
                <a:gd name="T71" fmla="*/ 320 h 4775"/>
                <a:gd name="T72" fmla="*/ 148 w 1121"/>
                <a:gd name="T73" fmla="*/ 191 h 4775"/>
                <a:gd name="T74" fmla="*/ 245 w 1121"/>
                <a:gd name="T75" fmla="*/ 160 h 4775"/>
                <a:gd name="T76" fmla="*/ 641 w 1121"/>
                <a:gd name="T77" fmla="*/ 53 h 4775"/>
                <a:gd name="T78" fmla="*/ 806 w 1121"/>
                <a:gd name="T79" fmla="*/ 20 h 4775"/>
                <a:gd name="T80" fmla="*/ 957 w 1121"/>
                <a:gd name="T81" fmla="*/ 0 h 4775"/>
                <a:gd name="T82" fmla="*/ 1051 w 1121"/>
                <a:gd name="T83" fmla="*/ 0 h 4775"/>
                <a:gd name="T84" fmla="*/ 1101 w 1121"/>
                <a:gd name="T85" fmla="*/ 6 h 4775"/>
                <a:gd name="T86" fmla="*/ 1121 w 1121"/>
                <a:gd name="T87" fmla="*/ 13 h 4775"/>
                <a:gd name="T88" fmla="*/ 1019 w 1121"/>
                <a:gd name="T89" fmla="*/ 1550 h 47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21" h="4775">
                  <a:moveTo>
                    <a:pt x="1019" y="1550"/>
                  </a:moveTo>
                  <a:lnTo>
                    <a:pt x="1009" y="1645"/>
                  </a:lnTo>
                  <a:lnTo>
                    <a:pt x="954" y="2143"/>
                  </a:lnTo>
                  <a:lnTo>
                    <a:pt x="911" y="2478"/>
                  </a:lnTo>
                  <a:lnTo>
                    <a:pt x="891" y="2599"/>
                  </a:lnTo>
                  <a:lnTo>
                    <a:pt x="877" y="2660"/>
                  </a:lnTo>
                  <a:lnTo>
                    <a:pt x="816" y="2853"/>
                  </a:lnTo>
                  <a:lnTo>
                    <a:pt x="671" y="3247"/>
                  </a:lnTo>
                  <a:lnTo>
                    <a:pt x="430" y="3842"/>
                  </a:lnTo>
                  <a:lnTo>
                    <a:pt x="227" y="4313"/>
                  </a:lnTo>
                  <a:lnTo>
                    <a:pt x="174" y="4417"/>
                  </a:lnTo>
                  <a:lnTo>
                    <a:pt x="138" y="4483"/>
                  </a:lnTo>
                  <a:lnTo>
                    <a:pt x="88" y="4610"/>
                  </a:lnTo>
                  <a:lnTo>
                    <a:pt x="49" y="4752"/>
                  </a:lnTo>
                  <a:lnTo>
                    <a:pt x="46" y="4775"/>
                  </a:lnTo>
                  <a:lnTo>
                    <a:pt x="33" y="4726"/>
                  </a:lnTo>
                  <a:lnTo>
                    <a:pt x="3" y="4506"/>
                  </a:lnTo>
                  <a:lnTo>
                    <a:pt x="0" y="4405"/>
                  </a:lnTo>
                  <a:lnTo>
                    <a:pt x="7" y="4303"/>
                  </a:lnTo>
                  <a:lnTo>
                    <a:pt x="29" y="4205"/>
                  </a:lnTo>
                  <a:lnTo>
                    <a:pt x="46" y="4161"/>
                  </a:lnTo>
                  <a:lnTo>
                    <a:pt x="65" y="4110"/>
                  </a:lnTo>
                  <a:lnTo>
                    <a:pt x="101" y="3952"/>
                  </a:lnTo>
                  <a:lnTo>
                    <a:pt x="151" y="3626"/>
                  </a:lnTo>
                  <a:lnTo>
                    <a:pt x="209" y="3137"/>
                  </a:lnTo>
                  <a:lnTo>
                    <a:pt x="245" y="2838"/>
                  </a:lnTo>
                  <a:lnTo>
                    <a:pt x="266" y="2707"/>
                  </a:lnTo>
                  <a:lnTo>
                    <a:pt x="276" y="2676"/>
                  </a:lnTo>
                  <a:lnTo>
                    <a:pt x="284" y="2608"/>
                  </a:lnTo>
                  <a:lnTo>
                    <a:pt x="281" y="2386"/>
                  </a:lnTo>
                  <a:lnTo>
                    <a:pt x="266" y="2098"/>
                  </a:lnTo>
                  <a:lnTo>
                    <a:pt x="253" y="1781"/>
                  </a:lnTo>
                  <a:lnTo>
                    <a:pt x="250" y="1626"/>
                  </a:lnTo>
                  <a:lnTo>
                    <a:pt x="248" y="1453"/>
                  </a:lnTo>
                  <a:lnTo>
                    <a:pt x="219" y="992"/>
                  </a:lnTo>
                  <a:lnTo>
                    <a:pt x="161" y="320"/>
                  </a:lnTo>
                  <a:lnTo>
                    <a:pt x="148" y="191"/>
                  </a:lnTo>
                  <a:lnTo>
                    <a:pt x="245" y="160"/>
                  </a:lnTo>
                  <a:lnTo>
                    <a:pt x="641" y="53"/>
                  </a:lnTo>
                  <a:lnTo>
                    <a:pt x="806" y="20"/>
                  </a:lnTo>
                  <a:lnTo>
                    <a:pt x="957" y="0"/>
                  </a:lnTo>
                  <a:lnTo>
                    <a:pt x="1051" y="0"/>
                  </a:lnTo>
                  <a:lnTo>
                    <a:pt x="1101" y="6"/>
                  </a:lnTo>
                  <a:lnTo>
                    <a:pt x="1121" y="13"/>
                  </a:lnTo>
                  <a:lnTo>
                    <a:pt x="1019" y="155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93" name="Freeform 70"/>
            <p:cNvSpPr>
              <a:spLocks/>
            </p:cNvSpPr>
            <p:nvPr/>
          </p:nvSpPr>
          <p:spPr bwMode="auto">
            <a:xfrm>
              <a:off x="4240" y="603"/>
              <a:ext cx="60" cy="47"/>
            </a:xfrm>
            <a:custGeom>
              <a:avLst/>
              <a:gdLst>
                <a:gd name="T0" fmla="*/ 0 w 179"/>
                <a:gd name="T1" fmla="*/ 142 h 142"/>
                <a:gd name="T2" fmla="*/ 0 w 179"/>
                <a:gd name="T3" fmla="*/ 131 h 142"/>
                <a:gd name="T4" fmla="*/ 6 w 179"/>
                <a:gd name="T5" fmla="*/ 66 h 142"/>
                <a:gd name="T6" fmla="*/ 16 w 179"/>
                <a:gd name="T7" fmla="*/ 27 h 142"/>
                <a:gd name="T8" fmla="*/ 25 w 179"/>
                <a:gd name="T9" fmla="*/ 16 h 142"/>
                <a:gd name="T10" fmla="*/ 44 w 179"/>
                <a:gd name="T11" fmla="*/ 6 h 142"/>
                <a:gd name="T12" fmla="*/ 77 w 179"/>
                <a:gd name="T13" fmla="*/ 0 h 142"/>
                <a:gd name="T14" fmla="*/ 110 w 179"/>
                <a:gd name="T15" fmla="*/ 14 h 142"/>
                <a:gd name="T16" fmla="*/ 152 w 179"/>
                <a:gd name="T17" fmla="*/ 56 h 142"/>
                <a:gd name="T18" fmla="*/ 179 w 179"/>
                <a:gd name="T19" fmla="*/ 92 h 142"/>
                <a:gd name="T20" fmla="*/ 0 w 179"/>
                <a:gd name="T21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9" h="142">
                  <a:moveTo>
                    <a:pt x="0" y="142"/>
                  </a:moveTo>
                  <a:lnTo>
                    <a:pt x="0" y="131"/>
                  </a:lnTo>
                  <a:lnTo>
                    <a:pt x="6" y="66"/>
                  </a:lnTo>
                  <a:lnTo>
                    <a:pt x="16" y="27"/>
                  </a:lnTo>
                  <a:lnTo>
                    <a:pt x="25" y="16"/>
                  </a:lnTo>
                  <a:lnTo>
                    <a:pt x="44" y="6"/>
                  </a:lnTo>
                  <a:lnTo>
                    <a:pt x="77" y="0"/>
                  </a:lnTo>
                  <a:lnTo>
                    <a:pt x="110" y="14"/>
                  </a:lnTo>
                  <a:lnTo>
                    <a:pt x="152" y="56"/>
                  </a:lnTo>
                  <a:lnTo>
                    <a:pt x="179" y="92"/>
                  </a:lnTo>
                  <a:lnTo>
                    <a:pt x="0" y="142"/>
                  </a:lnTo>
                  <a:close/>
                </a:path>
              </a:pathLst>
            </a:custGeom>
            <a:solidFill>
              <a:srgbClr val="FABB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94" name="Freeform 71"/>
            <p:cNvSpPr>
              <a:spLocks/>
            </p:cNvSpPr>
            <p:nvPr/>
          </p:nvSpPr>
          <p:spPr bwMode="auto">
            <a:xfrm>
              <a:off x="4049" y="676"/>
              <a:ext cx="166" cy="77"/>
            </a:xfrm>
            <a:custGeom>
              <a:avLst/>
              <a:gdLst>
                <a:gd name="T0" fmla="*/ 36 w 497"/>
                <a:gd name="T1" fmla="*/ 51 h 231"/>
                <a:gd name="T2" fmla="*/ 27 w 497"/>
                <a:gd name="T3" fmla="*/ 52 h 231"/>
                <a:gd name="T4" fmla="*/ 10 w 497"/>
                <a:gd name="T5" fmla="*/ 69 h 231"/>
                <a:gd name="T6" fmla="*/ 0 w 497"/>
                <a:gd name="T7" fmla="*/ 98 h 231"/>
                <a:gd name="T8" fmla="*/ 3 w 497"/>
                <a:gd name="T9" fmla="*/ 134 h 231"/>
                <a:gd name="T10" fmla="*/ 10 w 497"/>
                <a:gd name="T11" fmla="*/ 153 h 231"/>
                <a:gd name="T12" fmla="*/ 11 w 497"/>
                <a:gd name="T13" fmla="*/ 172 h 231"/>
                <a:gd name="T14" fmla="*/ 20 w 497"/>
                <a:gd name="T15" fmla="*/ 200 h 231"/>
                <a:gd name="T16" fmla="*/ 34 w 497"/>
                <a:gd name="T17" fmla="*/ 220 h 231"/>
                <a:gd name="T18" fmla="*/ 52 w 497"/>
                <a:gd name="T19" fmla="*/ 229 h 231"/>
                <a:gd name="T20" fmla="*/ 62 w 497"/>
                <a:gd name="T21" fmla="*/ 231 h 231"/>
                <a:gd name="T22" fmla="*/ 446 w 497"/>
                <a:gd name="T23" fmla="*/ 205 h 231"/>
                <a:gd name="T24" fmla="*/ 455 w 497"/>
                <a:gd name="T25" fmla="*/ 203 h 231"/>
                <a:gd name="T26" fmla="*/ 474 w 497"/>
                <a:gd name="T27" fmla="*/ 186 h 231"/>
                <a:gd name="T28" fmla="*/ 488 w 497"/>
                <a:gd name="T29" fmla="*/ 157 h 231"/>
                <a:gd name="T30" fmla="*/ 497 w 497"/>
                <a:gd name="T31" fmla="*/ 121 h 231"/>
                <a:gd name="T32" fmla="*/ 497 w 497"/>
                <a:gd name="T33" fmla="*/ 102 h 231"/>
                <a:gd name="T34" fmla="*/ 497 w 497"/>
                <a:gd name="T35" fmla="*/ 84 h 231"/>
                <a:gd name="T36" fmla="*/ 487 w 497"/>
                <a:gd name="T37" fmla="*/ 48 h 231"/>
                <a:gd name="T38" fmla="*/ 468 w 497"/>
                <a:gd name="T39" fmla="*/ 19 h 231"/>
                <a:gd name="T40" fmla="*/ 439 w 497"/>
                <a:gd name="T41" fmla="*/ 2 h 231"/>
                <a:gd name="T42" fmla="*/ 420 w 497"/>
                <a:gd name="T43" fmla="*/ 0 h 231"/>
                <a:gd name="T44" fmla="*/ 36 w 497"/>
                <a:gd name="T45" fmla="*/ 5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7" h="231">
                  <a:moveTo>
                    <a:pt x="36" y="51"/>
                  </a:moveTo>
                  <a:lnTo>
                    <a:pt x="27" y="52"/>
                  </a:lnTo>
                  <a:lnTo>
                    <a:pt x="10" y="69"/>
                  </a:lnTo>
                  <a:lnTo>
                    <a:pt x="0" y="98"/>
                  </a:lnTo>
                  <a:lnTo>
                    <a:pt x="3" y="134"/>
                  </a:lnTo>
                  <a:lnTo>
                    <a:pt x="10" y="153"/>
                  </a:lnTo>
                  <a:lnTo>
                    <a:pt x="11" y="172"/>
                  </a:lnTo>
                  <a:lnTo>
                    <a:pt x="20" y="200"/>
                  </a:lnTo>
                  <a:lnTo>
                    <a:pt x="34" y="220"/>
                  </a:lnTo>
                  <a:lnTo>
                    <a:pt x="52" y="229"/>
                  </a:lnTo>
                  <a:lnTo>
                    <a:pt x="62" y="231"/>
                  </a:lnTo>
                  <a:lnTo>
                    <a:pt x="446" y="205"/>
                  </a:lnTo>
                  <a:lnTo>
                    <a:pt x="455" y="203"/>
                  </a:lnTo>
                  <a:lnTo>
                    <a:pt x="474" y="186"/>
                  </a:lnTo>
                  <a:lnTo>
                    <a:pt x="488" y="157"/>
                  </a:lnTo>
                  <a:lnTo>
                    <a:pt x="497" y="121"/>
                  </a:lnTo>
                  <a:lnTo>
                    <a:pt x="497" y="102"/>
                  </a:lnTo>
                  <a:lnTo>
                    <a:pt x="497" y="84"/>
                  </a:lnTo>
                  <a:lnTo>
                    <a:pt x="487" y="48"/>
                  </a:lnTo>
                  <a:lnTo>
                    <a:pt x="468" y="19"/>
                  </a:lnTo>
                  <a:lnTo>
                    <a:pt x="439" y="2"/>
                  </a:lnTo>
                  <a:lnTo>
                    <a:pt x="420" y="0"/>
                  </a:lnTo>
                  <a:lnTo>
                    <a:pt x="36" y="51"/>
                  </a:lnTo>
                  <a:close/>
                </a:path>
              </a:pathLst>
            </a:custGeom>
            <a:solidFill>
              <a:srgbClr val="2D40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95" name="Freeform 72"/>
            <p:cNvSpPr>
              <a:spLocks/>
            </p:cNvSpPr>
            <p:nvPr/>
          </p:nvSpPr>
          <p:spPr bwMode="auto">
            <a:xfrm>
              <a:off x="4101" y="632"/>
              <a:ext cx="284" cy="130"/>
            </a:xfrm>
            <a:custGeom>
              <a:avLst/>
              <a:gdLst>
                <a:gd name="T0" fmla="*/ 61 w 854"/>
                <a:gd name="T1" fmla="*/ 106 h 388"/>
                <a:gd name="T2" fmla="*/ 51 w 854"/>
                <a:gd name="T3" fmla="*/ 106 h 388"/>
                <a:gd name="T4" fmla="*/ 35 w 854"/>
                <a:gd name="T5" fmla="*/ 113 h 388"/>
                <a:gd name="T6" fmla="*/ 15 w 854"/>
                <a:gd name="T7" fmla="*/ 134 h 388"/>
                <a:gd name="T8" fmla="*/ 0 w 854"/>
                <a:gd name="T9" fmla="*/ 177 h 388"/>
                <a:gd name="T10" fmla="*/ 2 w 854"/>
                <a:gd name="T11" fmla="*/ 232 h 388"/>
                <a:gd name="T12" fmla="*/ 9 w 854"/>
                <a:gd name="T13" fmla="*/ 260 h 388"/>
                <a:gd name="T14" fmla="*/ 11 w 854"/>
                <a:gd name="T15" fmla="*/ 296 h 388"/>
                <a:gd name="T16" fmla="*/ 28 w 854"/>
                <a:gd name="T17" fmla="*/ 347 h 388"/>
                <a:gd name="T18" fmla="*/ 57 w 854"/>
                <a:gd name="T19" fmla="*/ 376 h 388"/>
                <a:gd name="T20" fmla="*/ 93 w 854"/>
                <a:gd name="T21" fmla="*/ 387 h 388"/>
                <a:gd name="T22" fmla="*/ 111 w 854"/>
                <a:gd name="T23" fmla="*/ 388 h 388"/>
                <a:gd name="T24" fmla="*/ 776 w 854"/>
                <a:gd name="T25" fmla="*/ 337 h 388"/>
                <a:gd name="T26" fmla="*/ 787 w 854"/>
                <a:gd name="T27" fmla="*/ 337 h 388"/>
                <a:gd name="T28" fmla="*/ 804 w 854"/>
                <a:gd name="T29" fmla="*/ 329 h 388"/>
                <a:gd name="T30" fmla="*/ 824 w 854"/>
                <a:gd name="T31" fmla="*/ 308 h 388"/>
                <a:gd name="T32" fmla="*/ 844 w 854"/>
                <a:gd name="T33" fmla="*/ 260 h 388"/>
                <a:gd name="T34" fmla="*/ 853 w 854"/>
                <a:gd name="T35" fmla="*/ 196 h 388"/>
                <a:gd name="T36" fmla="*/ 854 w 854"/>
                <a:gd name="T37" fmla="*/ 158 h 388"/>
                <a:gd name="T38" fmla="*/ 853 w 854"/>
                <a:gd name="T39" fmla="*/ 119 h 388"/>
                <a:gd name="T40" fmla="*/ 835 w 854"/>
                <a:gd name="T41" fmla="*/ 56 h 388"/>
                <a:gd name="T42" fmla="*/ 807 w 854"/>
                <a:gd name="T43" fmla="*/ 13 h 388"/>
                <a:gd name="T44" fmla="*/ 779 w 854"/>
                <a:gd name="T45" fmla="*/ 0 h 388"/>
                <a:gd name="T46" fmla="*/ 761 w 854"/>
                <a:gd name="T47" fmla="*/ 0 h 388"/>
                <a:gd name="T48" fmla="*/ 752 w 854"/>
                <a:gd name="T49" fmla="*/ 4 h 388"/>
                <a:gd name="T50" fmla="*/ 61 w 854"/>
                <a:gd name="T51" fmla="*/ 106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54" h="388">
                  <a:moveTo>
                    <a:pt x="61" y="106"/>
                  </a:moveTo>
                  <a:lnTo>
                    <a:pt x="51" y="106"/>
                  </a:lnTo>
                  <a:lnTo>
                    <a:pt x="35" y="113"/>
                  </a:lnTo>
                  <a:lnTo>
                    <a:pt x="15" y="134"/>
                  </a:lnTo>
                  <a:lnTo>
                    <a:pt x="0" y="177"/>
                  </a:lnTo>
                  <a:lnTo>
                    <a:pt x="2" y="232"/>
                  </a:lnTo>
                  <a:lnTo>
                    <a:pt x="9" y="260"/>
                  </a:lnTo>
                  <a:lnTo>
                    <a:pt x="11" y="296"/>
                  </a:lnTo>
                  <a:lnTo>
                    <a:pt x="28" y="347"/>
                  </a:lnTo>
                  <a:lnTo>
                    <a:pt x="57" y="376"/>
                  </a:lnTo>
                  <a:lnTo>
                    <a:pt x="93" y="387"/>
                  </a:lnTo>
                  <a:lnTo>
                    <a:pt x="111" y="388"/>
                  </a:lnTo>
                  <a:lnTo>
                    <a:pt x="776" y="337"/>
                  </a:lnTo>
                  <a:lnTo>
                    <a:pt x="787" y="337"/>
                  </a:lnTo>
                  <a:lnTo>
                    <a:pt x="804" y="329"/>
                  </a:lnTo>
                  <a:lnTo>
                    <a:pt x="824" y="308"/>
                  </a:lnTo>
                  <a:lnTo>
                    <a:pt x="844" y="260"/>
                  </a:lnTo>
                  <a:lnTo>
                    <a:pt x="853" y="196"/>
                  </a:lnTo>
                  <a:lnTo>
                    <a:pt x="854" y="158"/>
                  </a:lnTo>
                  <a:lnTo>
                    <a:pt x="853" y="119"/>
                  </a:lnTo>
                  <a:lnTo>
                    <a:pt x="835" y="56"/>
                  </a:lnTo>
                  <a:lnTo>
                    <a:pt x="807" y="13"/>
                  </a:lnTo>
                  <a:lnTo>
                    <a:pt x="779" y="0"/>
                  </a:lnTo>
                  <a:lnTo>
                    <a:pt x="761" y="0"/>
                  </a:lnTo>
                  <a:lnTo>
                    <a:pt x="752" y="4"/>
                  </a:lnTo>
                  <a:lnTo>
                    <a:pt x="61" y="106"/>
                  </a:lnTo>
                  <a:close/>
                </a:path>
              </a:pathLst>
            </a:custGeom>
            <a:solidFill>
              <a:srgbClr val="2D40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96" name="Freeform 73"/>
            <p:cNvSpPr>
              <a:spLocks/>
            </p:cNvSpPr>
            <p:nvPr/>
          </p:nvSpPr>
          <p:spPr bwMode="auto">
            <a:xfrm>
              <a:off x="4324" y="628"/>
              <a:ext cx="53" cy="119"/>
            </a:xfrm>
            <a:custGeom>
              <a:avLst/>
              <a:gdLst>
                <a:gd name="T0" fmla="*/ 156 w 159"/>
                <a:gd name="T1" fmla="*/ 170 h 356"/>
                <a:gd name="T2" fmla="*/ 159 w 159"/>
                <a:gd name="T3" fmla="*/ 206 h 356"/>
                <a:gd name="T4" fmla="*/ 154 w 159"/>
                <a:gd name="T5" fmla="*/ 271 h 356"/>
                <a:gd name="T6" fmla="*/ 140 w 159"/>
                <a:gd name="T7" fmla="*/ 321 h 356"/>
                <a:gd name="T8" fmla="*/ 116 w 159"/>
                <a:gd name="T9" fmla="*/ 352 h 356"/>
                <a:gd name="T10" fmla="*/ 100 w 159"/>
                <a:gd name="T11" fmla="*/ 356 h 356"/>
                <a:gd name="T12" fmla="*/ 84 w 159"/>
                <a:gd name="T13" fmla="*/ 356 h 356"/>
                <a:gd name="T14" fmla="*/ 54 w 159"/>
                <a:gd name="T15" fmla="*/ 331 h 356"/>
                <a:gd name="T16" fmla="*/ 28 w 159"/>
                <a:gd name="T17" fmla="*/ 285 h 356"/>
                <a:gd name="T18" fmla="*/ 9 w 159"/>
                <a:gd name="T19" fmla="*/ 223 h 356"/>
                <a:gd name="T20" fmla="*/ 3 w 159"/>
                <a:gd name="T21" fmla="*/ 187 h 356"/>
                <a:gd name="T22" fmla="*/ 0 w 159"/>
                <a:gd name="T23" fmla="*/ 150 h 356"/>
                <a:gd name="T24" fmla="*/ 5 w 159"/>
                <a:gd name="T25" fmla="*/ 85 h 356"/>
                <a:gd name="T26" fmla="*/ 19 w 159"/>
                <a:gd name="T27" fmla="*/ 35 h 356"/>
                <a:gd name="T28" fmla="*/ 44 w 159"/>
                <a:gd name="T29" fmla="*/ 4 h 356"/>
                <a:gd name="T30" fmla="*/ 59 w 159"/>
                <a:gd name="T31" fmla="*/ 0 h 356"/>
                <a:gd name="T32" fmla="*/ 75 w 159"/>
                <a:gd name="T33" fmla="*/ 2 h 356"/>
                <a:gd name="T34" fmla="*/ 105 w 159"/>
                <a:gd name="T35" fmla="*/ 25 h 356"/>
                <a:gd name="T36" fmla="*/ 131 w 159"/>
                <a:gd name="T37" fmla="*/ 71 h 356"/>
                <a:gd name="T38" fmla="*/ 150 w 159"/>
                <a:gd name="T39" fmla="*/ 134 h 356"/>
                <a:gd name="T40" fmla="*/ 156 w 159"/>
                <a:gd name="T41" fmla="*/ 17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9" h="356">
                  <a:moveTo>
                    <a:pt x="156" y="170"/>
                  </a:moveTo>
                  <a:lnTo>
                    <a:pt x="159" y="206"/>
                  </a:lnTo>
                  <a:lnTo>
                    <a:pt x="154" y="271"/>
                  </a:lnTo>
                  <a:lnTo>
                    <a:pt x="140" y="321"/>
                  </a:lnTo>
                  <a:lnTo>
                    <a:pt x="116" y="352"/>
                  </a:lnTo>
                  <a:lnTo>
                    <a:pt x="100" y="356"/>
                  </a:lnTo>
                  <a:lnTo>
                    <a:pt x="84" y="356"/>
                  </a:lnTo>
                  <a:lnTo>
                    <a:pt x="54" y="331"/>
                  </a:lnTo>
                  <a:lnTo>
                    <a:pt x="28" y="285"/>
                  </a:lnTo>
                  <a:lnTo>
                    <a:pt x="9" y="223"/>
                  </a:lnTo>
                  <a:lnTo>
                    <a:pt x="3" y="187"/>
                  </a:lnTo>
                  <a:lnTo>
                    <a:pt x="0" y="150"/>
                  </a:lnTo>
                  <a:lnTo>
                    <a:pt x="5" y="85"/>
                  </a:lnTo>
                  <a:lnTo>
                    <a:pt x="19" y="35"/>
                  </a:lnTo>
                  <a:lnTo>
                    <a:pt x="44" y="4"/>
                  </a:lnTo>
                  <a:lnTo>
                    <a:pt x="59" y="0"/>
                  </a:lnTo>
                  <a:lnTo>
                    <a:pt x="75" y="2"/>
                  </a:lnTo>
                  <a:lnTo>
                    <a:pt x="105" y="25"/>
                  </a:lnTo>
                  <a:lnTo>
                    <a:pt x="131" y="71"/>
                  </a:lnTo>
                  <a:lnTo>
                    <a:pt x="150" y="134"/>
                  </a:lnTo>
                  <a:lnTo>
                    <a:pt x="156" y="170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97" name="Freeform 74"/>
            <p:cNvSpPr>
              <a:spLocks/>
            </p:cNvSpPr>
            <p:nvPr/>
          </p:nvSpPr>
          <p:spPr bwMode="auto">
            <a:xfrm>
              <a:off x="4327" y="652"/>
              <a:ext cx="35" cy="85"/>
            </a:xfrm>
            <a:custGeom>
              <a:avLst/>
              <a:gdLst>
                <a:gd name="T0" fmla="*/ 104 w 105"/>
                <a:gd name="T1" fmla="*/ 121 h 254"/>
                <a:gd name="T2" fmla="*/ 105 w 105"/>
                <a:gd name="T3" fmla="*/ 147 h 254"/>
                <a:gd name="T4" fmla="*/ 104 w 105"/>
                <a:gd name="T5" fmla="*/ 193 h 254"/>
                <a:gd name="T6" fmla="*/ 94 w 105"/>
                <a:gd name="T7" fmla="*/ 229 h 254"/>
                <a:gd name="T8" fmla="*/ 78 w 105"/>
                <a:gd name="T9" fmla="*/ 251 h 254"/>
                <a:gd name="T10" fmla="*/ 66 w 105"/>
                <a:gd name="T11" fmla="*/ 254 h 254"/>
                <a:gd name="T12" fmla="*/ 56 w 105"/>
                <a:gd name="T13" fmla="*/ 254 h 254"/>
                <a:gd name="T14" fmla="*/ 36 w 105"/>
                <a:gd name="T15" fmla="*/ 236 h 254"/>
                <a:gd name="T16" fmla="*/ 19 w 105"/>
                <a:gd name="T17" fmla="*/ 203 h 254"/>
                <a:gd name="T18" fmla="*/ 6 w 105"/>
                <a:gd name="T19" fmla="*/ 159 h 254"/>
                <a:gd name="T20" fmla="*/ 1 w 105"/>
                <a:gd name="T21" fmla="*/ 133 h 254"/>
                <a:gd name="T22" fmla="*/ 0 w 105"/>
                <a:gd name="T23" fmla="*/ 107 h 254"/>
                <a:gd name="T24" fmla="*/ 1 w 105"/>
                <a:gd name="T25" fmla="*/ 61 h 254"/>
                <a:gd name="T26" fmla="*/ 12 w 105"/>
                <a:gd name="T27" fmla="*/ 25 h 254"/>
                <a:gd name="T28" fmla="*/ 27 w 105"/>
                <a:gd name="T29" fmla="*/ 3 h 254"/>
                <a:gd name="T30" fmla="*/ 37 w 105"/>
                <a:gd name="T31" fmla="*/ 0 h 254"/>
                <a:gd name="T32" fmla="*/ 49 w 105"/>
                <a:gd name="T33" fmla="*/ 0 h 254"/>
                <a:gd name="T34" fmla="*/ 69 w 105"/>
                <a:gd name="T35" fmla="*/ 17 h 254"/>
                <a:gd name="T36" fmla="*/ 86 w 105"/>
                <a:gd name="T37" fmla="*/ 51 h 254"/>
                <a:gd name="T38" fmla="*/ 99 w 105"/>
                <a:gd name="T39" fmla="*/ 95 h 254"/>
                <a:gd name="T40" fmla="*/ 104 w 105"/>
                <a:gd name="T41" fmla="*/ 12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5" h="254">
                  <a:moveTo>
                    <a:pt x="104" y="121"/>
                  </a:moveTo>
                  <a:lnTo>
                    <a:pt x="105" y="147"/>
                  </a:lnTo>
                  <a:lnTo>
                    <a:pt x="104" y="193"/>
                  </a:lnTo>
                  <a:lnTo>
                    <a:pt x="94" y="229"/>
                  </a:lnTo>
                  <a:lnTo>
                    <a:pt x="78" y="251"/>
                  </a:lnTo>
                  <a:lnTo>
                    <a:pt x="66" y="254"/>
                  </a:lnTo>
                  <a:lnTo>
                    <a:pt x="56" y="254"/>
                  </a:lnTo>
                  <a:lnTo>
                    <a:pt x="36" y="236"/>
                  </a:lnTo>
                  <a:lnTo>
                    <a:pt x="19" y="203"/>
                  </a:lnTo>
                  <a:lnTo>
                    <a:pt x="6" y="159"/>
                  </a:lnTo>
                  <a:lnTo>
                    <a:pt x="1" y="133"/>
                  </a:lnTo>
                  <a:lnTo>
                    <a:pt x="0" y="107"/>
                  </a:lnTo>
                  <a:lnTo>
                    <a:pt x="1" y="61"/>
                  </a:lnTo>
                  <a:lnTo>
                    <a:pt x="12" y="25"/>
                  </a:lnTo>
                  <a:lnTo>
                    <a:pt x="27" y="3"/>
                  </a:lnTo>
                  <a:lnTo>
                    <a:pt x="37" y="0"/>
                  </a:lnTo>
                  <a:lnTo>
                    <a:pt x="49" y="0"/>
                  </a:lnTo>
                  <a:lnTo>
                    <a:pt x="69" y="17"/>
                  </a:lnTo>
                  <a:lnTo>
                    <a:pt x="86" y="51"/>
                  </a:lnTo>
                  <a:lnTo>
                    <a:pt x="99" y="95"/>
                  </a:lnTo>
                  <a:lnTo>
                    <a:pt x="104" y="121"/>
                  </a:lnTo>
                  <a:close/>
                </a:path>
              </a:pathLst>
            </a:custGeom>
            <a:solidFill>
              <a:srgbClr val="5DCA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98" name="Freeform 75"/>
            <p:cNvSpPr>
              <a:spLocks/>
            </p:cNvSpPr>
            <p:nvPr/>
          </p:nvSpPr>
          <p:spPr bwMode="auto">
            <a:xfrm>
              <a:off x="4349" y="662"/>
              <a:ext cx="18" cy="35"/>
            </a:xfrm>
            <a:custGeom>
              <a:avLst/>
              <a:gdLst>
                <a:gd name="T0" fmla="*/ 52 w 52"/>
                <a:gd name="T1" fmla="*/ 49 h 103"/>
                <a:gd name="T2" fmla="*/ 52 w 52"/>
                <a:gd name="T3" fmla="*/ 70 h 103"/>
                <a:gd name="T4" fmla="*/ 42 w 52"/>
                <a:gd name="T5" fmla="*/ 98 h 103"/>
                <a:gd name="T6" fmla="*/ 32 w 52"/>
                <a:gd name="T7" fmla="*/ 103 h 103"/>
                <a:gd name="T8" fmla="*/ 22 w 52"/>
                <a:gd name="T9" fmla="*/ 101 h 103"/>
                <a:gd name="T10" fmla="*/ 5 w 52"/>
                <a:gd name="T11" fmla="*/ 75 h 103"/>
                <a:gd name="T12" fmla="*/ 0 w 52"/>
                <a:gd name="T13" fmla="*/ 55 h 103"/>
                <a:gd name="T14" fmla="*/ 0 w 52"/>
                <a:gd name="T15" fmla="*/ 34 h 103"/>
                <a:gd name="T16" fmla="*/ 10 w 52"/>
                <a:gd name="T17" fmla="*/ 5 h 103"/>
                <a:gd name="T18" fmla="*/ 20 w 52"/>
                <a:gd name="T19" fmla="*/ 0 h 103"/>
                <a:gd name="T20" fmla="*/ 30 w 52"/>
                <a:gd name="T21" fmla="*/ 3 h 103"/>
                <a:gd name="T22" fmla="*/ 48 w 52"/>
                <a:gd name="T23" fmla="*/ 29 h 103"/>
                <a:gd name="T24" fmla="*/ 52 w 52"/>
                <a:gd name="T25" fmla="*/ 49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" h="103">
                  <a:moveTo>
                    <a:pt x="52" y="49"/>
                  </a:moveTo>
                  <a:lnTo>
                    <a:pt x="52" y="70"/>
                  </a:lnTo>
                  <a:lnTo>
                    <a:pt x="42" y="98"/>
                  </a:lnTo>
                  <a:lnTo>
                    <a:pt x="32" y="103"/>
                  </a:lnTo>
                  <a:lnTo>
                    <a:pt x="22" y="101"/>
                  </a:lnTo>
                  <a:lnTo>
                    <a:pt x="5" y="75"/>
                  </a:lnTo>
                  <a:lnTo>
                    <a:pt x="0" y="55"/>
                  </a:lnTo>
                  <a:lnTo>
                    <a:pt x="0" y="34"/>
                  </a:lnTo>
                  <a:lnTo>
                    <a:pt x="10" y="5"/>
                  </a:lnTo>
                  <a:lnTo>
                    <a:pt x="20" y="0"/>
                  </a:lnTo>
                  <a:lnTo>
                    <a:pt x="30" y="3"/>
                  </a:lnTo>
                  <a:lnTo>
                    <a:pt x="48" y="29"/>
                  </a:lnTo>
                  <a:lnTo>
                    <a:pt x="52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99" name="Freeform 76"/>
            <p:cNvSpPr>
              <a:spLocks noEditPoints="1"/>
            </p:cNvSpPr>
            <p:nvPr/>
          </p:nvSpPr>
          <p:spPr bwMode="auto">
            <a:xfrm>
              <a:off x="4325" y="634"/>
              <a:ext cx="60" cy="111"/>
            </a:xfrm>
            <a:custGeom>
              <a:avLst/>
              <a:gdLst>
                <a:gd name="T0" fmla="*/ 78 w 180"/>
                <a:gd name="T1" fmla="*/ 0 h 333"/>
                <a:gd name="T2" fmla="*/ 78 w 180"/>
                <a:gd name="T3" fmla="*/ 0 h 333"/>
                <a:gd name="T4" fmla="*/ 68 w 180"/>
                <a:gd name="T5" fmla="*/ 0 h 333"/>
                <a:gd name="T6" fmla="*/ 51 w 180"/>
                <a:gd name="T7" fmla="*/ 7 h 333"/>
                <a:gd name="T8" fmla="*/ 30 w 180"/>
                <a:gd name="T9" fmla="*/ 29 h 333"/>
                <a:gd name="T10" fmla="*/ 12 w 180"/>
                <a:gd name="T11" fmla="*/ 76 h 333"/>
                <a:gd name="T12" fmla="*/ 2 w 180"/>
                <a:gd name="T13" fmla="*/ 141 h 333"/>
                <a:gd name="T14" fmla="*/ 0 w 180"/>
                <a:gd name="T15" fmla="*/ 179 h 333"/>
                <a:gd name="T16" fmla="*/ 2 w 180"/>
                <a:gd name="T17" fmla="*/ 216 h 333"/>
                <a:gd name="T18" fmla="*/ 19 w 180"/>
                <a:gd name="T19" fmla="*/ 274 h 333"/>
                <a:gd name="T20" fmla="*/ 48 w 180"/>
                <a:gd name="T21" fmla="*/ 312 h 333"/>
                <a:gd name="T22" fmla="*/ 84 w 180"/>
                <a:gd name="T23" fmla="*/ 331 h 333"/>
                <a:gd name="T24" fmla="*/ 102 w 180"/>
                <a:gd name="T25" fmla="*/ 333 h 333"/>
                <a:gd name="T26" fmla="*/ 102 w 180"/>
                <a:gd name="T27" fmla="*/ 333 h 333"/>
                <a:gd name="T28" fmla="*/ 113 w 180"/>
                <a:gd name="T29" fmla="*/ 333 h 333"/>
                <a:gd name="T30" fmla="*/ 130 w 180"/>
                <a:gd name="T31" fmla="*/ 325 h 333"/>
                <a:gd name="T32" fmla="*/ 150 w 180"/>
                <a:gd name="T33" fmla="*/ 304 h 333"/>
                <a:gd name="T34" fmla="*/ 170 w 180"/>
                <a:gd name="T35" fmla="*/ 256 h 333"/>
                <a:gd name="T36" fmla="*/ 179 w 180"/>
                <a:gd name="T37" fmla="*/ 192 h 333"/>
                <a:gd name="T38" fmla="*/ 180 w 180"/>
                <a:gd name="T39" fmla="*/ 154 h 333"/>
                <a:gd name="T40" fmla="*/ 160 w 180"/>
                <a:gd name="T41" fmla="*/ 96 h 333"/>
                <a:gd name="T42" fmla="*/ 126 w 180"/>
                <a:gd name="T43" fmla="*/ 27 h 333"/>
                <a:gd name="T44" fmla="*/ 95 w 180"/>
                <a:gd name="T45" fmla="*/ 3 h 333"/>
                <a:gd name="T46" fmla="*/ 78 w 180"/>
                <a:gd name="T47" fmla="*/ 0 h 333"/>
                <a:gd name="T48" fmla="*/ 78 w 180"/>
                <a:gd name="T49" fmla="*/ 26 h 333"/>
                <a:gd name="T50" fmla="*/ 78 w 180"/>
                <a:gd name="T51" fmla="*/ 26 h 333"/>
                <a:gd name="T52" fmla="*/ 88 w 180"/>
                <a:gd name="T53" fmla="*/ 27 h 333"/>
                <a:gd name="T54" fmla="*/ 113 w 180"/>
                <a:gd name="T55" fmla="*/ 46 h 333"/>
                <a:gd name="T56" fmla="*/ 137 w 180"/>
                <a:gd name="T57" fmla="*/ 85 h 333"/>
                <a:gd name="T58" fmla="*/ 153 w 180"/>
                <a:gd name="T59" fmla="*/ 143 h 333"/>
                <a:gd name="T60" fmla="*/ 154 w 180"/>
                <a:gd name="T61" fmla="*/ 179 h 333"/>
                <a:gd name="T62" fmla="*/ 153 w 180"/>
                <a:gd name="T63" fmla="*/ 216 h 333"/>
                <a:gd name="T64" fmla="*/ 146 w 180"/>
                <a:gd name="T65" fmla="*/ 274 h 333"/>
                <a:gd name="T66" fmla="*/ 131 w 180"/>
                <a:gd name="T67" fmla="*/ 312 h 333"/>
                <a:gd name="T68" fmla="*/ 113 w 180"/>
                <a:gd name="T69" fmla="*/ 331 h 333"/>
                <a:gd name="T70" fmla="*/ 102 w 180"/>
                <a:gd name="T71" fmla="*/ 333 h 333"/>
                <a:gd name="T72" fmla="*/ 102 w 180"/>
                <a:gd name="T73" fmla="*/ 333 h 333"/>
                <a:gd name="T74" fmla="*/ 92 w 180"/>
                <a:gd name="T75" fmla="*/ 331 h 333"/>
                <a:gd name="T76" fmla="*/ 68 w 180"/>
                <a:gd name="T77" fmla="*/ 312 h 333"/>
                <a:gd name="T78" fmla="*/ 43 w 180"/>
                <a:gd name="T79" fmla="*/ 274 h 333"/>
                <a:gd name="T80" fmla="*/ 28 w 180"/>
                <a:gd name="T81" fmla="*/ 216 h 333"/>
                <a:gd name="T82" fmla="*/ 26 w 180"/>
                <a:gd name="T83" fmla="*/ 179 h 333"/>
                <a:gd name="T84" fmla="*/ 26 w 180"/>
                <a:gd name="T85" fmla="*/ 50 h 333"/>
                <a:gd name="T86" fmla="*/ 28 w 180"/>
                <a:gd name="T87" fmla="*/ 42 h 333"/>
                <a:gd name="T88" fmla="*/ 36 w 180"/>
                <a:gd name="T89" fmla="*/ 32 h 333"/>
                <a:gd name="T90" fmla="*/ 58 w 180"/>
                <a:gd name="T91" fmla="*/ 26 h 333"/>
                <a:gd name="T92" fmla="*/ 78 w 180"/>
                <a:gd name="T93" fmla="*/ 26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0" h="333">
                  <a:moveTo>
                    <a:pt x="78" y="0"/>
                  </a:moveTo>
                  <a:lnTo>
                    <a:pt x="78" y="0"/>
                  </a:lnTo>
                  <a:lnTo>
                    <a:pt x="68" y="0"/>
                  </a:lnTo>
                  <a:lnTo>
                    <a:pt x="51" y="7"/>
                  </a:lnTo>
                  <a:lnTo>
                    <a:pt x="30" y="29"/>
                  </a:lnTo>
                  <a:lnTo>
                    <a:pt x="12" y="76"/>
                  </a:lnTo>
                  <a:lnTo>
                    <a:pt x="2" y="141"/>
                  </a:lnTo>
                  <a:lnTo>
                    <a:pt x="0" y="179"/>
                  </a:lnTo>
                  <a:lnTo>
                    <a:pt x="2" y="216"/>
                  </a:lnTo>
                  <a:lnTo>
                    <a:pt x="19" y="274"/>
                  </a:lnTo>
                  <a:lnTo>
                    <a:pt x="48" y="312"/>
                  </a:lnTo>
                  <a:lnTo>
                    <a:pt x="84" y="331"/>
                  </a:lnTo>
                  <a:lnTo>
                    <a:pt x="102" y="333"/>
                  </a:lnTo>
                  <a:lnTo>
                    <a:pt x="102" y="333"/>
                  </a:lnTo>
                  <a:lnTo>
                    <a:pt x="113" y="333"/>
                  </a:lnTo>
                  <a:lnTo>
                    <a:pt x="130" y="325"/>
                  </a:lnTo>
                  <a:lnTo>
                    <a:pt x="150" y="304"/>
                  </a:lnTo>
                  <a:lnTo>
                    <a:pt x="170" y="256"/>
                  </a:lnTo>
                  <a:lnTo>
                    <a:pt x="179" y="192"/>
                  </a:lnTo>
                  <a:lnTo>
                    <a:pt x="180" y="154"/>
                  </a:lnTo>
                  <a:lnTo>
                    <a:pt x="160" y="96"/>
                  </a:lnTo>
                  <a:lnTo>
                    <a:pt x="126" y="27"/>
                  </a:lnTo>
                  <a:lnTo>
                    <a:pt x="95" y="3"/>
                  </a:lnTo>
                  <a:lnTo>
                    <a:pt x="78" y="0"/>
                  </a:lnTo>
                  <a:close/>
                  <a:moveTo>
                    <a:pt x="78" y="26"/>
                  </a:moveTo>
                  <a:lnTo>
                    <a:pt x="78" y="26"/>
                  </a:lnTo>
                  <a:lnTo>
                    <a:pt x="88" y="27"/>
                  </a:lnTo>
                  <a:lnTo>
                    <a:pt x="113" y="46"/>
                  </a:lnTo>
                  <a:lnTo>
                    <a:pt x="137" y="85"/>
                  </a:lnTo>
                  <a:lnTo>
                    <a:pt x="153" y="143"/>
                  </a:lnTo>
                  <a:lnTo>
                    <a:pt x="154" y="179"/>
                  </a:lnTo>
                  <a:lnTo>
                    <a:pt x="153" y="216"/>
                  </a:lnTo>
                  <a:lnTo>
                    <a:pt x="146" y="274"/>
                  </a:lnTo>
                  <a:lnTo>
                    <a:pt x="131" y="312"/>
                  </a:lnTo>
                  <a:lnTo>
                    <a:pt x="113" y="331"/>
                  </a:lnTo>
                  <a:lnTo>
                    <a:pt x="102" y="333"/>
                  </a:lnTo>
                  <a:lnTo>
                    <a:pt x="102" y="333"/>
                  </a:lnTo>
                  <a:lnTo>
                    <a:pt x="92" y="331"/>
                  </a:lnTo>
                  <a:lnTo>
                    <a:pt x="68" y="312"/>
                  </a:lnTo>
                  <a:lnTo>
                    <a:pt x="43" y="274"/>
                  </a:lnTo>
                  <a:lnTo>
                    <a:pt x="28" y="216"/>
                  </a:lnTo>
                  <a:lnTo>
                    <a:pt x="26" y="179"/>
                  </a:lnTo>
                  <a:lnTo>
                    <a:pt x="26" y="50"/>
                  </a:lnTo>
                  <a:lnTo>
                    <a:pt x="28" y="42"/>
                  </a:lnTo>
                  <a:lnTo>
                    <a:pt x="36" y="32"/>
                  </a:lnTo>
                  <a:lnTo>
                    <a:pt x="58" y="26"/>
                  </a:lnTo>
                  <a:lnTo>
                    <a:pt x="78" y="26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00" name="Freeform 77"/>
            <p:cNvSpPr>
              <a:spLocks/>
            </p:cNvSpPr>
            <p:nvPr/>
          </p:nvSpPr>
          <p:spPr bwMode="auto">
            <a:xfrm>
              <a:off x="3938" y="634"/>
              <a:ext cx="166" cy="76"/>
            </a:xfrm>
            <a:custGeom>
              <a:avLst/>
              <a:gdLst>
                <a:gd name="T0" fmla="*/ 36 w 497"/>
                <a:gd name="T1" fmla="*/ 50 h 230"/>
                <a:gd name="T2" fmla="*/ 26 w 497"/>
                <a:gd name="T3" fmla="*/ 53 h 230"/>
                <a:gd name="T4" fmla="*/ 10 w 497"/>
                <a:gd name="T5" fmla="*/ 69 h 230"/>
                <a:gd name="T6" fmla="*/ 0 w 497"/>
                <a:gd name="T7" fmla="*/ 98 h 230"/>
                <a:gd name="T8" fmla="*/ 3 w 497"/>
                <a:gd name="T9" fmla="*/ 134 h 230"/>
                <a:gd name="T10" fmla="*/ 10 w 497"/>
                <a:gd name="T11" fmla="*/ 154 h 230"/>
                <a:gd name="T12" fmla="*/ 12 w 497"/>
                <a:gd name="T13" fmla="*/ 171 h 230"/>
                <a:gd name="T14" fmla="*/ 21 w 497"/>
                <a:gd name="T15" fmla="*/ 200 h 230"/>
                <a:gd name="T16" fmla="*/ 35 w 497"/>
                <a:gd name="T17" fmla="*/ 220 h 230"/>
                <a:gd name="T18" fmla="*/ 52 w 497"/>
                <a:gd name="T19" fmla="*/ 229 h 230"/>
                <a:gd name="T20" fmla="*/ 62 w 497"/>
                <a:gd name="T21" fmla="*/ 230 h 230"/>
                <a:gd name="T22" fmla="*/ 447 w 497"/>
                <a:gd name="T23" fmla="*/ 204 h 230"/>
                <a:gd name="T24" fmla="*/ 455 w 497"/>
                <a:gd name="T25" fmla="*/ 203 h 230"/>
                <a:gd name="T26" fmla="*/ 474 w 497"/>
                <a:gd name="T27" fmla="*/ 186 h 230"/>
                <a:gd name="T28" fmla="*/ 488 w 497"/>
                <a:gd name="T29" fmla="*/ 157 h 230"/>
                <a:gd name="T30" fmla="*/ 497 w 497"/>
                <a:gd name="T31" fmla="*/ 121 h 230"/>
                <a:gd name="T32" fmla="*/ 497 w 497"/>
                <a:gd name="T33" fmla="*/ 102 h 230"/>
                <a:gd name="T34" fmla="*/ 497 w 497"/>
                <a:gd name="T35" fmla="*/ 83 h 230"/>
                <a:gd name="T36" fmla="*/ 487 w 497"/>
                <a:gd name="T37" fmla="*/ 47 h 230"/>
                <a:gd name="T38" fmla="*/ 468 w 497"/>
                <a:gd name="T39" fmla="*/ 19 h 230"/>
                <a:gd name="T40" fmla="*/ 439 w 497"/>
                <a:gd name="T41" fmla="*/ 1 h 230"/>
                <a:gd name="T42" fmla="*/ 421 w 497"/>
                <a:gd name="T43" fmla="*/ 0 h 230"/>
                <a:gd name="T44" fmla="*/ 36 w 497"/>
                <a:gd name="T45" fmla="*/ 5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7" h="230">
                  <a:moveTo>
                    <a:pt x="36" y="50"/>
                  </a:moveTo>
                  <a:lnTo>
                    <a:pt x="26" y="53"/>
                  </a:lnTo>
                  <a:lnTo>
                    <a:pt x="10" y="69"/>
                  </a:lnTo>
                  <a:lnTo>
                    <a:pt x="0" y="98"/>
                  </a:lnTo>
                  <a:lnTo>
                    <a:pt x="3" y="134"/>
                  </a:lnTo>
                  <a:lnTo>
                    <a:pt x="10" y="154"/>
                  </a:lnTo>
                  <a:lnTo>
                    <a:pt x="12" y="171"/>
                  </a:lnTo>
                  <a:lnTo>
                    <a:pt x="21" y="200"/>
                  </a:lnTo>
                  <a:lnTo>
                    <a:pt x="35" y="220"/>
                  </a:lnTo>
                  <a:lnTo>
                    <a:pt x="52" y="229"/>
                  </a:lnTo>
                  <a:lnTo>
                    <a:pt x="62" y="230"/>
                  </a:lnTo>
                  <a:lnTo>
                    <a:pt x="447" y="204"/>
                  </a:lnTo>
                  <a:lnTo>
                    <a:pt x="455" y="203"/>
                  </a:lnTo>
                  <a:lnTo>
                    <a:pt x="474" y="186"/>
                  </a:lnTo>
                  <a:lnTo>
                    <a:pt x="488" y="157"/>
                  </a:lnTo>
                  <a:lnTo>
                    <a:pt x="497" y="121"/>
                  </a:lnTo>
                  <a:lnTo>
                    <a:pt x="497" y="102"/>
                  </a:lnTo>
                  <a:lnTo>
                    <a:pt x="497" y="83"/>
                  </a:lnTo>
                  <a:lnTo>
                    <a:pt x="487" y="47"/>
                  </a:lnTo>
                  <a:lnTo>
                    <a:pt x="468" y="19"/>
                  </a:lnTo>
                  <a:lnTo>
                    <a:pt x="439" y="1"/>
                  </a:lnTo>
                  <a:lnTo>
                    <a:pt x="421" y="0"/>
                  </a:lnTo>
                  <a:lnTo>
                    <a:pt x="36" y="50"/>
                  </a:lnTo>
                  <a:close/>
                </a:path>
              </a:pathLst>
            </a:custGeom>
            <a:solidFill>
              <a:srgbClr val="2D40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01" name="Freeform 78"/>
            <p:cNvSpPr>
              <a:spLocks/>
            </p:cNvSpPr>
            <p:nvPr/>
          </p:nvSpPr>
          <p:spPr bwMode="auto">
            <a:xfrm>
              <a:off x="3990" y="598"/>
              <a:ext cx="276" cy="121"/>
            </a:xfrm>
            <a:custGeom>
              <a:avLst/>
              <a:gdLst>
                <a:gd name="T0" fmla="*/ 60 w 828"/>
                <a:gd name="T1" fmla="*/ 81 h 363"/>
                <a:gd name="T2" fmla="*/ 50 w 828"/>
                <a:gd name="T3" fmla="*/ 82 h 363"/>
                <a:gd name="T4" fmla="*/ 33 w 828"/>
                <a:gd name="T5" fmla="*/ 88 h 363"/>
                <a:gd name="T6" fmla="*/ 14 w 828"/>
                <a:gd name="T7" fmla="*/ 108 h 363"/>
                <a:gd name="T8" fmla="*/ 0 w 828"/>
                <a:gd name="T9" fmla="*/ 152 h 363"/>
                <a:gd name="T10" fmla="*/ 0 w 828"/>
                <a:gd name="T11" fmla="*/ 206 h 363"/>
                <a:gd name="T12" fmla="*/ 8 w 828"/>
                <a:gd name="T13" fmla="*/ 235 h 363"/>
                <a:gd name="T14" fmla="*/ 10 w 828"/>
                <a:gd name="T15" fmla="*/ 271 h 363"/>
                <a:gd name="T16" fmla="*/ 27 w 828"/>
                <a:gd name="T17" fmla="*/ 322 h 363"/>
                <a:gd name="T18" fmla="*/ 56 w 828"/>
                <a:gd name="T19" fmla="*/ 350 h 363"/>
                <a:gd name="T20" fmla="*/ 92 w 828"/>
                <a:gd name="T21" fmla="*/ 362 h 363"/>
                <a:gd name="T22" fmla="*/ 111 w 828"/>
                <a:gd name="T23" fmla="*/ 363 h 363"/>
                <a:gd name="T24" fmla="*/ 751 w 828"/>
                <a:gd name="T25" fmla="*/ 337 h 363"/>
                <a:gd name="T26" fmla="*/ 760 w 828"/>
                <a:gd name="T27" fmla="*/ 336 h 363"/>
                <a:gd name="T28" fmla="*/ 777 w 828"/>
                <a:gd name="T29" fmla="*/ 330 h 363"/>
                <a:gd name="T30" fmla="*/ 797 w 828"/>
                <a:gd name="T31" fmla="*/ 309 h 363"/>
                <a:gd name="T32" fmla="*/ 818 w 828"/>
                <a:gd name="T33" fmla="*/ 261 h 363"/>
                <a:gd name="T34" fmla="*/ 826 w 828"/>
                <a:gd name="T35" fmla="*/ 196 h 363"/>
                <a:gd name="T36" fmla="*/ 828 w 828"/>
                <a:gd name="T37" fmla="*/ 157 h 363"/>
                <a:gd name="T38" fmla="*/ 826 w 828"/>
                <a:gd name="T39" fmla="*/ 120 h 363"/>
                <a:gd name="T40" fmla="*/ 809 w 828"/>
                <a:gd name="T41" fmla="*/ 57 h 363"/>
                <a:gd name="T42" fmla="*/ 780 w 828"/>
                <a:gd name="T43" fmla="*/ 13 h 363"/>
                <a:gd name="T44" fmla="*/ 754 w 828"/>
                <a:gd name="T45" fmla="*/ 0 h 363"/>
                <a:gd name="T46" fmla="*/ 734 w 828"/>
                <a:gd name="T47" fmla="*/ 0 h 363"/>
                <a:gd name="T48" fmla="*/ 725 w 828"/>
                <a:gd name="T49" fmla="*/ 5 h 363"/>
                <a:gd name="T50" fmla="*/ 60 w 828"/>
                <a:gd name="T51" fmla="*/ 81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28" h="363">
                  <a:moveTo>
                    <a:pt x="60" y="81"/>
                  </a:moveTo>
                  <a:lnTo>
                    <a:pt x="50" y="82"/>
                  </a:lnTo>
                  <a:lnTo>
                    <a:pt x="33" y="88"/>
                  </a:lnTo>
                  <a:lnTo>
                    <a:pt x="14" y="108"/>
                  </a:lnTo>
                  <a:lnTo>
                    <a:pt x="0" y="152"/>
                  </a:lnTo>
                  <a:lnTo>
                    <a:pt x="0" y="206"/>
                  </a:lnTo>
                  <a:lnTo>
                    <a:pt x="8" y="235"/>
                  </a:lnTo>
                  <a:lnTo>
                    <a:pt x="10" y="271"/>
                  </a:lnTo>
                  <a:lnTo>
                    <a:pt x="27" y="322"/>
                  </a:lnTo>
                  <a:lnTo>
                    <a:pt x="56" y="350"/>
                  </a:lnTo>
                  <a:lnTo>
                    <a:pt x="92" y="362"/>
                  </a:lnTo>
                  <a:lnTo>
                    <a:pt x="111" y="363"/>
                  </a:lnTo>
                  <a:lnTo>
                    <a:pt x="751" y="337"/>
                  </a:lnTo>
                  <a:lnTo>
                    <a:pt x="760" y="336"/>
                  </a:lnTo>
                  <a:lnTo>
                    <a:pt x="777" y="330"/>
                  </a:lnTo>
                  <a:lnTo>
                    <a:pt x="797" y="309"/>
                  </a:lnTo>
                  <a:lnTo>
                    <a:pt x="818" y="261"/>
                  </a:lnTo>
                  <a:lnTo>
                    <a:pt x="826" y="196"/>
                  </a:lnTo>
                  <a:lnTo>
                    <a:pt x="828" y="157"/>
                  </a:lnTo>
                  <a:lnTo>
                    <a:pt x="826" y="120"/>
                  </a:lnTo>
                  <a:lnTo>
                    <a:pt x="809" y="57"/>
                  </a:lnTo>
                  <a:lnTo>
                    <a:pt x="780" y="13"/>
                  </a:lnTo>
                  <a:lnTo>
                    <a:pt x="754" y="0"/>
                  </a:lnTo>
                  <a:lnTo>
                    <a:pt x="734" y="0"/>
                  </a:lnTo>
                  <a:lnTo>
                    <a:pt x="725" y="5"/>
                  </a:lnTo>
                  <a:lnTo>
                    <a:pt x="60" y="81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02" name="Freeform 79"/>
            <p:cNvSpPr>
              <a:spLocks/>
            </p:cNvSpPr>
            <p:nvPr/>
          </p:nvSpPr>
          <p:spPr bwMode="auto">
            <a:xfrm>
              <a:off x="4213" y="596"/>
              <a:ext cx="52" cy="119"/>
            </a:xfrm>
            <a:custGeom>
              <a:avLst/>
              <a:gdLst>
                <a:gd name="T0" fmla="*/ 155 w 158"/>
                <a:gd name="T1" fmla="*/ 168 h 355"/>
                <a:gd name="T2" fmla="*/ 158 w 158"/>
                <a:gd name="T3" fmla="*/ 206 h 355"/>
                <a:gd name="T4" fmla="*/ 154 w 158"/>
                <a:gd name="T5" fmla="*/ 270 h 355"/>
                <a:gd name="T6" fmla="*/ 140 w 158"/>
                <a:gd name="T7" fmla="*/ 321 h 355"/>
                <a:gd name="T8" fmla="*/ 115 w 158"/>
                <a:gd name="T9" fmla="*/ 351 h 355"/>
                <a:gd name="T10" fmla="*/ 99 w 158"/>
                <a:gd name="T11" fmla="*/ 355 h 355"/>
                <a:gd name="T12" fmla="*/ 83 w 158"/>
                <a:gd name="T13" fmla="*/ 354 h 355"/>
                <a:gd name="T14" fmla="*/ 53 w 158"/>
                <a:gd name="T15" fmla="*/ 331 h 355"/>
                <a:gd name="T16" fmla="*/ 27 w 158"/>
                <a:gd name="T17" fmla="*/ 285 h 355"/>
                <a:gd name="T18" fmla="*/ 9 w 158"/>
                <a:gd name="T19" fmla="*/ 221 h 355"/>
                <a:gd name="T20" fmla="*/ 3 w 158"/>
                <a:gd name="T21" fmla="*/ 185 h 355"/>
                <a:gd name="T22" fmla="*/ 0 w 158"/>
                <a:gd name="T23" fmla="*/ 149 h 355"/>
                <a:gd name="T24" fmla="*/ 4 w 158"/>
                <a:gd name="T25" fmla="*/ 85 h 355"/>
                <a:gd name="T26" fmla="*/ 20 w 158"/>
                <a:gd name="T27" fmla="*/ 34 h 355"/>
                <a:gd name="T28" fmla="*/ 43 w 158"/>
                <a:gd name="T29" fmla="*/ 4 h 355"/>
                <a:gd name="T30" fmla="*/ 59 w 158"/>
                <a:gd name="T31" fmla="*/ 0 h 355"/>
                <a:gd name="T32" fmla="*/ 75 w 158"/>
                <a:gd name="T33" fmla="*/ 0 h 355"/>
                <a:gd name="T34" fmla="*/ 105 w 158"/>
                <a:gd name="T35" fmla="*/ 24 h 355"/>
                <a:gd name="T36" fmla="*/ 131 w 158"/>
                <a:gd name="T37" fmla="*/ 70 h 355"/>
                <a:gd name="T38" fmla="*/ 151 w 158"/>
                <a:gd name="T39" fmla="*/ 132 h 355"/>
                <a:gd name="T40" fmla="*/ 155 w 158"/>
                <a:gd name="T41" fmla="*/ 168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8" h="355">
                  <a:moveTo>
                    <a:pt x="155" y="168"/>
                  </a:moveTo>
                  <a:lnTo>
                    <a:pt x="158" y="206"/>
                  </a:lnTo>
                  <a:lnTo>
                    <a:pt x="154" y="270"/>
                  </a:lnTo>
                  <a:lnTo>
                    <a:pt x="140" y="321"/>
                  </a:lnTo>
                  <a:lnTo>
                    <a:pt x="115" y="351"/>
                  </a:lnTo>
                  <a:lnTo>
                    <a:pt x="99" y="355"/>
                  </a:lnTo>
                  <a:lnTo>
                    <a:pt x="83" y="354"/>
                  </a:lnTo>
                  <a:lnTo>
                    <a:pt x="53" y="331"/>
                  </a:lnTo>
                  <a:lnTo>
                    <a:pt x="27" y="285"/>
                  </a:lnTo>
                  <a:lnTo>
                    <a:pt x="9" y="221"/>
                  </a:lnTo>
                  <a:lnTo>
                    <a:pt x="3" y="185"/>
                  </a:lnTo>
                  <a:lnTo>
                    <a:pt x="0" y="149"/>
                  </a:lnTo>
                  <a:lnTo>
                    <a:pt x="4" y="85"/>
                  </a:lnTo>
                  <a:lnTo>
                    <a:pt x="20" y="34"/>
                  </a:lnTo>
                  <a:lnTo>
                    <a:pt x="43" y="4"/>
                  </a:lnTo>
                  <a:lnTo>
                    <a:pt x="59" y="0"/>
                  </a:lnTo>
                  <a:lnTo>
                    <a:pt x="75" y="0"/>
                  </a:lnTo>
                  <a:lnTo>
                    <a:pt x="105" y="24"/>
                  </a:lnTo>
                  <a:lnTo>
                    <a:pt x="131" y="70"/>
                  </a:lnTo>
                  <a:lnTo>
                    <a:pt x="151" y="132"/>
                  </a:lnTo>
                  <a:lnTo>
                    <a:pt x="155" y="168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03" name="Freeform 80"/>
            <p:cNvSpPr>
              <a:spLocks/>
            </p:cNvSpPr>
            <p:nvPr/>
          </p:nvSpPr>
          <p:spPr bwMode="auto">
            <a:xfrm>
              <a:off x="4214" y="612"/>
              <a:ext cx="35" cy="84"/>
            </a:xfrm>
            <a:custGeom>
              <a:avLst/>
              <a:gdLst>
                <a:gd name="T0" fmla="*/ 103 w 106"/>
                <a:gd name="T1" fmla="*/ 121 h 253"/>
                <a:gd name="T2" fmla="*/ 106 w 106"/>
                <a:gd name="T3" fmla="*/ 147 h 253"/>
                <a:gd name="T4" fmla="*/ 103 w 106"/>
                <a:gd name="T5" fmla="*/ 193 h 253"/>
                <a:gd name="T6" fmla="*/ 93 w 106"/>
                <a:gd name="T7" fmla="*/ 229 h 253"/>
                <a:gd name="T8" fmla="*/ 78 w 106"/>
                <a:gd name="T9" fmla="*/ 250 h 253"/>
                <a:gd name="T10" fmla="*/ 67 w 106"/>
                <a:gd name="T11" fmla="*/ 253 h 253"/>
                <a:gd name="T12" fmla="*/ 57 w 106"/>
                <a:gd name="T13" fmla="*/ 253 h 253"/>
                <a:gd name="T14" fmla="*/ 36 w 106"/>
                <a:gd name="T15" fmla="*/ 236 h 253"/>
                <a:gd name="T16" fmla="*/ 18 w 106"/>
                <a:gd name="T17" fmla="*/ 203 h 253"/>
                <a:gd name="T18" fmla="*/ 6 w 106"/>
                <a:gd name="T19" fmla="*/ 158 h 253"/>
                <a:gd name="T20" fmla="*/ 3 w 106"/>
                <a:gd name="T21" fmla="*/ 132 h 253"/>
                <a:gd name="T22" fmla="*/ 0 w 106"/>
                <a:gd name="T23" fmla="*/ 106 h 253"/>
                <a:gd name="T24" fmla="*/ 3 w 106"/>
                <a:gd name="T25" fmla="*/ 60 h 253"/>
                <a:gd name="T26" fmla="*/ 13 w 106"/>
                <a:gd name="T27" fmla="*/ 23 h 253"/>
                <a:gd name="T28" fmla="*/ 29 w 106"/>
                <a:gd name="T29" fmla="*/ 3 h 253"/>
                <a:gd name="T30" fmla="*/ 39 w 106"/>
                <a:gd name="T31" fmla="*/ 0 h 253"/>
                <a:gd name="T32" fmla="*/ 49 w 106"/>
                <a:gd name="T33" fmla="*/ 0 h 253"/>
                <a:gd name="T34" fmla="*/ 69 w 106"/>
                <a:gd name="T35" fmla="*/ 17 h 253"/>
                <a:gd name="T36" fmla="*/ 88 w 106"/>
                <a:gd name="T37" fmla="*/ 50 h 253"/>
                <a:gd name="T38" fmla="*/ 101 w 106"/>
                <a:gd name="T39" fmla="*/ 95 h 253"/>
                <a:gd name="T40" fmla="*/ 103 w 106"/>
                <a:gd name="T41" fmla="*/ 121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6" h="253">
                  <a:moveTo>
                    <a:pt x="103" y="121"/>
                  </a:moveTo>
                  <a:lnTo>
                    <a:pt x="106" y="147"/>
                  </a:lnTo>
                  <a:lnTo>
                    <a:pt x="103" y="193"/>
                  </a:lnTo>
                  <a:lnTo>
                    <a:pt x="93" y="229"/>
                  </a:lnTo>
                  <a:lnTo>
                    <a:pt x="78" y="250"/>
                  </a:lnTo>
                  <a:lnTo>
                    <a:pt x="67" y="253"/>
                  </a:lnTo>
                  <a:lnTo>
                    <a:pt x="57" y="253"/>
                  </a:lnTo>
                  <a:lnTo>
                    <a:pt x="36" y="236"/>
                  </a:lnTo>
                  <a:lnTo>
                    <a:pt x="18" y="203"/>
                  </a:lnTo>
                  <a:lnTo>
                    <a:pt x="6" y="158"/>
                  </a:lnTo>
                  <a:lnTo>
                    <a:pt x="3" y="132"/>
                  </a:lnTo>
                  <a:lnTo>
                    <a:pt x="0" y="106"/>
                  </a:lnTo>
                  <a:lnTo>
                    <a:pt x="3" y="60"/>
                  </a:lnTo>
                  <a:lnTo>
                    <a:pt x="13" y="23"/>
                  </a:lnTo>
                  <a:lnTo>
                    <a:pt x="29" y="3"/>
                  </a:lnTo>
                  <a:lnTo>
                    <a:pt x="39" y="0"/>
                  </a:lnTo>
                  <a:lnTo>
                    <a:pt x="49" y="0"/>
                  </a:lnTo>
                  <a:lnTo>
                    <a:pt x="69" y="17"/>
                  </a:lnTo>
                  <a:lnTo>
                    <a:pt x="88" y="50"/>
                  </a:lnTo>
                  <a:lnTo>
                    <a:pt x="101" y="95"/>
                  </a:lnTo>
                  <a:lnTo>
                    <a:pt x="103" y="121"/>
                  </a:lnTo>
                  <a:close/>
                </a:path>
              </a:pathLst>
            </a:custGeom>
            <a:solidFill>
              <a:srgbClr val="5DCA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04" name="Freeform 81"/>
            <p:cNvSpPr>
              <a:spLocks/>
            </p:cNvSpPr>
            <p:nvPr/>
          </p:nvSpPr>
          <p:spPr bwMode="auto">
            <a:xfrm>
              <a:off x="4236" y="622"/>
              <a:ext cx="18" cy="34"/>
            </a:xfrm>
            <a:custGeom>
              <a:avLst/>
              <a:gdLst>
                <a:gd name="T0" fmla="*/ 52 w 54"/>
                <a:gd name="T1" fmla="*/ 49 h 102"/>
                <a:gd name="T2" fmla="*/ 54 w 54"/>
                <a:gd name="T3" fmla="*/ 69 h 102"/>
                <a:gd name="T4" fmla="*/ 42 w 54"/>
                <a:gd name="T5" fmla="*/ 98 h 102"/>
                <a:gd name="T6" fmla="*/ 34 w 54"/>
                <a:gd name="T7" fmla="*/ 102 h 102"/>
                <a:gd name="T8" fmla="*/ 22 w 54"/>
                <a:gd name="T9" fmla="*/ 101 h 102"/>
                <a:gd name="T10" fmla="*/ 5 w 54"/>
                <a:gd name="T11" fmla="*/ 75 h 102"/>
                <a:gd name="T12" fmla="*/ 2 w 54"/>
                <a:gd name="T13" fmla="*/ 55 h 102"/>
                <a:gd name="T14" fmla="*/ 0 w 54"/>
                <a:gd name="T15" fmla="*/ 33 h 102"/>
                <a:gd name="T16" fmla="*/ 12 w 54"/>
                <a:gd name="T17" fmla="*/ 4 h 102"/>
                <a:gd name="T18" fmla="*/ 21 w 54"/>
                <a:gd name="T19" fmla="*/ 0 h 102"/>
                <a:gd name="T20" fmla="*/ 32 w 54"/>
                <a:gd name="T21" fmla="*/ 1 h 102"/>
                <a:gd name="T22" fmla="*/ 49 w 54"/>
                <a:gd name="T23" fmla="*/ 29 h 102"/>
                <a:gd name="T24" fmla="*/ 52 w 54"/>
                <a:gd name="T25" fmla="*/ 49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" h="102">
                  <a:moveTo>
                    <a:pt x="52" y="49"/>
                  </a:moveTo>
                  <a:lnTo>
                    <a:pt x="54" y="69"/>
                  </a:lnTo>
                  <a:lnTo>
                    <a:pt x="42" y="98"/>
                  </a:lnTo>
                  <a:lnTo>
                    <a:pt x="34" y="102"/>
                  </a:lnTo>
                  <a:lnTo>
                    <a:pt x="22" y="101"/>
                  </a:lnTo>
                  <a:lnTo>
                    <a:pt x="5" y="75"/>
                  </a:lnTo>
                  <a:lnTo>
                    <a:pt x="2" y="55"/>
                  </a:lnTo>
                  <a:lnTo>
                    <a:pt x="0" y="33"/>
                  </a:lnTo>
                  <a:lnTo>
                    <a:pt x="12" y="4"/>
                  </a:lnTo>
                  <a:lnTo>
                    <a:pt x="21" y="0"/>
                  </a:lnTo>
                  <a:lnTo>
                    <a:pt x="32" y="1"/>
                  </a:lnTo>
                  <a:lnTo>
                    <a:pt x="49" y="29"/>
                  </a:lnTo>
                  <a:lnTo>
                    <a:pt x="52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05" name="Freeform 82"/>
            <p:cNvSpPr>
              <a:spLocks noEditPoints="1"/>
            </p:cNvSpPr>
            <p:nvPr/>
          </p:nvSpPr>
          <p:spPr bwMode="auto">
            <a:xfrm>
              <a:off x="4206" y="591"/>
              <a:ext cx="60" cy="111"/>
            </a:xfrm>
            <a:custGeom>
              <a:avLst/>
              <a:gdLst>
                <a:gd name="T0" fmla="*/ 77 w 180"/>
                <a:gd name="T1" fmla="*/ 0 h 332"/>
                <a:gd name="T2" fmla="*/ 77 w 180"/>
                <a:gd name="T3" fmla="*/ 0 h 332"/>
                <a:gd name="T4" fmla="*/ 67 w 180"/>
                <a:gd name="T5" fmla="*/ 0 h 332"/>
                <a:gd name="T6" fmla="*/ 52 w 180"/>
                <a:gd name="T7" fmla="*/ 7 h 332"/>
                <a:gd name="T8" fmla="*/ 30 w 180"/>
                <a:gd name="T9" fmla="*/ 29 h 332"/>
                <a:gd name="T10" fmla="*/ 11 w 180"/>
                <a:gd name="T11" fmla="*/ 76 h 332"/>
                <a:gd name="T12" fmla="*/ 1 w 180"/>
                <a:gd name="T13" fmla="*/ 141 h 332"/>
                <a:gd name="T14" fmla="*/ 0 w 180"/>
                <a:gd name="T15" fmla="*/ 178 h 332"/>
                <a:gd name="T16" fmla="*/ 3 w 180"/>
                <a:gd name="T17" fmla="*/ 216 h 332"/>
                <a:gd name="T18" fmla="*/ 18 w 180"/>
                <a:gd name="T19" fmla="*/ 273 h 332"/>
                <a:gd name="T20" fmla="*/ 47 w 180"/>
                <a:gd name="T21" fmla="*/ 312 h 332"/>
                <a:gd name="T22" fmla="*/ 83 w 180"/>
                <a:gd name="T23" fmla="*/ 331 h 332"/>
                <a:gd name="T24" fmla="*/ 103 w 180"/>
                <a:gd name="T25" fmla="*/ 332 h 332"/>
                <a:gd name="T26" fmla="*/ 103 w 180"/>
                <a:gd name="T27" fmla="*/ 332 h 332"/>
                <a:gd name="T28" fmla="*/ 112 w 180"/>
                <a:gd name="T29" fmla="*/ 332 h 332"/>
                <a:gd name="T30" fmla="*/ 129 w 180"/>
                <a:gd name="T31" fmla="*/ 325 h 332"/>
                <a:gd name="T32" fmla="*/ 149 w 180"/>
                <a:gd name="T33" fmla="*/ 304 h 332"/>
                <a:gd name="T34" fmla="*/ 170 w 180"/>
                <a:gd name="T35" fmla="*/ 256 h 332"/>
                <a:gd name="T36" fmla="*/ 178 w 180"/>
                <a:gd name="T37" fmla="*/ 191 h 332"/>
                <a:gd name="T38" fmla="*/ 180 w 180"/>
                <a:gd name="T39" fmla="*/ 154 h 332"/>
                <a:gd name="T40" fmla="*/ 178 w 180"/>
                <a:gd name="T41" fmla="*/ 125 h 332"/>
                <a:gd name="T42" fmla="*/ 161 w 180"/>
                <a:gd name="T43" fmla="*/ 70 h 332"/>
                <a:gd name="T44" fmla="*/ 132 w 180"/>
                <a:gd name="T45" fmla="*/ 27 h 332"/>
                <a:gd name="T46" fmla="*/ 96 w 180"/>
                <a:gd name="T47" fmla="*/ 3 h 332"/>
                <a:gd name="T48" fmla="*/ 77 w 180"/>
                <a:gd name="T49" fmla="*/ 0 h 332"/>
                <a:gd name="T50" fmla="*/ 77 w 180"/>
                <a:gd name="T51" fmla="*/ 26 h 332"/>
                <a:gd name="T52" fmla="*/ 77 w 180"/>
                <a:gd name="T53" fmla="*/ 26 h 332"/>
                <a:gd name="T54" fmla="*/ 88 w 180"/>
                <a:gd name="T55" fmla="*/ 27 h 332"/>
                <a:gd name="T56" fmla="*/ 113 w 180"/>
                <a:gd name="T57" fmla="*/ 46 h 332"/>
                <a:gd name="T58" fmla="*/ 137 w 180"/>
                <a:gd name="T59" fmla="*/ 85 h 332"/>
                <a:gd name="T60" fmla="*/ 152 w 180"/>
                <a:gd name="T61" fmla="*/ 142 h 332"/>
                <a:gd name="T62" fmla="*/ 154 w 180"/>
                <a:gd name="T63" fmla="*/ 178 h 332"/>
                <a:gd name="T64" fmla="*/ 154 w 180"/>
                <a:gd name="T65" fmla="*/ 216 h 332"/>
                <a:gd name="T66" fmla="*/ 145 w 180"/>
                <a:gd name="T67" fmla="*/ 273 h 332"/>
                <a:gd name="T68" fmla="*/ 131 w 180"/>
                <a:gd name="T69" fmla="*/ 312 h 332"/>
                <a:gd name="T70" fmla="*/ 112 w 180"/>
                <a:gd name="T71" fmla="*/ 331 h 332"/>
                <a:gd name="T72" fmla="*/ 103 w 180"/>
                <a:gd name="T73" fmla="*/ 332 h 332"/>
                <a:gd name="T74" fmla="*/ 103 w 180"/>
                <a:gd name="T75" fmla="*/ 332 h 332"/>
                <a:gd name="T76" fmla="*/ 92 w 180"/>
                <a:gd name="T77" fmla="*/ 331 h 332"/>
                <a:gd name="T78" fmla="*/ 67 w 180"/>
                <a:gd name="T79" fmla="*/ 312 h 332"/>
                <a:gd name="T80" fmla="*/ 43 w 180"/>
                <a:gd name="T81" fmla="*/ 273 h 332"/>
                <a:gd name="T82" fmla="*/ 27 w 180"/>
                <a:gd name="T83" fmla="*/ 216 h 332"/>
                <a:gd name="T84" fmla="*/ 26 w 180"/>
                <a:gd name="T85" fmla="*/ 178 h 332"/>
                <a:gd name="T86" fmla="*/ 26 w 180"/>
                <a:gd name="T87" fmla="*/ 52 h 332"/>
                <a:gd name="T88" fmla="*/ 41 w 180"/>
                <a:gd name="T89" fmla="*/ 47 h 332"/>
                <a:gd name="T90" fmla="*/ 62 w 180"/>
                <a:gd name="T91" fmla="*/ 29 h 332"/>
                <a:gd name="T92" fmla="*/ 77 w 180"/>
                <a:gd name="T93" fmla="*/ 2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0" h="332">
                  <a:moveTo>
                    <a:pt x="77" y="0"/>
                  </a:moveTo>
                  <a:lnTo>
                    <a:pt x="77" y="0"/>
                  </a:lnTo>
                  <a:lnTo>
                    <a:pt x="67" y="0"/>
                  </a:lnTo>
                  <a:lnTo>
                    <a:pt x="52" y="7"/>
                  </a:lnTo>
                  <a:lnTo>
                    <a:pt x="30" y="29"/>
                  </a:lnTo>
                  <a:lnTo>
                    <a:pt x="11" y="76"/>
                  </a:lnTo>
                  <a:lnTo>
                    <a:pt x="1" y="141"/>
                  </a:lnTo>
                  <a:lnTo>
                    <a:pt x="0" y="178"/>
                  </a:lnTo>
                  <a:lnTo>
                    <a:pt x="3" y="216"/>
                  </a:lnTo>
                  <a:lnTo>
                    <a:pt x="18" y="273"/>
                  </a:lnTo>
                  <a:lnTo>
                    <a:pt x="47" y="312"/>
                  </a:lnTo>
                  <a:lnTo>
                    <a:pt x="83" y="331"/>
                  </a:lnTo>
                  <a:lnTo>
                    <a:pt x="103" y="332"/>
                  </a:lnTo>
                  <a:lnTo>
                    <a:pt x="103" y="332"/>
                  </a:lnTo>
                  <a:lnTo>
                    <a:pt x="112" y="332"/>
                  </a:lnTo>
                  <a:lnTo>
                    <a:pt x="129" y="325"/>
                  </a:lnTo>
                  <a:lnTo>
                    <a:pt x="149" y="304"/>
                  </a:lnTo>
                  <a:lnTo>
                    <a:pt x="170" y="256"/>
                  </a:lnTo>
                  <a:lnTo>
                    <a:pt x="178" y="191"/>
                  </a:lnTo>
                  <a:lnTo>
                    <a:pt x="180" y="154"/>
                  </a:lnTo>
                  <a:lnTo>
                    <a:pt x="178" y="125"/>
                  </a:lnTo>
                  <a:lnTo>
                    <a:pt x="161" y="70"/>
                  </a:lnTo>
                  <a:lnTo>
                    <a:pt x="132" y="27"/>
                  </a:lnTo>
                  <a:lnTo>
                    <a:pt x="96" y="3"/>
                  </a:lnTo>
                  <a:lnTo>
                    <a:pt x="77" y="0"/>
                  </a:lnTo>
                  <a:close/>
                  <a:moveTo>
                    <a:pt x="77" y="26"/>
                  </a:moveTo>
                  <a:lnTo>
                    <a:pt x="77" y="26"/>
                  </a:lnTo>
                  <a:lnTo>
                    <a:pt x="88" y="27"/>
                  </a:lnTo>
                  <a:lnTo>
                    <a:pt x="113" y="46"/>
                  </a:lnTo>
                  <a:lnTo>
                    <a:pt x="137" y="85"/>
                  </a:lnTo>
                  <a:lnTo>
                    <a:pt x="152" y="142"/>
                  </a:lnTo>
                  <a:lnTo>
                    <a:pt x="154" y="178"/>
                  </a:lnTo>
                  <a:lnTo>
                    <a:pt x="154" y="216"/>
                  </a:lnTo>
                  <a:lnTo>
                    <a:pt x="145" y="273"/>
                  </a:lnTo>
                  <a:lnTo>
                    <a:pt x="131" y="312"/>
                  </a:lnTo>
                  <a:lnTo>
                    <a:pt x="112" y="331"/>
                  </a:lnTo>
                  <a:lnTo>
                    <a:pt x="103" y="332"/>
                  </a:lnTo>
                  <a:lnTo>
                    <a:pt x="103" y="332"/>
                  </a:lnTo>
                  <a:lnTo>
                    <a:pt x="92" y="331"/>
                  </a:lnTo>
                  <a:lnTo>
                    <a:pt x="67" y="312"/>
                  </a:lnTo>
                  <a:lnTo>
                    <a:pt x="43" y="273"/>
                  </a:lnTo>
                  <a:lnTo>
                    <a:pt x="27" y="216"/>
                  </a:lnTo>
                  <a:lnTo>
                    <a:pt x="26" y="178"/>
                  </a:lnTo>
                  <a:lnTo>
                    <a:pt x="26" y="52"/>
                  </a:lnTo>
                  <a:lnTo>
                    <a:pt x="41" y="47"/>
                  </a:lnTo>
                  <a:lnTo>
                    <a:pt x="62" y="29"/>
                  </a:lnTo>
                  <a:lnTo>
                    <a:pt x="77" y="26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06" name="Freeform 83"/>
            <p:cNvSpPr>
              <a:spLocks/>
            </p:cNvSpPr>
            <p:nvPr/>
          </p:nvSpPr>
          <p:spPr bwMode="auto">
            <a:xfrm>
              <a:off x="4087" y="725"/>
              <a:ext cx="367" cy="241"/>
            </a:xfrm>
            <a:custGeom>
              <a:avLst/>
              <a:gdLst>
                <a:gd name="T0" fmla="*/ 76 w 1100"/>
                <a:gd name="T1" fmla="*/ 135 h 724"/>
                <a:gd name="T2" fmla="*/ 0 w 1100"/>
                <a:gd name="T3" fmla="*/ 7 h 724"/>
                <a:gd name="T4" fmla="*/ 11 w 1100"/>
                <a:gd name="T5" fmla="*/ 1 h 724"/>
                <a:gd name="T6" fmla="*/ 73 w 1100"/>
                <a:gd name="T7" fmla="*/ 0 h 724"/>
                <a:gd name="T8" fmla="*/ 102 w 1100"/>
                <a:gd name="T9" fmla="*/ 10 h 724"/>
                <a:gd name="T10" fmla="*/ 134 w 1100"/>
                <a:gd name="T11" fmla="*/ 28 h 724"/>
                <a:gd name="T12" fmla="*/ 164 w 1100"/>
                <a:gd name="T13" fmla="*/ 62 h 724"/>
                <a:gd name="T14" fmla="*/ 178 w 1100"/>
                <a:gd name="T15" fmla="*/ 85 h 724"/>
                <a:gd name="T16" fmla="*/ 230 w 1100"/>
                <a:gd name="T17" fmla="*/ 110 h 724"/>
                <a:gd name="T18" fmla="*/ 715 w 1100"/>
                <a:gd name="T19" fmla="*/ 85 h 724"/>
                <a:gd name="T20" fmla="*/ 1100 w 1100"/>
                <a:gd name="T21" fmla="*/ 468 h 724"/>
                <a:gd name="T22" fmla="*/ 767 w 1100"/>
                <a:gd name="T23" fmla="*/ 724 h 724"/>
                <a:gd name="T24" fmla="*/ 434 w 1100"/>
                <a:gd name="T25" fmla="*/ 341 h 724"/>
                <a:gd name="T26" fmla="*/ 414 w 1100"/>
                <a:gd name="T27" fmla="*/ 324 h 724"/>
                <a:gd name="T28" fmla="*/ 377 w 1100"/>
                <a:gd name="T29" fmla="*/ 305 h 724"/>
                <a:gd name="T30" fmla="*/ 357 w 1100"/>
                <a:gd name="T31" fmla="*/ 289 h 724"/>
                <a:gd name="T32" fmla="*/ 280 w 1100"/>
                <a:gd name="T33" fmla="*/ 263 h 724"/>
                <a:gd name="T34" fmla="*/ 259 w 1100"/>
                <a:gd name="T35" fmla="*/ 260 h 724"/>
                <a:gd name="T36" fmla="*/ 201 w 1100"/>
                <a:gd name="T37" fmla="*/ 231 h 724"/>
                <a:gd name="T38" fmla="*/ 178 w 1100"/>
                <a:gd name="T39" fmla="*/ 213 h 724"/>
                <a:gd name="T40" fmla="*/ 76 w 1100"/>
                <a:gd name="T41" fmla="*/ 135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0" h="724">
                  <a:moveTo>
                    <a:pt x="76" y="135"/>
                  </a:moveTo>
                  <a:lnTo>
                    <a:pt x="0" y="7"/>
                  </a:lnTo>
                  <a:lnTo>
                    <a:pt x="11" y="1"/>
                  </a:lnTo>
                  <a:lnTo>
                    <a:pt x="73" y="0"/>
                  </a:lnTo>
                  <a:lnTo>
                    <a:pt x="102" y="10"/>
                  </a:lnTo>
                  <a:lnTo>
                    <a:pt x="134" y="28"/>
                  </a:lnTo>
                  <a:lnTo>
                    <a:pt x="164" y="62"/>
                  </a:lnTo>
                  <a:lnTo>
                    <a:pt x="178" y="85"/>
                  </a:lnTo>
                  <a:lnTo>
                    <a:pt x="230" y="110"/>
                  </a:lnTo>
                  <a:lnTo>
                    <a:pt x="715" y="85"/>
                  </a:lnTo>
                  <a:lnTo>
                    <a:pt x="1100" y="468"/>
                  </a:lnTo>
                  <a:lnTo>
                    <a:pt x="767" y="724"/>
                  </a:lnTo>
                  <a:lnTo>
                    <a:pt x="434" y="341"/>
                  </a:lnTo>
                  <a:lnTo>
                    <a:pt x="414" y="324"/>
                  </a:lnTo>
                  <a:lnTo>
                    <a:pt x="377" y="305"/>
                  </a:lnTo>
                  <a:lnTo>
                    <a:pt x="357" y="289"/>
                  </a:lnTo>
                  <a:lnTo>
                    <a:pt x="280" y="263"/>
                  </a:lnTo>
                  <a:lnTo>
                    <a:pt x="259" y="260"/>
                  </a:lnTo>
                  <a:lnTo>
                    <a:pt x="201" y="231"/>
                  </a:lnTo>
                  <a:lnTo>
                    <a:pt x="178" y="213"/>
                  </a:lnTo>
                  <a:lnTo>
                    <a:pt x="76" y="135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07" name="Freeform 84"/>
            <p:cNvSpPr>
              <a:spLocks/>
            </p:cNvSpPr>
            <p:nvPr/>
          </p:nvSpPr>
          <p:spPr bwMode="auto">
            <a:xfrm>
              <a:off x="4138" y="588"/>
              <a:ext cx="60" cy="20"/>
            </a:xfrm>
            <a:custGeom>
              <a:avLst/>
              <a:gdLst>
                <a:gd name="T0" fmla="*/ 26 w 180"/>
                <a:gd name="T1" fmla="*/ 62 h 62"/>
                <a:gd name="T2" fmla="*/ 23 w 180"/>
                <a:gd name="T3" fmla="*/ 57 h 62"/>
                <a:gd name="T4" fmla="*/ 3 w 180"/>
                <a:gd name="T5" fmla="*/ 29 h 62"/>
                <a:gd name="T6" fmla="*/ 0 w 180"/>
                <a:gd name="T7" fmla="*/ 10 h 62"/>
                <a:gd name="T8" fmla="*/ 2 w 180"/>
                <a:gd name="T9" fmla="*/ 5 h 62"/>
                <a:gd name="T10" fmla="*/ 15 w 180"/>
                <a:gd name="T11" fmla="*/ 0 h 62"/>
                <a:gd name="T12" fmla="*/ 49 w 180"/>
                <a:gd name="T13" fmla="*/ 0 h 62"/>
                <a:gd name="T14" fmla="*/ 113 w 180"/>
                <a:gd name="T15" fmla="*/ 8 h 62"/>
                <a:gd name="T16" fmla="*/ 166 w 180"/>
                <a:gd name="T17" fmla="*/ 26 h 62"/>
                <a:gd name="T18" fmla="*/ 180 w 180"/>
                <a:gd name="T19" fmla="*/ 36 h 62"/>
                <a:gd name="T20" fmla="*/ 26 w 180"/>
                <a:gd name="T21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0" h="62">
                  <a:moveTo>
                    <a:pt x="26" y="62"/>
                  </a:moveTo>
                  <a:lnTo>
                    <a:pt x="23" y="57"/>
                  </a:lnTo>
                  <a:lnTo>
                    <a:pt x="3" y="29"/>
                  </a:lnTo>
                  <a:lnTo>
                    <a:pt x="0" y="10"/>
                  </a:lnTo>
                  <a:lnTo>
                    <a:pt x="2" y="5"/>
                  </a:lnTo>
                  <a:lnTo>
                    <a:pt x="15" y="0"/>
                  </a:lnTo>
                  <a:lnTo>
                    <a:pt x="49" y="0"/>
                  </a:lnTo>
                  <a:lnTo>
                    <a:pt x="113" y="8"/>
                  </a:lnTo>
                  <a:lnTo>
                    <a:pt x="166" y="26"/>
                  </a:lnTo>
                  <a:lnTo>
                    <a:pt x="180" y="36"/>
                  </a:lnTo>
                  <a:lnTo>
                    <a:pt x="26" y="62"/>
                  </a:lnTo>
                  <a:close/>
                </a:path>
              </a:pathLst>
            </a:custGeom>
            <a:solidFill>
              <a:srgbClr val="FABB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08" name="Freeform 85"/>
            <p:cNvSpPr>
              <a:spLocks/>
            </p:cNvSpPr>
            <p:nvPr/>
          </p:nvSpPr>
          <p:spPr bwMode="auto">
            <a:xfrm>
              <a:off x="3567" y="469"/>
              <a:ext cx="411" cy="446"/>
            </a:xfrm>
            <a:custGeom>
              <a:avLst/>
              <a:gdLst>
                <a:gd name="T0" fmla="*/ 242 w 1235"/>
                <a:gd name="T1" fmla="*/ 1322 h 1339"/>
                <a:gd name="T2" fmla="*/ 322 w 1235"/>
                <a:gd name="T3" fmla="*/ 1113 h 1339"/>
                <a:gd name="T4" fmla="*/ 331 w 1235"/>
                <a:gd name="T5" fmla="*/ 1005 h 1339"/>
                <a:gd name="T6" fmla="*/ 343 w 1235"/>
                <a:gd name="T7" fmla="*/ 825 h 1339"/>
                <a:gd name="T8" fmla="*/ 376 w 1235"/>
                <a:gd name="T9" fmla="*/ 747 h 1339"/>
                <a:gd name="T10" fmla="*/ 420 w 1235"/>
                <a:gd name="T11" fmla="*/ 724 h 1339"/>
                <a:gd name="T12" fmla="*/ 448 w 1235"/>
                <a:gd name="T13" fmla="*/ 724 h 1339"/>
                <a:gd name="T14" fmla="*/ 501 w 1235"/>
                <a:gd name="T15" fmla="*/ 756 h 1339"/>
                <a:gd name="T16" fmla="*/ 536 w 1235"/>
                <a:gd name="T17" fmla="*/ 827 h 1339"/>
                <a:gd name="T18" fmla="*/ 661 w 1235"/>
                <a:gd name="T19" fmla="*/ 737 h 1339"/>
                <a:gd name="T20" fmla="*/ 672 w 1235"/>
                <a:gd name="T21" fmla="*/ 601 h 1339"/>
                <a:gd name="T22" fmla="*/ 717 w 1235"/>
                <a:gd name="T23" fmla="*/ 541 h 1339"/>
                <a:gd name="T24" fmla="*/ 775 w 1235"/>
                <a:gd name="T25" fmla="*/ 432 h 1339"/>
                <a:gd name="T26" fmla="*/ 766 w 1235"/>
                <a:gd name="T27" fmla="*/ 366 h 1339"/>
                <a:gd name="T28" fmla="*/ 783 w 1235"/>
                <a:gd name="T29" fmla="*/ 330 h 1339"/>
                <a:gd name="T30" fmla="*/ 883 w 1235"/>
                <a:gd name="T31" fmla="*/ 282 h 1339"/>
                <a:gd name="T32" fmla="*/ 1028 w 1235"/>
                <a:gd name="T33" fmla="*/ 281 h 1339"/>
                <a:gd name="T34" fmla="*/ 1120 w 1235"/>
                <a:gd name="T35" fmla="*/ 324 h 1339"/>
                <a:gd name="T36" fmla="*/ 1186 w 1235"/>
                <a:gd name="T37" fmla="*/ 393 h 1339"/>
                <a:gd name="T38" fmla="*/ 1205 w 1235"/>
                <a:gd name="T39" fmla="*/ 412 h 1339"/>
                <a:gd name="T40" fmla="*/ 1235 w 1235"/>
                <a:gd name="T41" fmla="*/ 288 h 1339"/>
                <a:gd name="T42" fmla="*/ 1214 w 1235"/>
                <a:gd name="T43" fmla="*/ 186 h 1339"/>
                <a:gd name="T44" fmla="*/ 1150 w 1235"/>
                <a:gd name="T45" fmla="*/ 109 h 1339"/>
                <a:gd name="T46" fmla="*/ 1050 w 1235"/>
                <a:gd name="T47" fmla="*/ 49 h 1339"/>
                <a:gd name="T48" fmla="*/ 875 w 1235"/>
                <a:gd name="T49" fmla="*/ 4 h 1339"/>
                <a:gd name="T50" fmla="*/ 674 w 1235"/>
                <a:gd name="T51" fmla="*/ 7 h 1339"/>
                <a:gd name="T52" fmla="*/ 461 w 1235"/>
                <a:gd name="T53" fmla="*/ 62 h 1339"/>
                <a:gd name="T54" fmla="*/ 357 w 1235"/>
                <a:gd name="T55" fmla="*/ 108 h 1339"/>
                <a:gd name="T56" fmla="*/ 199 w 1235"/>
                <a:gd name="T57" fmla="*/ 210 h 1339"/>
                <a:gd name="T58" fmla="*/ 99 w 1235"/>
                <a:gd name="T59" fmla="*/ 315 h 1339"/>
                <a:gd name="T60" fmla="*/ 36 w 1235"/>
                <a:gd name="T61" fmla="*/ 445 h 1339"/>
                <a:gd name="T62" fmla="*/ 14 w 1235"/>
                <a:gd name="T63" fmla="*/ 546 h 1339"/>
                <a:gd name="T64" fmla="*/ 0 w 1235"/>
                <a:gd name="T65" fmla="*/ 828 h 1339"/>
                <a:gd name="T66" fmla="*/ 36 w 1235"/>
                <a:gd name="T67" fmla="*/ 1002 h 1339"/>
                <a:gd name="T68" fmla="*/ 101 w 1235"/>
                <a:gd name="T69" fmla="*/ 1141 h 1339"/>
                <a:gd name="T70" fmla="*/ 202 w 1235"/>
                <a:gd name="T71" fmla="*/ 1318 h 1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235" h="1339">
                  <a:moveTo>
                    <a:pt x="229" y="1339"/>
                  </a:moveTo>
                  <a:lnTo>
                    <a:pt x="242" y="1322"/>
                  </a:lnTo>
                  <a:lnTo>
                    <a:pt x="299" y="1203"/>
                  </a:lnTo>
                  <a:lnTo>
                    <a:pt x="322" y="1113"/>
                  </a:lnTo>
                  <a:lnTo>
                    <a:pt x="331" y="1044"/>
                  </a:lnTo>
                  <a:lnTo>
                    <a:pt x="331" y="1005"/>
                  </a:lnTo>
                  <a:lnTo>
                    <a:pt x="333" y="933"/>
                  </a:lnTo>
                  <a:lnTo>
                    <a:pt x="343" y="825"/>
                  </a:lnTo>
                  <a:lnTo>
                    <a:pt x="360" y="772"/>
                  </a:lnTo>
                  <a:lnTo>
                    <a:pt x="376" y="747"/>
                  </a:lnTo>
                  <a:lnTo>
                    <a:pt x="396" y="733"/>
                  </a:lnTo>
                  <a:lnTo>
                    <a:pt x="420" y="724"/>
                  </a:lnTo>
                  <a:lnTo>
                    <a:pt x="433" y="724"/>
                  </a:lnTo>
                  <a:lnTo>
                    <a:pt x="448" y="724"/>
                  </a:lnTo>
                  <a:lnTo>
                    <a:pt x="472" y="733"/>
                  </a:lnTo>
                  <a:lnTo>
                    <a:pt x="501" y="756"/>
                  </a:lnTo>
                  <a:lnTo>
                    <a:pt x="533" y="814"/>
                  </a:lnTo>
                  <a:lnTo>
                    <a:pt x="536" y="827"/>
                  </a:lnTo>
                  <a:lnTo>
                    <a:pt x="664" y="750"/>
                  </a:lnTo>
                  <a:lnTo>
                    <a:pt x="661" y="737"/>
                  </a:lnTo>
                  <a:lnTo>
                    <a:pt x="658" y="661"/>
                  </a:lnTo>
                  <a:lnTo>
                    <a:pt x="672" y="601"/>
                  </a:lnTo>
                  <a:lnTo>
                    <a:pt x="690" y="570"/>
                  </a:lnTo>
                  <a:lnTo>
                    <a:pt x="717" y="541"/>
                  </a:lnTo>
                  <a:lnTo>
                    <a:pt x="756" y="485"/>
                  </a:lnTo>
                  <a:lnTo>
                    <a:pt x="775" y="432"/>
                  </a:lnTo>
                  <a:lnTo>
                    <a:pt x="775" y="386"/>
                  </a:lnTo>
                  <a:lnTo>
                    <a:pt x="766" y="366"/>
                  </a:lnTo>
                  <a:lnTo>
                    <a:pt x="764" y="356"/>
                  </a:lnTo>
                  <a:lnTo>
                    <a:pt x="783" y="330"/>
                  </a:lnTo>
                  <a:lnTo>
                    <a:pt x="825" y="304"/>
                  </a:lnTo>
                  <a:lnTo>
                    <a:pt x="883" y="282"/>
                  </a:lnTo>
                  <a:lnTo>
                    <a:pt x="953" y="272"/>
                  </a:lnTo>
                  <a:lnTo>
                    <a:pt x="1028" y="281"/>
                  </a:lnTo>
                  <a:lnTo>
                    <a:pt x="1084" y="302"/>
                  </a:lnTo>
                  <a:lnTo>
                    <a:pt x="1120" y="324"/>
                  </a:lnTo>
                  <a:lnTo>
                    <a:pt x="1155" y="356"/>
                  </a:lnTo>
                  <a:lnTo>
                    <a:pt x="1186" y="393"/>
                  </a:lnTo>
                  <a:lnTo>
                    <a:pt x="1202" y="418"/>
                  </a:lnTo>
                  <a:lnTo>
                    <a:pt x="1205" y="412"/>
                  </a:lnTo>
                  <a:lnTo>
                    <a:pt x="1227" y="354"/>
                  </a:lnTo>
                  <a:lnTo>
                    <a:pt x="1235" y="288"/>
                  </a:lnTo>
                  <a:lnTo>
                    <a:pt x="1231" y="238"/>
                  </a:lnTo>
                  <a:lnTo>
                    <a:pt x="1214" y="186"/>
                  </a:lnTo>
                  <a:lnTo>
                    <a:pt x="1178" y="134"/>
                  </a:lnTo>
                  <a:lnTo>
                    <a:pt x="1150" y="109"/>
                  </a:lnTo>
                  <a:lnTo>
                    <a:pt x="1120" y="86"/>
                  </a:lnTo>
                  <a:lnTo>
                    <a:pt x="1050" y="49"/>
                  </a:lnTo>
                  <a:lnTo>
                    <a:pt x="968" y="20"/>
                  </a:lnTo>
                  <a:lnTo>
                    <a:pt x="875" y="4"/>
                  </a:lnTo>
                  <a:lnTo>
                    <a:pt x="777" y="0"/>
                  </a:lnTo>
                  <a:lnTo>
                    <a:pt x="674" y="7"/>
                  </a:lnTo>
                  <a:lnTo>
                    <a:pt x="569" y="27"/>
                  </a:lnTo>
                  <a:lnTo>
                    <a:pt x="461" y="62"/>
                  </a:lnTo>
                  <a:lnTo>
                    <a:pt x="409" y="84"/>
                  </a:lnTo>
                  <a:lnTo>
                    <a:pt x="357" y="108"/>
                  </a:lnTo>
                  <a:lnTo>
                    <a:pt x="269" y="158"/>
                  </a:lnTo>
                  <a:lnTo>
                    <a:pt x="199" y="210"/>
                  </a:lnTo>
                  <a:lnTo>
                    <a:pt x="143" y="262"/>
                  </a:lnTo>
                  <a:lnTo>
                    <a:pt x="99" y="315"/>
                  </a:lnTo>
                  <a:lnTo>
                    <a:pt x="68" y="367"/>
                  </a:lnTo>
                  <a:lnTo>
                    <a:pt x="36" y="445"/>
                  </a:lnTo>
                  <a:lnTo>
                    <a:pt x="24" y="494"/>
                  </a:lnTo>
                  <a:lnTo>
                    <a:pt x="14" y="546"/>
                  </a:lnTo>
                  <a:lnTo>
                    <a:pt x="0" y="678"/>
                  </a:lnTo>
                  <a:lnTo>
                    <a:pt x="0" y="828"/>
                  </a:lnTo>
                  <a:lnTo>
                    <a:pt x="16" y="936"/>
                  </a:lnTo>
                  <a:lnTo>
                    <a:pt x="36" y="1002"/>
                  </a:lnTo>
                  <a:lnTo>
                    <a:pt x="50" y="1031"/>
                  </a:lnTo>
                  <a:lnTo>
                    <a:pt x="101" y="1141"/>
                  </a:lnTo>
                  <a:lnTo>
                    <a:pt x="158" y="1260"/>
                  </a:lnTo>
                  <a:lnTo>
                    <a:pt x="202" y="1318"/>
                  </a:lnTo>
                  <a:lnTo>
                    <a:pt x="229" y="1339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09" name="Freeform 86"/>
            <p:cNvSpPr>
              <a:spLocks/>
            </p:cNvSpPr>
            <p:nvPr/>
          </p:nvSpPr>
          <p:spPr bwMode="auto">
            <a:xfrm>
              <a:off x="3677" y="693"/>
              <a:ext cx="77" cy="111"/>
            </a:xfrm>
            <a:custGeom>
              <a:avLst/>
              <a:gdLst>
                <a:gd name="T0" fmla="*/ 128 w 230"/>
                <a:gd name="T1" fmla="*/ 332 h 332"/>
                <a:gd name="T2" fmla="*/ 108 w 230"/>
                <a:gd name="T3" fmla="*/ 331 h 332"/>
                <a:gd name="T4" fmla="*/ 65 w 230"/>
                <a:gd name="T5" fmla="*/ 312 h 332"/>
                <a:gd name="T6" fmla="*/ 27 w 230"/>
                <a:gd name="T7" fmla="*/ 273 h 332"/>
                <a:gd name="T8" fmla="*/ 7 w 230"/>
                <a:gd name="T9" fmla="*/ 231 h 332"/>
                <a:gd name="T10" fmla="*/ 2 w 230"/>
                <a:gd name="T11" fmla="*/ 198 h 332"/>
                <a:gd name="T12" fmla="*/ 0 w 230"/>
                <a:gd name="T13" fmla="*/ 180 h 332"/>
                <a:gd name="T14" fmla="*/ 2 w 230"/>
                <a:gd name="T15" fmla="*/ 142 h 332"/>
                <a:gd name="T16" fmla="*/ 12 w 230"/>
                <a:gd name="T17" fmla="*/ 77 h 332"/>
                <a:gd name="T18" fmla="*/ 36 w 230"/>
                <a:gd name="T19" fmla="*/ 28 h 332"/>
                <a:gd name="T20" fmla="*/ 65 w 230"/>
                <a:gd name="T21" fmla="*/ 8 h 332"/>
                <a:gd name="T22" fmla="*/ 89 w 230"/>
                <a:gd name="T23" fmla="*/ 1 h 332"/>
                <a:gd name="T24" fmla="*/ 102 w 230"/>
                <a:gd name="T25" fmla="*/ 0 h 332"/>
                <a:gd name="T26" fmla="*/ 123 w 230"/>
                <a:gd name="T27" fmla="*/ 1 h 332"/>
                <a:gd name="T28" fmla="*/ 166 w 230"/>
                <a:gd name="T29" fmla="*/ 21 h 332"/>
                <a:gd name="T30" fmla="*/ 205 w 230"/>
                <a:gd name="T31" fmla="*/ 59 h 332"/>
                <a:gd name="T32" fmla="*/ 223 w 230"/>
                <a:gd name="T33" fmla="*/ 102 h 332"/>
                <a:gd name="T34" fmla="*/ 230 w 230"/>
                <a:gd name="T35" fmla="*/ 135 h 332"/>
                <a:gd name="T36" fmla="*/ 230 w 230"/>
                <a:gd name="T37" fmla="*/ 154 h 332"/>
                <a:gd name="T38" fmla="*/ 230 w 230"/>
                <a:gd name="T39" fmla="*/ 191 h 332"/>
                <a:gd name="T40" fmla="*/ 219 w 230"/>
                <a:gd name="T41" fmla="*/ 256 h 332"/>
                <a:gd name="T42" fmla="*/ 196 w 230"/>
                <a:gd name="T43" fmla="*/ 303 h 332"/>
                <a:gd name="T44" fmla="*/ 167 w 230"/>
                <a:gd name="T45" fmla="*/ 325 h 332"/>
                <a:gd name="T46" fmla="*/ 143 w 230"/>
                <a:gd name="T47" fmla="*/ 332 h 332"/>
                <a:gd name="T48" fmla="*/ 128 w 230"/>
                <a:gd name="T49" fmla="*/ 332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" h="332">
                  <a:moveTo>
                    <a:pt x="128" y="332"/>
                  </a:moveTo>
                  <a:lnTo>
                    <a:pt x="108" y="331"/>
                  </a:lnTo>
                  <a:lnTo>
                    <a:pt x="65" y="312"/>
                  </a:lnTo>
                  <a:lnTo>
                    <a:pt x="27" y="273"/>
                  </a:lnTo>
                  <a:lnTo>
                    <a:pt x="7" y="231"/>
                  </a:lnTo>
                  <a:lnTo>
                    <a:pt x="2" y="198"/>
                  </a:lnTo>
                  <a:lnTo>
                    <a:pt x="0" y="180"/>
                  </a:lnTo>
                  <a:lnTo>
                    <a:pt x="2" y="142"/>
                  </a:lnTo>
                  <a:lnTo>
                    <a:pt x="12" y="77"/>
                  </a:lnTo>
                  <a:lnTo>
                    <a:pt x="36" y="28"/>
                  </a:lnTo>
                  <a:lnTo>
                    <a:pt x="65" y="8"/>
                  </a:lnTo>
                  <a:lnTo>
                    <a:pt x="89" y="1"/>
                  </a:lnTo>
                  <a:lnTo>
                    <a:pt x="102" y="0"/>
                  </a:lnTo>
                  <a:lnTo>
                    <a:pt x="123" y="1"/>
                  </a:lnTo>
                  <a:lnTo>
                    <a:pt x="166" y="21"/>
                  </a:lnTo>
                  <a:lnTo>
                    <a:pt x="205" y="59"/>
                  </a:lnTo>
                  <a:lnTo>
                    <a:pt x="223" y="102"/>
                  </a:lnTo>
                  <a:lnTo>
                    <a:pt x="230" y="135"/>
                  </a:lnTo>
                  <a:lnTo>
                    <a:pt x="230" y="154"/>
                  </a:lnTo>
                  <a:lnTo>
                    <a:pt x="230" y="191"/>
                  </a:lnTo>
                  <a:lnTo>
                    <a:pt x="219" y="256"/>
                  </a:lnTo>
                  <a:lnTo>
                    <a:pt x="196" y="303"/>
                  </a:lnTo>
                  <a:lnTo>
                    <a:pt x="167" y="325"/>
                  </a:lnTo>
                  <a:lnTo>
                    <a:pt x="143" y="332"/>
                  </a:lnTo>
                  <a:lnTo>
                    <a:pt x="128" y="332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10" name="Freeform 87"/>
            <p:cNvSpPr>
              <a:spLocks/>
            </p:cNvSpPr>
            <p:nvPr/>
          </p:nvSpPr>
          <p:spPr bwMode="auto">
            <a:xfrm>
              <a:off x="3754" y="855"/>
              <a:ext cx="256" cy="145"/>
            </a:xfrm>
            <a:custGeom>
              <a:avLst/>
              <a:gdLst>
                <a:gd name="T0" fmla="*/ 205 w 769"/>
                <a:gd name="T1" fmla="*/ 128 h 435"/>
                <a:gd name="T2" fmla="*/ 0 w 769"/>
                <a:gd name="T3" fmla="*/ 0 h 435"/>
                <a:gd name="T4" fmla="*/ 6 w 769"/>
                <a:gd name="T5" fmla="*/ 9 h 435"/>
                <a:gd name="T6" fmla="*/ 64 w 769"/>
                <a:gd name="T7" fmla="*/ 95 h 435"/>
                <a:gd name="T8" fmla="*/ 146 w 769"/>
                <a:gd name="T9" fmla="*/ 195 h 435"/>
                <a:gd name="T10" fmla="*/ 218 w 769"/>
                <a:gd name="T11" fmla="*/ 267 h 435"/>
                <a:gd name="T12" fmla="*/ 304 w 769"/>
                <a:gd name="T13" fmla="*/ 339 h 435"/>
                <a:gd name="T14" fmla="*/ 405 w 769"/>
                <a:gd name="T15" fmla="*/ 406 h 435"/>
                <a:gd name="T16" fmla="*/ 461 w 769"/>
                <a:gd name="T17" fmla="*/ 435 h 435"/>
                <a:gd name="T18" fmla="*/ 484 w 769"/>
                <a:gd name="T19" fmla="*/ 417 h 435"/>
                <a:gd name="T20" fmla="*/ 533 w 769"/>
                <a:gd name="T21" fmla="*/ 393 h 435"/>
                <a:gd name="T22" fmla="*/ 571 w 769"/>
                <a:gd name="T23" fmla="*/ 385 h 435"/>
                <a:gd name="T24" fmla="*/ 589 w 769"/>
                <a:gd name="T25" fmla="*/ 385 h 435"/>
                <a:gd name="T26" fmla="*/ 631 w 769"/>
                <a:gd name="T27" fmla="*/ 369 h 435"/>
                <a:gd name="T28" fmla="*/ 703 w 769"/>
                <a:gd name="T29" fmla="*/ 347 h 435"/>
                <a:gd name="T30" fmla="*/ 749 w 769"/>
                <a:gd name="T31" fmla="*/ 326 h 435"/>
                <a:gd name="T32" fmla="*/ 769 w 769"/>
                <a:gd name="T33" fmla="*/ 307 h 435"/>
                <a:gd name="T34" fmla="*/ 654 w 769"/>
                <a:gd name="T35" fmla="*/ 285 h 435"/>
                <a:gd name="T36" fmla="*/ 417 w 769"/>
                <a:gd name="T37" fmla="*/ 224 h 435"/>
                <a:gd name="T38" fmla="*/ 303 w 769"/>
                <a:gd name="T39" fmla="*/ 180 h 435"/>
                <a:gd name="T40" fmla="*/ 235 w 769"/>
                <a:gd name="T41" fmla="*/ 147 h 435"/>
                <a:gd name="T42" fmla="*/ 205 w 769"/>
                <a:gd name="T43" fmla="*/ 128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69" h="435">
                  <a:moveTo>
                    <a:pt x="205" y="128"/>
                  </a:moveTo>
                  <a:lnTo>
                    <a:pt x="0" y="0"/>
                  </a:lnTo>
                  <a:lnTo>
                    <a:pt x="6" y="9"/>
                  </a:lnTo>
                  <a:lnTo>
                    <a:pt x="64" y="95"/>
                  </a:lnTo>
                  <a:lnTo>
                    <a:pt x="146" y="195"/>
                  </a:lnTo>
                  <a:lnTo>
                    <a:pt x="218" y="267"/>
                  </a:lnTo>
                  <a:lnTo>
                    <a:pt x="304" y="339"/>
                  </a:lnTo>
                  <a:lnTo>
                    <a:pt x="405" y="406"/>
                  </a:lnTo>
                  <a:lnTo>
                    <a:pt x="461" y="435"/>
                  </a:lnTo>
                  <a:lnTo>
                    <a:pt x="484" y="417"/>
                  </a:lnTo>
                  <a:lnTo>
                    <a:pt x="533" y="393"/>
                  </a:lnTo>
                  <a:lnTo>
                    <a:pt x="571" y="385"/>
                  </a:lnTo>
                  <a:lnTo>
                    <a:pt x="589" y="385"/>
                  </a:lnTo>
                  <a:lnTo>
                    <a:pt x="631" y="369"/>
                  </a:lnTo>
                  <a:lnTo>
                    <a:pt x="703" y="347"/>
                  </a:lnTo>
                  <a:lnTo>
                    <a:pt x="749" y="326"/>
                  </a:lnTo>
                  <a:lnTo>
                    <a:pt x="769" y="307"/>
                  </a:lnTo>
                  <a:lnTo>
                    <a:pt x="654" y="285"/>
                  </a:lnTo>
                  <a:lnTo>
                    <a:pt x="417" y="224"/>
                  </a:lnTo>
                  <a:lnTo>
                    <a:pt x="303" y="180"/>
                  </a:lnTo>
                  <a:lnTo>
                    <a:pt x="235" y="147"/>
                  </a:lnTo>
                  <a:lnTo>
                    <a:pt x="205" y="128"/>
                  </a:lnTo>
                  <a:close/>
                </a:path>
              </a:pathLst>
            </a:custGeom>
            <a:solidFill>
              <a:srgbClr val="E2A1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11" name="Freeform 88"/>
            <p:cNvSpPr>
              <a:spLocks/>
            </p:cNvSpPr>
            <p:nvPr/>
          </p:nvSpPr>
          <p:spPr bwMode="auto">
            <a:xfrm>
              <a:off x="4240" y="753"/>
              <a:ext cx="188" cy="162"/>
            </a:xfrm>
            <a:custGeom>
              <a:avLst/>
              <a:gdLst>
                <a:gd name="T0" fmla="*/ 0 w 563"/>
                <a:gd name="T1" fmla="*/ 280 h 486"/>
                <a:gd name="T2" fmla="*/ 48 w 563"/>
                <a:gd name="T3" fmla="*/ 252 h 486"/>
                <a:gd name="T4" fmla="*/ 264 w 563"/>
                <a:gd name="T5" fmla="*/ 110 h 486"/>
                <a:gd name="T6" fmla="*/ 349 w 563"/>
                <a:gd name="T7" fmla="*/ 44 h 486"/>
                <a:gd name="T8" fmla="*/ 381 w 563"/>
                <a:gd name="T9" fmla="*/ 10 h 486"/>
                <a:gd name="T10" fmla="*/ 383 w 563"/>
                <a:gd name="T11" fmla="*/ 0 h 486"/>
                <a:gd name="T12" fmla="*/ 563 w 563"/>
                <a:gd name="T13" fmla="*/ 280 h 486"/>
                <a:gd name="T14" fmla="*/ 127 w 563"/>
                <a:gd name="T15" fmla="*/ 486 h 486"/>
                <a:gd name="T16" fmla="*/ 0 w 563"/>
                <a:gd name="T17" fmla="*/ 280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3" h="486">
                  <a:moveTo>
                    <a:pt x="0" y="280"/>
                  </a:moveTo>
                  <a:lnTo>
                    <a:pt x="48" y="252"/>
                  </a:lnTo>
                  <a:lnTo>
                    <a:pt x="264" y="110"/>
                  </a:lnTo>
                  <a:lnTo>
                    <a:pt x="349" y="44"/>
                  </a:lnTo>
                  <a:lnTo>
                    <a:pt x="381" y="10"/>
                  </a:lnTo>
                  <a:lnTo>
                    <a:pt x="383" y="0"/>
                  </a:lnTo>
                  <a:lnTo>
                    <a:pt x="563" y="280"/>
                  </a:lnTo>
                  <a:lnTo>
                    <a:pt x="127" y="486"/>
                  </a:lnTo>
                  <a:lnTo>
                    <a:pt x="0" y="2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12" name="Freeform 89"/>
            <p:cNvSpPr>
              <a:spLocks/>
            </p:cNvSpPr>
            <p:nvPr/>
          </p:nvSpPr>
          <p:spPr bwMode="auto">
            <a:xfrm>
              <a:off x="4129" y="762"/>
              <a:ext cx="529" cy="640"/>
            </a:xfrm>
            <a:custGeom>
              <a:avLst/>
              <a:gdLst>
                <a:gd name="T0" fmla="*/ 283 w 1588"/>
                <a:gd name="T1" fmla="*/ 307 h 1920"/>
                <a:gd name="T2" fmla="*/ 337 w 1588"/>
                <a:gd name="T3" fmla="*/ 291 h 1920"/>
                <a:gd name="T4" fmla="*/ 559 w 1588"/>
                <a:gd name="T5" fmla="*/ 199 h 1920"/>
                <a:gd name="T6" fmla="*/ 650 w 1588"/>
                <a:gd name="T7" fmla="*/ 150 h 1920"/>
                <a:gd name="T8" fmla="*/ 733 w 1588"/>
                <a:gd name="T9" fmla="*/ 96 h 1920"/>
                <a:gd name="T10" fmla="*/ 798 w 1588"/>
                <a:gd name="T11" fmla="*/ 34 h 1920"/>
                <a:gd name="T12" fmla="*/ 820 w 1588"/>
                <a:gd name="T13" fmla="*/ 0 h 1920"/>
                <a:gd name="T14" fmla="*/ 853 w 1588"/>
                <a:gd name="T15" fmla="*/ 51 h 1920"/>
                <a:gd name="T16" fmla="*/ 1092 w 1588"/>
                <a:gd name="T17" fmla="*/ 425 h 1920"/>
                <a:gd name="T18" fmla="*/ 1204 w 1588"/>
                <a:gd name="T19" fmla="*/ 588 h 1920"/>
                <a:gd name="T20" fmla="*/ 1256 w 1588"/>
                <a:gd name="T21" fmla="*/ 667 h 1920"/>
                <a:gd name="T22" fmla="*/ 1383 w 1588"/>
                <a:gd name="T23" fmla="*/ 898 h 1920"/>
                <a:gd name="T24" fmla="*/ 1502 w 1588"/>
                <a:gd name="T25" fmla="*/ 1147 h 1920"/>
                <a:gd name="T26" fmla="*/ 1564 w 1588"/>
                <a:gd name="T27" fmla="*/ 1297 h 1920"/>
                <a:gd name="T28" fmla="*/ 1586 w 1588"/>
                <a:gd name="T29" fmla="*/ 1364 h 1920"/>
                <a:gd name="T30" fmla="*/ 1588 w 1588"/>
                <a:gd name="T31" fmla="*/ 1383 h 1920"/>
                <a:gd name="T32" fmla="*/ 1587 w 1588"/>
                <a:gd name="T33" fmla="*/ 1410 h 1920"/>
                <a:gd name="T34" fmla="*/ 1577 w 1588"/>
                <a:gd name="T35" fmla="*/ 1461 h 1920"/>
                <a:gd name="T36" fmla="*/ 1547 w 1588"/>
                <a:gd name="T37" fmla="*/ 1533 h 1920"/>
                <a:gd name="T38" fmla="*/ 1511 w 1588"/>
                <a:gd name="T39" fmla="*/ 1588 h 1920"/>
                <a:gd name="T40" fmla="*/ 1496 w 1588"/>
                <a:gd name="T41" fmla="*/ 1602 h 1920"/>
                <a:gd name="T42" fmla="*/ 1429 w 1588"/>
                <a:gd name="T43" fmla="*/ 1642 h 1920"/>
                <a:gd name="T44" fmla="*/ 1263 w 1588"/>
                <a:gd name="T45" fmla="*/ 1711 h 1920"/>
                <a:gd name="T46" fmla="*/ 981 w 1588"/>
                <a:gd name="T47" fmla="*/ 1808 h 1920"/>
                <a:gd name="T48" fmla="*/ 723 w 1588"/>
                <a:gd name="T49" fmla="*/ 1880 h 1920"/>
                <a:gd name="T50" fmla="*/ 641 w 1588"/>
                <a:gd name="T51" fmla="*/ 1894 h 1920"/>
                <a:gd name="T52" fmla="*/ 474 w 1588"/>
                <a:gd name="T53" fmla="*/ 1920 h 1920"/>
                <a:gd name="T54" fmla="*/ 461 w 1588"/>
                <a:gd name="T55" fmla="*/ 1920 h 1920"/>
                <a:gd name="T56" fmla="*/ 0 w 1588"/>
                <a:gd name="T57" fmla="*/ 1049 h 1920"/>
                <a:gd name="T58" fmla="*/ 84 w 1588"/>
                <a:gd name="T59" fmla="*/ 1053 h 1920"/>
                <a:gd name="T60" fmla="*/ 471 w 1588"/>
                <a:gd name="T61" fmla="*/ 1073 h 1920"/>
                <a:gd name="T62" fmla="*/ 680 w 1588"/>
                <a:gd name="T63" fmla="*/ 1091 h 1920"/>
                <a:gd name="T64" fmla="*/ 717 w 1588"/>
                <a:gd name="T65" fmla="*/ 1101 h 1920"/>
                <a:gd name="T66" fmla="*/ 726 w 1588"/>
                <a:gd name="T67" fmla="*/ 1105 h 1920"/>
                <a:gd name="T68" fmla="*/ 738 w 1588"/>
                <a:gd name="T69" fmla="*/ 1105 h 1920"/>
                <a:gd name="T70" fmla="*/ 740 w 1588"/>
                <a:gd name="T71" fmla="*/ 1094 h 1920"/>
                <a:gd name="T72" fmla="*/ 725 w 1588"/>
                <a:gd name="T73" fmla="*/ 1040 h 1920"/>
                <a:gd name="T74" fmla="*/ 717 w 1588"/>
                <a:gd name="T75" fmla="*/ 999 h 1920"/>
                <a:gd name="T76" fmla="*/ 713 w 1588"/>
                <a:gd name="T77" fmla="*/ 974 h 1920"/>
                <a:gd name="T78" fmla="*/ 677 w 1588"/>
                <a:gd name="T79" fmla="*/ 893 h 1920"/>
                <a:gd name="T80" fmla="*/ 630 w 1588"/>
                <a:gd name="T81" fmla="*/ 797 h 1920"/>
                <a:gd name="T82" fmla="*/ 594 w 1588"/>
                <a:gd name="T83" fmla="*/ 715 h 1920"/>
                <a:gd name="T84" fmla="*/ 589 w 1588"/>
                <a:gd name="T85" fmla="*/ 692 h 1920"/>
                <a:gd name="T86" fmla="*/ 588 w 1588"/>
                <a:gd name="T87" fmla="*/ 679 h 1920"/>
                <a:gd name="T88" fmla="*/ 562 w 1588"/>
                <a:gd name="T89" fmla="*/ 637 h 1920"/>
                <a:gd name="T90" fmla="*/ 494 w 1588"/>
                <a:gd name="T91" fmla="*/ 548 h 1920"/>
                <a:gd name="T92" fmla="*/ 321 w 1588"/>
                <a:gd name="T93" fmla="*/ 349 h 1920"/>
                <a:gd name="T94" fmla="*/ 283 w 1588"/>
                <a:gd name="T95" fmla="*/ 307 h 1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88" h="1920">
                  <a:moveTo>
                    <a:pt x="283" y="307"/>
                  </a:moveTo>
                  <a:lnTo>
                    <a:pt x="337" y="291"/>
                  </a:lnTo>
                  <a:lnTo>
                    <a:pt x="559" y="199"/>
                  </a:lnTo>
                  <a:lnTo>
                    <a:pt x="650" y="150"/>
                  </a:lnTo>
                  <a:lnTo>
                    <a:pt x="733" y="96"/>
                  </a:lnTo>
                  <a:lnTo>
                    <a:pt x="798" y="34"/>
                  </a:lnTo>
                  <a:lnTo>
                    <a:pt x="820" y="0"/>
                  </a:lnTo>
                  <a:lnTo>
                    <a:pt x="853" y="51"/>
                  </a:lnTo>
                  <a:lnTo>
                    <a:pt x="1092" y="425"/>
                  </a:lnTo>
                  <a:lnTo>
                    <a:pt x="1204" y="588"/>
                  </a:lnTo>
                  <a:lnTo>
                    <a:pt x="1256" y="667"/>
                  </a:lnTo>
                  <a:lnTo>
                    <a:pt x="1383" y="898"/>
                  </a:lnTo>
                  <a:lnTo>
                    <a:pt x="1502" y="1147"/>
                  </a:lnTo>
                  <a:lnTo>
                    <a:pt x="1564" y="1297"/>
                  </a:lnTo>
                  <a:lnTo>
                    <a:pt x="1586" y="1364"/>
                  </a:lnTo>
                  <a:lnTo>
                    <a:pt x="1588" y="1383"/>
                  </a:lnTo>
                  <a:lnTo>
                    <a:pt x="1587" y="1410"/>
                  </a:lnTo>
                  <a:lnTo>
                    <a:pt x="1577" y="1461"/>
                  </a:lnTo>
                  <a:lnTo>
                    <a:pt x="1547" y="1533"/>
                  </a:lnTo>
                  <a:lnTo>
                    <a:pt x="1511" y="1588"/>
                  </a:lnTo>
                  <a:lnTo>
                    <a:pt x="1496" y="1602"/>
                  </a:lnTo>
                  <a:lnTo>
                    <a:pt x="1429" y="1642"/>
                  </a:lnTo>
                  <a:lnTo>
                    <a:pt x="1263" y="1711"/>
                  </a:lnTo>
                  <a:lnTo>
                    <a:pt x="981" y="1808"/>
                  </a:lnTo>
                  <a:lnTo>
                    <a:pt x="723" y="1880"/>
                  </a:lnTo>
                  <a:lnTo>
                    <a:pt x="641" y="1894"/>
                  </a:lnTo>
                  <a:lnTo>
                    <a:pt x="474" y="1920"/>
                  </a:lnTo>
                  <a:lnTo>
                    <a:pt x="461" y="1920"/>
                  </a:lnTo>
                  <a:lnTo>
                    <a:pt x="0" y="1049"/>
                  </a:lnTo>
                  <a:lnTo>
                    <a:pt x="84" y="1053"/>
                  </a:lnTo>
                  <a:lnTo>
                    <a:pt x="471" y="1073"/>
                  </a:lnTo>
                  <a:lnTo>
                    <a:pt x="680" y="1091"/>
                  </a:lnTo>
                  <a:lnTo>
                    <a:pt x="717" y="1101"/>
                  </a:lnTo>
                  <a:lnTo>
                    <a:pt x="726" y="1105"/>
                  </a:lnTo>
                  <a:lnTo>
                    <a:pt x="738" y="1105"/>
                  </a:lnTo>
                  <a:lnTo>
                    <a:pt x="740" y="1094"/>
                  </a:lnTo>
                  <a:lnTo>
                    <a:pt x="725" y="1040"/>
                  </a:lnTo>
                  <a:lnTo>
                    <a:pt x="717" y="999"/>
                  </a:lnTo>
                  <a:lnTo>
                    <a:pt x="713" y="974"/>
                  </a:lnTo>
                  <a:lnTo>
                    <a:pt x="677" y="893"/>
                  </a:lnTo>
                  <a:lnTo>
                    <a:pt x="630" y="797"/>
                  </a:lnTo>
                  <a:lnTo>
                    <a:pt x="594" y="715"/>
                  </a:lnTo>
                  <a:lnTo>
                    <a:pt x="589" y="692"/>
                  </a:lnTo>
                  <a:lnTo>
                    <a:pt x="588" y="679"/>
                  </a:lnTo>
                  <a:lnTo>
                    <a:pt x="562" y="637"/>
                  </a:lnTo>
                  <a:lnTo>
                    <a:pt x="494" y="548"/>
                  </a:lnTo>
                  <a:lnTo>
                    <a:pt x="321" y="349"/>
                  </a:lnTo>
                  <a:lnTo>
                    <a:pt x="283" y="307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13" name="Freeform 90"/>
            <p:cNvSpPr>
              <a:spLocks/>
            </p:cNvSpPr>
            <p:nvPr/>
          </p:nvSpPr>
          <p:spPr bwMode="auto">
            <a:xfrm>
              <a:off x="3882" y="992"/>
              <a:ext cx="623" cy="1451"/>
            </a:xfrm>
            <a:custGeom>
              <a:avLst/>
              <a:gdLst>
                <a:gd name="T0" fmla="*/ 639 w 1869"/>
                <a:gd name="T1" fmla="*/ 2252 h 4352"/>
                <a:gd name="T2" fmla="*/ 641 w 1869"/>
                <a:gd name="T3" fmla="*/ 2252 h 4352"/>
                <a:gd name="T4" fmla="*/ 652 w 1869"/>
                <a:gd name="T5" fmla="*/ 2252 h 4352"/>
                <a:gd name="T6" fmla="*/ 639 w 1869"/>
                <a:gd name="T7" fmla="*/ 2252 h 4352"/>
                <a:gd name="T8" fmla="*/ 710 w 1869"/>
                <a:gd name="T9" fmla="*/ 2409 h 4352"/>
                <a:gd name="T10" fmla="*/ 936 w 1869"/>
                <a:gd name="T11" fmla="*/ 2920 h 4352"/>
                <a:gd name="T12" fmla="*/ 1090 w 1869"/>
                <a:gd name="T13" fmla="*/ 3242 h 4352"/>
                <a:gd name="T14" fmla="*/ 1152 w 1869"/>
                <a:gd name="T15" fmla="*/ 3352 h 4352"/>
                <a:gd name="T16" fmla="*/ 1188 w 1869"/>
                <a:gd name="T17" fmla="*/ 3407 h 4352"/>
                <a:gd name="T18" fmla="*/ 1284 w 1869"/>
                <a:gd name="T19" fmla="*/ 3530 h 4352"/>
                <a:gd name="T20" fmla="*/ 1457 w 1869"/>
                <a:gd name="T21" fmla="*/ 3731 h 4352"/>
                <a:gd name="T22" fmla="*/ 1635 w 1869"/>
                <a:gd name="T23" fmla="*/ 3941 h 4352"/>
                <a:gd name="T24" fmla="*/ 1739 w 1869"/>
                <a:gd name="T25" fmla="*/ 4075 h 4352"/>
                <a:gd name="T26" fmla="*/ 1818 w 1869"/>
                <a:gd name="T27" fmla="*/ 4199 h 4352"/>
                <a:gd name="T28" fmla="*/ 1856 w 1869"/>
                <a:gd name="T29" fmla="*/ 4280 h 4352"/>
                <a:gd name="T30" fmla="*/ 1867 w 1869"/>
                <a:gd name="T31" fmla="*/ 4329 h 4352"/>
                <a:gd name="T32" fmla="*/ 1869 w 1869"/>
                <a:gd name="T33" fmla="*/ 4352 h 4352"/>
                <a:gd name="T34" fmla="*/ 1869 w 1869"/>
                <a:gd name="T35" fmla="*/ 4316 h 4352"/>
                <a:gd name="T36" fmla="*/ 1850 w 1869"/>
                <a:gd name="T37" fmla="*/ 4068 h 4352"/>
                <a:gd name="T38" fmla="*/ 1818 w 1869"/>
                <a:gd name="T39" fmla="*/ 3826 h 4352"/>
                <a:gd name="T40" fmla="*/ 1791 w 1869"/>
                <a:gd name="T41" fmla="*/ 3687 h 4352"/>
                <a:gd name="T42" fmla="*/ 1587 w 1869"/>
                <a:gd name="T43" fmla="*/ 2687 h 4352"/>
                <a:gd name="T44" fmla="*/ 1408 w 1869"/>
                <a:gd name="T45" fmla="*/ 1843 h 4352"/>
                <a:gd name="T46" fmla="*/ 1356 w 1869"/>
                <a:gd name="T47" fmla="*/ 1621 h 4352"/>
                <a:gd name="T48" fmla="*/ 1202 w 1869"/>
                <a:gd name="T49" fmla="*/ 1008 h 4352"/>
                <a:gd name="T50" fmla="*/ 1152 w 1869"/>
                <a:gd name="T51" fmla="*/ 818 h 4352"/>
                <a:gd name="T52" fmla="*/ 1129 w 1869"/>
                <a:gd name="T53" fmla="*/ 740 h 4352"/>
                <a:gd name="T54" fmla="*/ 1051 w 1869"/>
                <a:gd name="T55" fmla="*/ 508 h 4352"/>
                <a:gd name="T56" fmla="*/ 956 w 1869"/>
                <a:gd name="T57" fmla="*/ 253 h 4352"/>
                <a:gd name="T58" fmla="*/ 882 w 1869"/>
                <a:gd name="T59" fmla="*/ 96 h 4352"/>
                <a:gd name="T60" fmla="*/ 839 w 1869"/>
                <a:gd name="T61" fmla="*/ 21 h 4352"/>
                <a:gd name="T62" fmla="*/ 819 w 1869"/>
                <a:gd name="T63" fmla="*/ 0 h 4352"/>
                <a:gd name="T64" fmla="*/ 0 w 1869"/>
                <a:gd name="T65" fmla="*/ 126 h 4352"/>
                <a:gd name="T66" fmla="*/ 435 w 1869"/>
                <a:gd name="T67" fmla="*/ 1715 h 4352"/>
                <a:gd name="T68" fmla="*/ 440 w 1869"/>
                <a:gd name="T69" fmla="*/ 1714 h 4352"/>
                <a:gd name="T70" fmla="*/ 456 w 1869"/>
                <a:gd name="T71" fmla="*/ 1742 h 4352"/>
                <a:gd name="T72" fmla="*/ 489 w 1869"/>
                <a:gd name="T73" fmla="*/ 1837 h 4352"/>
                <a:gd name="T74" fmla="*/ 547 w 1869"/>
                <a:gd name="T75" fmla="*/ 2019 h 4352"/>
                <a:gd name="T76" fmla="*/ 610 w 1869"/>
                <a:gd name="T77" fmla="*/ 2195 h 4352"/>
                <a:gd name="T78" fmla="*/ 639 w 1869"/>
                <a:gd name="T79" fmla="*/ 2252 h 4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69" h="4352">
                  <a:moveTo>
                    <a:pt x="639" y="2252"/>
                  </a:moveTo>
                  <a:lnTo>
                    <a:pt x="641" y="2252"/>
                  </a:lnTo>
                  <a:lnTo>
                    <a:pt x="652" y="2252"/>
                  </a:lnTo>
                  <a:lnTo>
                    <a:pt x="639" y="2252"/>
                  </a:lnTo>
                  <a:lnTo>
                    <a:pt x="710" y="2409"/>
                  </a:lnTo>
                  <a:lnTo>
                    <a:pt x="936" y="2920"/>
                  </a:lnTo>
                  <a:lnTo>
                    <a:pt x="1090" y="3242"/>
                  </a:lnTo>
                  <a:lnTo>
                    <a:pt x="1152" y="3352"/>
                  </a:lnTo>
                  <a:lnTo>
                    <a:pt x="1188" y="3407"/>
                  </a:lnTo>
                  <a:lnTo>
                    <a:pt x="1284" y="3530"/>
                  </a:lnTo>
                  <a:lnTo>
                    <a:pt x="1457" y="3731"/>
                  </a:lnTo>
                  <a:lnTo>
                    <a:pt x="1635" y="3941"/>
                  </a:lnTo>
                  <a:lnTo>
                    <a:pt x="1739" y="4075"/>
                  </a:lnTo>
                  <a:lnTo>
                    <a:pt x="1818" y="4199"/>
                  </a:lnTo>
                  <a:lnTo>
                    <a:pt x="1856" y="4280"/>
                  </a:lnTo>
                  <a:lnTo>
                    <a:pt x="1867" y="4329"/>
                  </a:lnTo>
                  <a:lnTo>
                    <a:pt x="1869" y="4352"/>
                  </a:lnTo>
                  <a:lnTo>
                    <a:pt x="1869" y="4316"/>
                  </a:lnTo>
                  <a:lnTo>
                    <a:pt x="1850" y="4068"/>
                  </a:lnTo>
                  <a:lnTo>
                    <a:pt x="1818" y="3826"/>
                  </a:lnTo>
                  <a:lnTo>
                    <a:pt x="1791" y="3687"/>
                  </a:lnTo>
                  <a:lnTo>
                    <a:pt x="1587" y="2687"/>
                  </a:lnTo>
                  <a:lnTo>
                    <a:pt x="1408" y="1843"/>
                  </a:lnTo>
                  <a:lnTo>
                    <a:pt x="1356" y="1621"/>
                  </a:lnTo>
                  <a:lnTo>
                    <a:pt x="1202" y="1008"/>
                  </a:lnTo>
                  <a:lnTo>
                    <a:pt x="1152" y="818"/>
                  </a:lnTo>
                  <a:lnTo>
                    <a:pt x="1129" y="740"/>
                  </a:lnTo>
                  <a:lnTo>
                    <a:pt x="1051" y="508"/>
                  </a:lnTo>
                  <a:lnTo>
                    <a:pt x="956" y="253"/>
                  </a:lnTo>
                  <a:lnTo>
                    <a:pt x="882" y="96"/>
                  </a:lnTo>
                  <a:lnTo>
                    <a:pt x="839" y="21"/>
                  </a:lnTo>
                  <a:lnTo>
                    <a:pt x="819" y="0"/>
                  </a:lnTo>
                  <a:lnTo>
                    <a:pt x="0" y="126"/>
                  </a:lnTo>
                  <a:lnTo>
                    <a:pt x="435" y="1715"/>
                  </a:lnTo>
                  <a:lnTo>
                    <a:pt x="440" y="1714"/>
                  </a:lnTo>
                  <a:lnTo>
                    <a:pt x="456" y="1742"/>
                  </a:lnTo>
                  <a:lnTo>
                    <a:pt x="489" y="1837"/>
                  </a:lnTo>
                  <a:lnTo>
                    <a:pt x="547" y="2019"/>
                  </a:lnTo>
                  <a:lnTo>
                    <a:pt x="610" y="2195"/>
                  </a:lnTo>
                  <a:lnTo>
                    <a:pt x="639" y="225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14" name="Freeform 91"/>
            <p:cNvSpPr>
              <a:spLocks/>
            </p:cNvSpPr>
            <p:nvPr/>
          </p:nvSpPr>
          <p:spPr bwMode="auto">
            <a:xfrm>
              <a:off x="3797" y="1009"/>
              <a:ext cx="94" cy="179"/>
            </a:xfrm>
            <a:custGeom>
              <a:avLst/>
              <a:gdLst>
                <a:gd name="T0" fmla="*/ 282 w 282"/>
                <a:gd name="T1" fmla="*/ 0 h 537"/>
                <a:gd name="T2" fmla="*/ 204 w 282"/>
                <a:gd name="T3" fmla="*/ 537 h 537"/>
                <a:gd name="T4" fmla="*/ 204 w 282"/>
                <a:gd name="T5" fmla="*/ 529 h 537"/>
                <a:gd name="T6" fmla="*/ 188 w 282"/>
                <a:gd name="T7" fmla="*/ 438 h 537"/>
                <a:gd name="T8" fmla="*/ 158 w 282"/>
                <a:gd name="T9" fmla="*/ 341 h 537"/>
                <a:gd name="T10" fmla="*/ 128 w 282"/>
                <a:gd name="T11" fmla="*/ 277 h 537"/>
                <a:gd name="T12" fmla="*/ 86 w 282"/>
                <a:gd name="T13" fmla="*/ 218 h 537"/>
                <a:gd name="T14" fmla="*/ 33 w 282"/>
                <a:gd name="T15" fmla="*/ 170 h 537"/>
                <a:gd name="T16" fmla="*/ 0 w 282"/>
                <a:gd name="T17" fmla="*/ 154 h 537"/>
                <a:gd name="T18" fmla="*/ 13 w 282"/>
                <a:gd name="T19" fmla="*/ 153 h 537"/>
                <a:gd name="T20" fmla="*/ 66 w 282"/>
                <a:gd name="T21" fmla="*/ 140 h 537"/>
                <a:gd name="T22" fmla="*/ 142 w 282"/>
                <a:gd name="T23" fmla="*/ 107 h 537"/>
                <a:gd name="T24" fmla="*/ 233 w 282"/>
                <a:gd name="T25" fmla="*/ 45 h 537"/>
                <a:gd name="T26" fmla="*/ 282 w 282"/>
                <a:gd name="T27" fmla="*/ 0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2" h="537">
                  <a:moveTo>
                    <a:pt x="282" y="0"/>
                  </a:moveTo>
                  <a:lnTo>
                    <a:pt x="204" y="537"/>
                  </a:lnTo>
                  <a:lnTo>
                    <a:pt x="204" y="529"/>
                  </a:lnTo>
                  <a:lnTo>
                    <a:pt x="188" y="438"/>
                  </a:lnTo>
                  <a:lnTo>
                    <a:pt x="158" y="341"/>
                  </a:lnTo>
                  <a:lnTo>
                    <a:pt x="128" y="277"/>
                  </a:lnTo>
                  <a:lnTo>
                    <a:pt x="86" y="218"/>
                  </a:lnTo>
                  <a:lnTo>
                    <a:pt x="33" y="170"/>
                  </a:lnTo>
                  <a:lnTo>
                    <a:pt x="0" y="154"/>
                  </a:lnTo>
                  <a:lnTo>
                    <a:pt x="13" y="153"/>
                  </a:lnTo>
                  <a:lnTo>
                    <a:pt x="66" y="140"/>
                  </a:lnTo>
                  <a:lnTo>
                    <a:pt x="142" y="107"/>
                  </a:lnTo>
                  <a:lnTo>
                    <a:pt x="233" y="45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EE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15" name="Freeform 92"/>
            <p:cNvSpPr>
              <a:spLocks/>
            </p:cNvSpPr>
            <p:nvPr/>
          </p:nvSpPr>
          <p:spPr bwMode="auto">
            <a:xfrm>
              <a:off x="3600" y="907"/>
              <a:ext cx="197" cy="239"/>
            </a:xfrm>
            <a:custGeom>
              <a:avLst/>
              <a:gdLst>
                <a:gd name="T0" fmla="*/ 589 w 590"/>
                <a:gd name="T1" fmla="*/ 461 h 718"/>
                <a:gd name="T2" fmla="*/ 586 w 590"/>
                <a:gd name="T3" fmla="*/ 458 h 718"/>
                <a:gd name="T4" fmla="*/ 535 w 590"/>
                <a:gd name="T5" fmla="*/ 467 h 718"/>
                <a:gd name="T6" fmla="*/ 463 w 590"/>
                <a:gd name="T7" fmla="*/ 503 h 718"/>
                <a:gd name="T8" fmla="*/ 410 w 590"/>
                <a:gd name="T9" fmla="*/ 538 h 718"/>
                <a:gd name="T10" fmla="*/ 355 w 590"/>
                <a:gd name="T11" fmla="*/ 575 h 718"/>
                <a:gd name="T12" fmla="*/ 276 w 590"/>
                <a:gd name="T13" fmla="*/ 640 h 718"/>
                <a:gd name="T14" fmla="*/ 211 w 590"/>
                <a:gd name="T15" fmla="*/ 708 h 718"/>
                <a:gd name="T16" fmla="*/ 204 w 590"/>
                <a:gd name="T17" fmla="*/ 718 h 718"/>
                <a:gd name="T18" fmla="*/ 180 w 590"/>
                <a:gd name="T19" fmla="*/ 676 h 718"/>
                <a:gd name="T20" fmla="*/ 65 w 590"/>
                <a:gd name="T21" fmla="*/ 458 h 718"/>
                <a:gd name="T22" fmla="*/ 18 w 590"/>
                <a:gd name="T23" fmla="*/ 346 h 718"/>
                <a:gd name="T24" fmla="*/ 1 w 590"/>
                <a:gd name="T25" fmla="*/ 281 h 718"/>
                <a:gd name="T26" fmla="*/ 0 w 590"/>
                <a:gd name="T27" fmla="*/ 257 h 718"/>
                <a:gd name="T28" fmla="*/ 1 w 590"/>
                <a:gd name="T29" fmla="*/ 232 h 718"/>
                <a:gd name="T30" fmla="*/ 11 w 590"/>
                <a:gd name="T31" fmla="*/ 185 h 718"/>
                <a:gd name="T32" fmla="*/ 40 w 590"/>
                <a:gd name="T33" fmla="*/ 119 h 718"/>
                <a:gd name="T34" fmla="*/ 112 w 590"/>
                <a:gd name="T35" fmla="*/ 16 h 718"/>
                <a:gd name="T36" fmla="*/ 128 w 590"/>
                <a:gd name="T37" fmla="*/ 0 h 718"/>
                <a:gd name="T38" fmla="*/ 138 w 590"/>
                <a:gd name="T39" fmla="*/ 22 h 718"/>
                <a:gd name="T40" fmla="*/ 229 w 590"/>
                <a:gd name="T41" fmla="*/ 147 h 718"/>
                <a:gd name="T42" fmla="*/ 306 w 590"/>
                <a:gd name="T43" fmla="*/ 218 h 718"/>
                <a:gd name="T44" fmla="*/ 373 w 590"/>
                <a:gd name="T45" fmla="*/ 263 h 718"/>
                <a:gd name="T46" fmla="*/ 410 w 590"/>
                <a:gd name="T47" fmla="*/ 281 h 718"/>
                <a:gd name="T48" fmla="*/ 446 w 590"/>
                <a:gd name="T49" fmla="*/ 301 h 718"/>
                <a:gd name="T50" fmla="*/ 502 w 590"/>
                <a:gd name="T51" fmla="*/ 336 h 718"/>
                <a:gd name="T52" fmla="*/ 558 w 590"/>
                <a:gd name="T53" fmla="*/ 383 h 718"/>
                <a:gd name="T54" fmla="*/ 587 w 590"/>
                <a:gd name="T55" fmla="*/ 432 h 718"/>
                <a:gd name="T56" fmla="*/ 590 w 590"/>
                <a:gd name="T57" fmla="*/ 458 h 718"/>
                <a:gd name="T58" fmla="*/ 589 w 590"/>
                <a:gd name="T59" fmla="*/ 461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90" h="718">
                  <a:moveTo>
                    <a:pt x="589" y="461"/>
                  </a:moveTo>
                  <a:lnTo>
                    <a:pt x="586" y="458"/>
                  </a:lnTo>
                  <a:lnTo>
                    <a:pt x="535" y="467"/>
                  </a:lnTo>
                  <a:lnTo>
                    <a:pt x="463" y="503"/>
                  </a:lnTo>
                  <a:lnTo>
                    <a:pt x="410" y="538"/>
                  </a:lnTo>
                  <a:lnTo>
                    <a:pt x="355" y="575"/>
                  </a:lnTo>
                  <a:lnTo>
                    <a:pt x="276" y="640"/>
                  </a:lnTo>
                  <a:lnTo>
                    <a:pt x="211" y="708"/>
                  </a:lnTo>
                  <a:lnTo>
                    <a:pt x="204" y="718"/>
                  </a:lnTo>
                  <a:lnTo>
                    <a:pt x="180" y="676"/>
                  </a:lnTo>
                  <a:lnTo>
                    <a:pt x="65" y="458"/>
                  </a:lnTo>
                  <a:lnTo>
                    <a:pt x="18" y="346"/>
                  </a:lnTo>
                  <a:lnTo>
                    <a:pt x="1" y="281"/>
                  </a:lnTo>
                  <a:lnTo>
                    <a:pt x="0" y="257"/>
                  </a:lnTo>
                  <a:lnTo>
                    <a:pt x="1" y="232"/>
                  </a:lnTo>
                  <a:lnTo>
                    <a:pt x="11" y="185"/>
                  </a:lnTo>
                  <a:lnTo>
                    <a:pt x="40" y="119"/>
                  </a:lnTo>
                  <a:lnTo>
                    <a:pt x="112" y="16"/>
                  </a:lnTo>
                  <a:lnTo>
                    <a:pt x="128" y="0"/>
                  </a:lnTo>
                  <a:lnTo>
                    <a:pt x="138" y="22"/>
                  </a:lnTo>
                  <a:lnTo>
                    <a:pt x="229" y="147"/>
                  </a:lnTo>
                  <a:lnTo>
                    <a:pt x="306" y="218"/>
                  </a:lnTo>
                  <a:lnTo>
                    <a:pt x="373" y="263"/>
                  </a:lnTo>
                  <a:lnTo>
                    <a:pt x="410" y="281"/>
                  </a:lnTo>
                  <a:lnTo>
                    <a:pt x="446" y="301"/>
                  </a:lnTo>
                  <a:lnTo>
                    <a:pt x="502" y="336"/>
                  </a:lnTo>
                  <a:lnTo>
                    <a:pt x="558" y="383"/>
                  </a:lnTo>
                  <a:lnTo>
                    <a:pt x="587" y="432"/>
                  </a:lnTo>
                  <a:lnTo>
                    <a:pt x="590" y="458"/>
                  </a:lnTo>
                  <a:lnTo>
                    <a:pt x="589" y="461"/>
                  </a:lnTo>
                  <a:close/>
                </a:path>
              </a:pathLst>
            </a:custGeom>
            <a:solidFill>
              <a:srgbClr val="EE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16" name="Freeform 93"/>
            <p:cNvSpPr>
              <a:spLocks/>
            </p:cNvSpPr>
            <p:nvPr/>
          </p:nvSpPr>
          <p:spPr bwMode="auto">
            <a:xfrm>
              <a:off x="3438" y="941"/>
              <a:ext cx="188" cy="896"/>
            </a:xfrm>
            <a:custGeom>
              <a:avLst/>
              <a:gdLst>
                <a:gd name="T0" fmla="*/ 565 w 565"/>
                <a:gd name="T1" fmla="*/ 0 h 2688"/>
                <a:gd name="T2" fmla="*/ 536 w 565"/>
                <a:gd name="T3" fmla="*/ 26 h 2688"/>
                <a:gd name="T4" fmla="*/ 346 w 565"/>
                <a:gd name="T5" fmla="*/ 158 h 2688"/>
                <a:gd name="T6" fmla="*/ 218 w 565"/>
                <a:gd name="T7" fmla="*/ 227 h 2688"/>
                <a:gd name="T8" fmla="*/ 125 w 565"/>
                <a:gd name="T9" fmla="*/ 266 h 2688"/>
                <a:gd name="T10" fmla="*/ 78 w 565"/>
                <a:gd name="T11" fmla="*/ 280 h 2688"/>
                <a:gd name="T12" fmla="*/ 206 w 565"/>
                <a:gd name="T13" fmla="*/ 435 h 2688"/>
                <a:gd name="T14" fmla="*/ 0 w 565"/>
                <a:gd name="T15" fmla="*/ 511 h 2688"/>
                <a:gd name="T16" fmla="*/ 20 w 565"/>
                <a:gd name="T17" fmla="*/ 675 h 2688"/>
                <a:gd name="T18" fmla="*/ 118 w 565"/>
                <a:gd name="T19" fmla="*/ 1457 h 2688"/>
                <a:gd name="T20" fmla="*/ 183 w 565"/>
                <a:gd name="T21" fmla="*/ 1911 h 2688"/>
                <a:gd name="T22" fmla="*/ 206 w 565"/>
                <a:gd name="T23" fmla="*/ 2022 h 2688"/>
                <a:gd name="T24" fmla="*/ 215 w 565"/>
                <a:gd name="T25" fmla="*/ 2094 h 2688"/>
                <a:gd name="T26" fmla="*/ 223 w 565"/>
                <a:gd name="T27" fmla="*/ 2271 h 2688"/>
                <a:gd name="T28" fmla="*/ 223 w 565"/>
                <a:gd name="T29" fmla="*/ 2458 h 2688"/>
                <a:gd name="T30" fmla="*/ 215 w 565"/>
                <a:gd name="T31" fmla="*/ 2625 h 2688"/>
                <a:gd name="T32" fmla="*/ 206 w 565"/>
                <a:gd name="T33" fmla="*/ 2688 h 2688"/>
                <a:gd name="T34" fmla="*/ 222 w 565"/>
                <a:gd name="T35" fmla="*/ 2647 h 2688"/>
                <a:gd name="T36" fmla="*/ 300 w 565"/>
                <a:gd name="T37" fmla="*/ 2327 h 2688"/>
                <a:gd name="T38" fmla="*/ 336 w 565"/>
                <a:gd name="T39" fmla="*/ 2085 h 2688"/>
                <a:gd name="T40" fmla="*/ 353 w 565"/>
                <a:gd name="T41" fmla="*/ 1895 h 2688"/>
                <a:gd name="T42" fmla="*/ 359 w 565"/>
                <a:gd name="T43" fmla="*/ 1791 h 2688"/>
                <a:gd name="T44" fmla="*/ 372 w 565"/>
                <a:gd name="T45" fmla="*/ 1567 h 2688"/>
                <a:gd name="T46" fmla="*/ 415 w 565"/>
                <a:gd name="T47" fmla="*/ 1031 h 2688"/>
                <a:gd name="T48" fmla="*/ 472 w 565"/>
                <a:gd name="T49" fmla="*/ 502 h 2688"/>
                <a:gd name="T50" fmla="*/ 518 w 565"/>
                <a:gd name="T51" fmla="*/ 190 h 2688"/>
                <a:gd name="T52" fmla="*/ 549 w 565"/>
                <a:gd name="T53" fmla="*/ 44 h 2688"/>
                <a:gd name="T54" fmla="*/ 565 w 565"/>
                <a:gd name="T55" fmla="*/ 0 h 2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65" h="2688">
                  <a:moveTo>
                    <a:pt x="565" y="0"/>
                  </a:moveTo>
                  <a:lnTo>
                    <a:pt x="536" y="26"/>
                  </a:lnTo>
                  <a:lnTo>
                    <a:pt x="346" y="158"/>
                  </a:lnTo>
                  <a:lnTo>
                    <a:pt x="218" y="227"/>
                  </a:lnTo>
                  <a:lnTo>
                    <a:pt x="125" y="266"/>
                  </a:lnTo>
                  <a:lnTo>
                    <a:pt x="78" y="280"/>
                  </a:lnTo>
                  <a:lnTo>
                    <a:pt x="206" y="435"/>
                  </a:lnTo>
                  <a:lnTo>
                    <a:pt x="0" y="511"/>
                  </a:lnTo>
                  <a:lnTo>
                    <a:pt x="20" y="675"/>
                  </a:lnTo>
                  <a:lnTo>
                    <a:pt x="118" y="1457"/>
                  </a:lnTo>
                  <a:lnTo>
                    <a:pt x="183" y="1911"/>
                  </a:lnTo>
                  <a:lnTo>
                    <a:pt x="206" y="2022"/>
                  </a:lnTo>
                  <a:lnTo>
                    <a:pt x="215" y="2094"/>
                  </a:lnTo>
                  <a:lnTo>
                    <a:pt x="223" y="2271"/>
                  </a:lnTo>
                  <a:lnTo>
                    <a:pt x="223" y="2458"/>
                  </a:lnTo>
                  <a:lnTo>
                    <a:pt x="215" y="2625"/>
                  </a:lnTo>
                  <a:lnTo>
                    <a:pt x="206" y="2688"/>
                  </a:lnTo>
                  <a:lnTo>
                    <a:pt x="222" y="2647"/>
                  </a:lnTo>
                  <a:lnTo>
                    <a:pt x="300" y="2327"/>
                  </a:lnTo>
                  <a:lnTo>
                    <a:pt x="336" y="2085"/>
                  </a:lnTo>
                  <a:lnTo>
                    <a:pt x="353" y="1895"/>
                  </a:lnTo>
                  <a:lnTo>
                    <a:pt x="359" y="1791"/>
                  </a:lnTo>
                  <a:lnTo>
                    <a:pt x="372" y="1567"/>
                  </a:lnTo>
                  <a:lnTo>
                    <a:pt x="415" y="1031"/>
                  </a:lnTo>
                  <a:lnTo>
                    <a:pt x="472" y="502"/>
                  </a:lnTo>
                  <a:lnTo>
                    <a:pt x="518" y="190"/>
                  </a:lnTo>
                  <a:lnTo>
                    <a:pt x="549" y="44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17" name="Freeform 94"/>
            <p:cNvSpPr>
              <a:spLocks/>
            </p:cNvSpPr>
            <p:nvPr/>
          </p:nvSpPr>
          <p:spPr bwMode="auto">
            <a:xfrm>
              <a:off x="3888" y="1026"/>
              <a:ext cx="224" cy="708"/>
            </a:xfrm>
            <a:custGeom>
              <a:avLst/>
              <a:gdLst>
                <a:gd name="T0" fmla="*/ 7 w 672"/>
                <a:gd name="T1" fmla="*/ 0 h 2124"/>
                <a:gd name="T2" fmla="*/ 339 w 672"/>
                <a:gd name="T3" fmla="*/ 230 h 2124"/>
                <a:gd name="T4" fmla="*/ 262 w 672"/>
                <a:gd name="T5" fmla="*/ 307 h 2124"/>
                <a:gd name="T6" fmla="*/ 468 w 672"/>
                <a:gd name="T7" fmla="*/ 307 h 2124"/>
                <a:gd name="T8" fmla="*/ 481 w 672"/>
                <a:gd name="T9" fmla="*/ 403 h 2124"/>
                <a:gd name="T10" fmla="*/ 538 w 672"/>
                <a:gd name="T11" fmla="*/ 900 h 2124"/>
                <a:gd name="T12" fmla="*/ 567 w 672"/>
                <a:gd name="T13" fmla="*/ 1236 h 2124"/>
                <a:gd name="T14" fmla="*/ 570 w 672"/>
                <a:gd name="T15" fmla="*/ 1357 h 2124"/>
                <a:gd name="T16" fmla="*/ 567 w 672"/>
                <a:gd name="T17" fmla="*/ 1548 h 2124"/>
                <a:gd name="T18" fmla="*/ 564 w 672"/>
                <a:gd name="T19" fmla="*/ 1748 h 2124"/>
                <a:gd name="T20" fmla="*/ 578 w 672"/>
                <a:gd name="T21" fmla="*/ 1864 h 2124"/>
                <a:gd name="T22" fmla="*/ 596 w 672"/>
                <a:gd name="T23" fmla="*/ 1920 h 2124"/>
                <a:gd name="T24" fmla="*/ 659 w 672"/>
                <a:gd name="T25" fmla="*/ 2098 h 2124"/>
                <a:gd name="T26" fmla="*/ 672 w 672"/>
                <a:gd name="T27" fmla="*/ 2124 h 2124"/>
                <a:gd name="T28" fmla="*/ 649 w 672"/>
                <a:gd name="T29" fmla="*/ 2090 h 2124"/>
                <a:gd name="T30" fmla="*/ 537 w 672"/>
                <a:gd name="T31" fmla="*/ 1871 h 2124"/>
                <a:gd name="T32" fmla="*/ 482 w 672"/>
                <a:gd name="T33" fmla="*/ 1731 h 2124"/>
                <a:gd name="T34" fmla="*/ 452 w 672"/>
                <a:gd name="T35" fmla="*/ 1635 h 2124"/>
                <a:gd name="T36" fmla="*/ 442 w 672"/>
                <a:gd name="T37" fmla="*/ 1587 h 2124"/>
                <a:gd name="T38" fmla="*/ 413 w 672"/>
                <a:gd name="T39" fmla="*/ 1468 h 2124"/>
                <a:gd name="T40" fmla="*/ 290 w 672"/>
                <a:gd name="T41" fmla="*/ 1071 h 2124"/>
                <a:gd name="T42" fmla="*/ 77 w 672"/>
                <a:gd name="T43" fmla="*/ 435 h 2124"/>
                <a:gd name="T44" fmla="*/ 31 w 672"/>
                <a:gd name="T45" fmla="*/ 307 h 2124"/>
                <a:gd name="T46" fmla="*/ 26 w 672"/>
                <a:gd name="T47" fmla="*/ 281 h 2124"/>
                <a:gd name="T48" fmla="*/ 3 w 672"/>
                <a:gd name="T49" fmla="*/ 143 h 2124"/>
                <a:gd name="T50" fmla="*/ 0 w 672"/>
                <a:gd name="T51" fmla="*/ 42 h 2124"/>
                <a:gd name="T52" fmla="*/ 7 w 672"/>
                <a:gd name="T53" fmla="*/ 0 h 2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72" h="2124">
                  <a:moveTo>
                    <a:pt x="7" y="0"/>
                  </a:moveTo>
                  <a:lnTo>
                    <a:pt x="339" y="230"/>
                  </a:lnTo>
                  <a:lnTo>
                    <a:pt x="262" y="307"/>
                  </a:lnTo>
                  <a:lnTo>
                    <a:pt x="468" y="307"/>
                  </a:lnTo>
                  <a:lnTo>
                    <a:pt x="481" y="403"/>
                  </a:lnTo>
                  <a:lnTo>
                    <a:pt x="538" y="900"/>
                  </a:lnTo>
                  <a:lnTo>
                    <a:pt x="567" y="1236"/>
                  </a:lnTo>
                  <a:lnTo>
                    <a:pt x="570" y="1357"/>
                  </a:lnTo>
                  <a:lnTo>
                    <a:pt x="567" y="1548"/>
                  </a:lnTo>
                  <a:lnTo>
                    <a:pt x="564" y="1748"/>
                  </a:lnTo>
                  <a:lnTo>
                    <a:pt x="578" y="1864"/>
                  </a:lnTo>
                  <a:lnTo>
                    <a:pt x="596" y="1920"/>
                  </a:lnTo>
                  <a:lnTo>
                    <a:pt x="659" y="2098"/>
                  </a:lnTo>
                  <a:lnTo>
                    <a:pt x="672" y="2124"/>
                  </a:lnTo>
                  <a:lnTo>
                    <a:pt x="649" y="2090"/>
                  </a:lnTo>
                  <a:lnTo>
                    <a:pt x="537" y="1871"/>
                  </a:lnTo>
                  <a:lnTo>
                    <a:pt x="482" y="1731"/>
                  </a:lnTo>
                  <a:lnTo>
                    <a:pt x="452" y="1635"/>
                  </a:lnTo>
                  <a:lnTo>
                    <a:pt x="442" y="1587"/>
                  </a:lnTo>
                  <a:lnTo>
                    <a:pt x="413" y="1468"/>
                  </a:lnTo>
                  <a:lnTo>
                    <a:pt x="290" y="1071"/>
                  </a:lnTo>
                  <a:lnTo>
                    <a:pt x="77" y="435"/>
                  </a:lnTo>
                  <a:lnTo>
                    <a:pt x="31" y="307"/>
                  </a:lnTo>
                  <a:lnTo>
                    <a:pt x="26" y="281"/>
                  </a:lnTo>
                  <a:lnTo>
                    <a:pt x="3" y="143"/>
                  </a:lnTo>
                  <a:lnTo>
                    <a:pt x="0" y="4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18" name="Freeform 95"/>
            <p:cNvSpPr>
              <a:spLocks/>
            </p:cNvSpPr>
            <p:nvPr/>
          </p:nvSpPr>
          <p:spPr bwMode="auto">
            <a:xfrm>
              <a:off x="2602" y="1495"/>
              <a:ext cx="205" cy="205"/>
            </a:xfrm>
            <a:custGeom>
              <a:avLst/>
              <a:gdLst>
                <a:gd name="T0" fmla="*/ 308 w 615"/>
                <a:gd name="T1" fmla="*/ 0 h 615"/>
                <a:gd name="T2" fmla="*/ 338 w 615"/>
                <a:gd name="T3" fmla="*/ 1 h 615"/>
                <a:gd name="T4" fmla="*/ 399 w 615"/>
                <a:gd name="T5" fmla="*/ 14 h 615"/>
                <a:gd name="T6" fmla="*/ 454 w 615"/>
                <a:gd name="T7" fmla="*/ 37 h 615"/>
                <a:gd name="T8" fmla="*/ 503 w 615"/>
                <a:gd name="T9" fmla="*/ 71 h 615"/>
                <a:gd name="T10" fmla="*/ 544 w 615"/>
                <a:gd name="T11" fmla="*/ 112 h 615"/>
                <a:gd name="T12" fmla="*/ 577 w 615"/>
                <a:gd name="T13" fmla="*/ 161 h 615"/>
                <a:gd name="T14" fmla="*/ 602 w 615"/>
                <a:gd name="T15" fmla="*/ 216 h 615"/>
                <a:gd name="T16" fmla="*/ 613 w 615"/>
                <a:gd name="T17" fmla="*/ 277 h 615"/>
                <a:gd name="T18" fmla="*/ 615 w 615"/>
                <a:gd name="T19" fmla="*/ 308 h 615"/>
                <a:gd name="T20" fmla="*/ 613 w 615"/>
                <a:gd name="T21" fmla="*/ 340 h 615"/>
                <a:gd name="T22" fmla="*/ 602 w 615"/>
                <a:gd name="T23" fmla="*/ 399 h 615"/>
                <a:gd name="T24" fmla="*/ 577 w 615"/>
                <a:gd name="T25" fmla="*/ 455 h 615"/>
                <a:gd name="T26" fmla="*/ 544 w 615"/>
                <a:gd name="T27" fmla="*/ 504 h 615"/>
                <a:gd name="T28" fmla="*/ 503 w 615"/>
                <a:gd name="T29" fmla="*/ 546 h 615"/>
                <a:gd name="T30" fmla="*/ 454 w 615"/>
                <a:gd name="T31" fmla="*/ 579 h 615"/>
                <a:gd name="T32" fmla="*/ 399 w 615"/>
                <a:gd name="T33" fmla="*/ 602 h 615"/>
                <a:gd name="T34" fmla="*/ 338 w 615"/>
                <a:gd name="T35" fmla="*/ 614 h 615"/>
                <a:gd name="T36" fmla="*/ 308 w 615"/>
                <a:gd name="T37" fmla="*/ 615 h 615"/>
                <a:gd name="T38" fmla="*/ 276 w 615"/>
                <a:gd name="T39" fmla="*/ 614 h 615"/>
                <a:gd name="T40" fmla="*/ 216 w 615"/>
                <a:gd name="T41" fmla="*/ 602 h 615"/>
                <a:gd name="T42" fmla="*/ 161 w 615"/>
                <a:gd name="T43" fmla="*/ 579 h 615"/>
                <a:gd name="T44" fmla="*/ 112 w 615"/>
                <a:gd name="T45" fmla="*/ 546 h 615"/>
                <a:gd name="T46" fmla="*/ 71 w 615"/>
                <a:gd name="T47" fmla="*/ 504 h 615"/>
                <a:gd name="T48" fmla="*/ 37 w 615"/>
                <a:gd name="T49" fmla="*/ 455 h 615"/>
                <a:gd name="T50" fmla="*/ 13 w 615"/>
                <a:gd name="T51" fmla="*/ 399 h 615"/>
                <a:gd name="T52" fmla="*/ 2 w 615"/>
                <a:gd name="T53" fmla="*/ 340 h 615"/>
                <a:gd name="T54" fmla="*/ 0 w 615"/>
                <a:gd name="T55" fmla="*/ 308 h 615"/>
                <a:gd name="T56" fmla="*/ 2 w 615"/>
                <a:gd name="T57" fmla="*/ 277 h 615"/>
                <a:gd name="T58" fmla="*/ 13 w 615"/>
                <a:gd name="T59" fmla="*/ 216 h 615"/>
                <a:gd name="T60" fmla="*/ 37 w 615"/>
                <a:gd name="T61" fmla="*/ 161 h 615"/>
                <a:gd name="T62" fmla="*/ 71 w 615"/>
                <a:gd name="T63" fmla="*/ 112 h 615"/>
                <a:gd name="T64" fmla="*/ 112 w 615"/>
                <a:gd name="T65" fmla="*/ 71 h 615"/>
                <a:gd name="T66" fmla="*/ 161 w 615"/>
                <a:gd name="T67" fmla="*/ 37 h 615"/>
                <a:gd name="T68" fmla="*/ 216 w 615"/>
                <a:gd name="T69" fmla="*/ 14 h 615"/>
                <a:gd name="T70" fmla="*/ 276 w 615"/>
                <a:gd name="T71" fmla="*/ 1 h 615"/>
                <a:gd name="T72" fmla="*/ 308 w 615"/>
                <a:gd name="T73" fmla="*/ 0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15" h="615">
                  <a:moveTo>
                    <a:pt x="308" y="0"/>
                  </a:moveTo>
                  <a:lnTo>
                    <a:pt x="338" y="1"/>
                  </a:lnTo>
                  <a:lnTo>
                    <a:pt x="399" y="14"/>
                  </a:lnTo>
                  <a:lnTo>
                    <a:pt x="454" y="37"/>
                  </a:lnTo>
                  <a:lnTo>
                    <a:pt x="503" y="71"/>
                  </a:lnTo>
                  <a:lnTo>
                    <a:pt x="544" y="112"/>
                  </a:lnTo>
                  <a:lnTo>
                    <a:pt x="577" y="161"/>
                  </a:lnTo>
                  <a:lnTo>
                    <a:pt x="602" y="216"/>
                  </a:lnTo>
                  <a:lnTo>
                    <a:pt x="613" y="277"/>
                  </a:lnTo>
                  <a:lnTo>
                    <a:pt x="615" y="308"/>
                  </a:lnTo>
                  <a:lnTo>
                    <a:pt x="613" y="340"/>
                  </a:lnTo>
                  <a:lnTo>
                    <a:pt x="602" y="399"/>
                  </a:lnTo>
                  <a:lnTo>
                    <a:pt x="577" y="455"/>
                  </a:lnTo>
                  <a:lnTo>
                    <a:pt x="544" y="504"/>
                  </a:lnTo>
                  <a:lnTo>
                    <a:pt x="503" y="546"/>
                  </a:lnTo>
                  <a:lnTo>
                    <a:pt x="454" y="579"/>
                  </a:lnTo>
                  <a:lnTo>
                    <a:pt x="399" y="602"/>
                  </a:lnTo>
                  <a:lnTo>
                    <a:pt x="338" y="614"/>
                  </a:lnTo>
                  <a:lnTo>
                    <a:pt x="308" y="615"/>
                  </a:lnTo>
                  <a:lnTo>
                    <a:pt x="276" y="614"/>
                  </a:lnTo>
                  <a:lnTo>
                    <a:pt x="216" y="602"/>
                  </a:lnTo>
                  <a:lnTo>
                    <a:pt x="161" y="579"/>
                  </a:lnTo>
                  <a:lnTo>
                    <a:pt x="112" y="546"/>
                  </a:lnTo>
                  <a:lnTo>
                    <a:pt x="71" y="504"/>
                  </a:lnTo>
                  <a:lnTo>
                    <a:pt x="37" y="455"/>
                  </a:lnTo>
                  <a:lnTo>
                    <a:pt x="13" y="399"/>
                  </a:lnTo>
                  <a:lnTo>
                    <a:pt x="2" y="340"/>
                  </a:lnTo>
                  <a:lnTo>
                    <a:pt x="0" y="308"/>
                  </a:lnTo>
                  <a:lnTo>
                    <a:pt x="2" y="277"/>
                  </a:lnTo>
                  <a:lnTo>
                    <a:pt x="13" y="216"/>
                  </a:lnTo>
                  <a:lnTo>
                    <a:pt x="37" y="161"/>
                  </a:lnTo>
                  <a:lnTo>
                    <a:pt x="71" y="112"/>
                  </a:lnTo>
                  <a:lnTo>
                    <a:pt x="112" y="71"/>
                  </a:lnTo>
                  <a:lnTo>
                    <a:pt x="161" y="37"/>
                  </a:lnTo>
                  <a:lnTo>
                    <a:pt x="216" y="14"/>
                  </a:lnTo>
                  <a:lnTo>
                    <a:pt x="276" y="1"/>
                  </a:lnTo>
                  <a:lnTo>
                    <a:pt x="308" y="0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19" name="Freeform 96"/>
            <p:cNvSpPr>
              <a:spLocks/>
            </p:cNvSpPr>
            <p:nvPr/>
          </p:nvSpPr>
          <p:spPr bwMode="auto">
            <a:xfrm>
              <a:off x="2628" y="1513"/>
              <a:ext cx="154" cy="171"/>
            </a:xfrm>
            <a:custGeom>
              <a:avLst/>
              <a:gdLst>
                <a:gd name="T0" fmla="*/ 230 w 461"/>
                <a:gd name="T1" fmla="*/ 0 h 513"/>
                <a:gd name="T2" fmla="*/ 253 w 461"/>
                <a:gd name="T3" fmla="*/ 1 h 513"/>
                <a:gd name="T4" fmla="*/ 298 w 461"/>
                <a:gd name="T5" fmla="*/ 11 h 513"/>
                <a:gd name="T6" fmla="*/ 340 w 461"/>
                <a:gd name="T7" fmla="*/ 30 h 513"/>
                <a:gd name="T8" fmla="*/ 376 w 461"/>
                <a:gd name="T9" fmla="*/ 57 h 513"/>
                <a:gd name="T10" fmla="*/ 407 w 461"/>
                <a:gd name="T11" fmla="*/ 93 h 513"/>
                <a:gd name="T12" fmla="*/ 432 w 461"/>
                <a:gd name="T13" fmla="*/ 134 h 513"/>
                <a:gd name="T14" fmla="*/ 450 w 461"/>
                <a:gd name="T15" fmla="*/ 180 h 513"/>
                <a:gd name="T16" fmla="*/ 459 w 461"/>
                <a:gd name="T17" fmla="*/ 230 h 513"/>
                <a:gd name="T18" fmla="*/ 461 w 461"/>
                <a:gd name="T19" fmla="*/ 256 h 513"/>
                <a:gd name="T20" fmla="*/ 459 w 461"/>
                <a:gd name="T21" fmla="*/ 282 h 513"/>
                <a:gd name="T22" fmla="*/ 450 w 461"/>
                <a:gd name="T23" fmla="*/ 333 h 513"/>
                <a:gd name="T24" fmla="*/ 432 w 461"/>
                <a:gd name="T25" fmla="*/ 379 h 513"/>
                <a:gd name="T26" fmla="*/ 407 w 461"/>
                <a:gd name="T27" fmla="*/ 419 h 513"/>
                <a:gd name="T28" fmla="*/ 376 w 461"/>
                <a:gd name="T29" fmla="*/ 454 h 513"/>
                <a:gd name="T30" fmla="*/ 340 w 461"/>
                <a:gd name="T31" fmla="*/ 481 h 513"/>
                <a:gd name="T32" fmla="*/ 298 w 461"/>
                <a:gd name="T33" fmla="*/ 501 h 513"/>
                <a:gd name="T34" fmla="*/ 253 w 461"/>
                <a:gd name="T35" fmla="*/ 511 h 513"/>
                <a:gd name="T36" fmla="*/ 230 w 461"/>
                <a:gd name="T37" fmla="*/ 513 h 513"/>
                <a:gd name="T38" fmla="*/ 206 w 461"/>
                <a:gd name="T39" fmla="*/ 511 h 513"/>
                <a:gd name="T40" fmla="*/ 161 w 461"/>
                <a:gd name="T41" fmla="*/ 501 h 513"/>
                <a:gd name="T42" fmla="*/ 119 w 461"/>
                <a:gd name="T43" fmla="*/ 481 h 513"/>
                <a:gd name="T44" fmla="*/ 83 w 461"/>
                <a:gd name="T45" fmla="*/ 454 h 513"/>
                <a:gd name="T46" fmla="*/ 52 w 461"/>
                <a:gd name="T47" fmla="*/ 419 h 513"/>
                <a:gd name="T48" fmla="*/ 27 w 461"/>
                <a:gd name="T49" fmla="*/ 379 h 513"/>
                <a:gd name="T50" fmla="*/ 10 w 461"/>
                <a:gd name="T51" fmla="*/ 333 h 513"/>
                <a:gd name="T52" fmla="*/ 0 w 461"/>
                <a:gd name="T53" fmla="*/ 282 h 513"/>
                <a:gd name="T54" fmla="*/ 0 w 461"/>
                <a:gd name="T55" fmla="*/ 256 h 513"/>
                <a:gd name="T56" fmla="*/ 0 w 461"/>
                <a:gd name="T57" fmla="*/ 230 h 513"/>
                <a:gd name="T58" fmla="*/ 10 w 461"/>
                <a:gd name="T59" fmla="*/ 180 h 513"/>
                <a:gd name="T60" fmla="*/ 27 w 461"/>
                <a:gd name="T61" fmla="*/ 134 h 513"/>
                <a:gd name="T62" fmla="*/ 52 w 461"/>
                <a:gd name="T63" fmla="*/ 93 h 513"/>
                <a:gd name="T64" fmla="*/ 83 w 461"/>
                <a:gd name="T65" fmla="*/ 57 h 513"/>
                <a:gd name="T66" fmla="*/ 119 w 461"/>
                <a:gd name="T67" fmla="*/ 30 h 513"/>
                <a:gd name="T68" fmla="*/ 161 w 461"/>
                <a:gd name="T69" fmla="*/ 11 h 513"/>
                <a:gd name="T70" fmla="*/ 206 w 461"/>
                <a:gd name="T71" fmla="*/ 1 h 513"/>
                <a:gd name="T72" fmla="*/ 230 w 461"/>
                <a:gd name="T73" fmla="*/ 0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61" h="513">
                  <a:moveTo>
                    <a:pt x="230" y="0"/>
                  </a:moveTo>
                  <a:lnTo>
                    <a:pt x="253" y="1"/>
                  </a:lnTo>
                  <a:lnTo>
                    <a:pt x="298" y="11"/>
                  </a:lnTo>
                  <a:lnTo>
                    <a:pt x="340" y="30"/>
                  </a:lnTo>
                  <a:lnTo>
                    <a:pt x="376" y="57"/>
                  </a:lnTo>
                  <a:lnTo>
                    <a:pt x="407" y="93"/>
                  </a:lnTo>
                  <a:lnTo>
                    <a:pt x="432" y="134"/>
                  </a:lnTo>
                  <a:lnTo>
                    <a:pt x="450" y="180"/>
                  </a:lnTo>
                  <a:lnTo>
                    <a:pt x="459" y="230"/>
                  </a:lnTo>
                  <a:lnTo>
                    <a:pt x="461" y="256"/>
                  </a:lnTo>
                  <a:lnTo>
                    <a:pt x="459" y="282"/>
                  </a:lnTo>
                  <a:lnTo>
                    <a:pt x="450" y="333"/>
                  </a:lnTo>
                  <a:lnTo>
                    <a:pt x="432" y="379"/>
                  </a:lnTo>
                  <a:lnTo>
                    <a:pt x="407" y="419"/>
                  </a:lnTo>
                  <a:lnTo>
                    <a:pt x="376" y="454"/>
                  </a:lnTo>
                  <a:lnTo>
                    <a:pt x="340" y="481"/>
                  </a:lnTo>
                  <a:lnTo>
                    <a:pt x="298" y="501"/>
                  </a:lnTo>
                  <a:lnTo>
                    <a:pt x="253" y="511"/>
                  </a:lnTo>
                  <a:lnTo>
                    <a:pt x="230" y="513"/>
                  </a:lnTo>
                  <a:lnTo>
                    <a:pt x="206" y="511"/>
                  </a:lnTo>
                  <a:lnTo>
                    <a:pt x="161" y="501"/>
                  </a:lnTo>
                  <a:lnTo>
                    <a:pt x="119" y="481"/>
                  </a:lnTo>
                  <a:lnTo>
                    <a:pt x="83" y="454"/>
                  </a:lnTo>
                  <a:lnTo>
                    <a:pt x="52" y="419"/>
                  </a:lnTo>
                  <a:lnTo>
                    <a:pt x="27" y="379"/>
                  </a:lnTo>
                  <a:lnTo>
                    <a:pt x="10" y="333"/>
                  </a:lnTo>
                  <a:lnTo>
                    <a:pt x="0" y="282"/>
                  </a:lnTo>
                  <a:lnTo>
                    <a:pt x="0" y="256"/>
                  </a:lnTo>
                  <a:lnTo>
                    <a:pt x="0" y="230"/>
                  </a:lnTo>
                  <a:lnTo>
                    <a:pt x="10" y="180"/>
                  </a:lnTo>
                  <a:lnTo>
                    <a:pt x="27" y="134"/>
                  </a:lnTo>
                  <a:lnTo>
                    <a:pt x="52" y="93"/>
                  </a:lnTo>
                  <a:lnTo>
                    <a:pt x="83" y="57"/>
                  </a:lnTo>
                  <a:lnTo>
                    <a:pt x="119" y="30"/>
                  </a:lnTo>
                  <a:lnTo>
                    <a:pt x="161" y="11"/>
                  </a:lnTo>
                  <a:lnTo>
                    <a:pt x="206" y="1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C0CC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120" name="Group 41"/>
          <p:cNvGrpSpPr>
            <a:grpSpLocks noChangeAspect="1"/>
          </p:cNvGrpSpPr>
          <p:nvPr/>
        </p:nvGrpSpPr>
        <p:grpSpPr bwMode="auto">
          <a:xfrm>
            <a:off x="926098" y="3171970"/>
            <a:ext cx="2206847" cy="3121025"/>
            <a:chOff x="1766" y="469"/>
            <a:chExt cx="2892" cy="4090"/>
          </a:xfrm>
        </p:grpSpPr>
        <p:sp>
          <p:nvSpPr>
            <p:cNvPr id="121" name="Freeform 42"/>
            <p:cNvSpPr>
              <a:spLocks/>
            </p:cNvSpPr>
            <p:nvPr/>
          </p:nvSpPr>
          <p:spPr bwMode="auto">
            <a:xfrm>
              <a:off x="2099" y="1615"/>
              <a:ext cx="990" cy="2944"/>
            </a:xfrm>
            <a:custGeom>
              <a:avLst/>
              <a:gdLst>
                <a:gd name="T0" fmla="*/ 384 w 2970"/>
                <a:gd name="T1" fmla="*/ 8833 h 8833"/>
                <a:gd name="T2" fmla="*/ 1193 w 2970"/>
                <a:gd name="T3" fmla="*/ 6158 h 8833"/>
                <a:gd name="T4" fmla="*/ 2420 w 2970"/>
                <a:gd name="T5" fmla="*/ 2056 h 8833"/>
                <a:gd name="T6" fmla="*/ 2920 w 2970"/>
                <a:gd name="T7" fmla="*/ 365 h 8833"/>
                <a:gd name="T8" fmla="*/ 2970 w 2970"/>
                <a:gd name="T9" fmla="*/ 180 h 8833"/>
                <a:gd name="T10" fmla="*/ 2957 w 2970"/>
                <a:gd name="T11" fmla="*/ 142 h 8833"/>
                <a:gd name="T12" fmla="*/ 2918 w 2970"/>
                <a:gd name="T13" fmla="*/ 77 h 8833"/>
                <a:gd name="T14" fmla="*/ 2855 w 2970"/>
                <a:gd name="T15" fmla="*/ 10 h 8833"/>
                <a:gd name="T16" fmla="*/ 2842 w 2970"/>
                <a:gd name="T17" fmla="*/ 0 h 8833"/>
                <a:gd name="T18" fmla="*/ 2662 w 2970"/>
                <a:gd name="T19" fmla="*/ 206 h 8833"/>
                <a:gd name="T20" fmla="*/ 0 w 2970"/>
                <a:gd name="T21" fmla="*/ 8833 h 8833"/>
                <a:gd name="T22" fmla="*/ 384 w 2970"/>
                <a:gd name="T23" fmla="*/ 8833 h 88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970" h="8833">
                  <a:moveTo>
                    <a:pt x="384" y="8833"/>
                  </a:moveTo>
                  <a:lnTo>
                    <a:pt x="1193" y="6158"/>
                  </a:lnTo>
                  <a:lnTo>
                    <a:pt x="2420" y="2056"/>
                  </a:lnTo>
                  <a:lnTo>
                    <a:pt x="2920" y="365"/>
                  </a:lnTo>
                  <a:lnTo>
                    <a:pt x="2970" y="180"/>
                  </a:lnTo>
                  <a:lnTo>
                    <a:pt x="2957" y="142"/>
                  </a:lnTo>
                  <a:lnTo>
                    <a:pt x="2918" y="77"/>
                  </a:lnTo>
                  <a:lnTo>
                    <a:pt x="2855" y="10"/>
                  </a:lnTo>
                  <a:lnTo>
                    <a:pt x="2842" y="0"/>
                  </a:lnTo>
                  <a:lnTo>
                    <a:pt x="2662" y="206"/>
                  </a:lnTo>
                  <a:lnTo>
                    <a:pt x="0" y="8833"/>
                  </a:lnTo>
                  <a:lnTo>
                    <a:pt x="384" y="8833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22" name="Freeform 43"/>
            <p:cNvSpPr>
              <a:spLocks/>
            </p:cNvSpPr>
            <p:nvPr/>
          </p:nvSpPr>
          <p:spPr bwMode="auto">
            <a:xfrm>
              <a:off x="2577" y="1854"/>
              <a:ext cx="392" cy="111"/>
            </a:xfrm>
            <a:custGeom>
              <a:avLst/>
              <a:gdLst>
                <a:gd name="T0" fmla="*/ 1177 w 1177"/>
                <a:gd name="T1" fmla="*/ 128 h 332"/>
                <a:gd name="T2" fmla="*/ 1177 w 1177"/>
                <a:gd name="T3" fmla="*/ 112 h 332"/>
                <a:gd name="T4" fmla="*/ 1167 w 1177"/>
                <a:gd name="T5" fmla="*/ 93 h 332"/>
                <a:gd name="T6" fmla="*/ 1152 w 1177"/>
                <a:gd name="T7" fmla="*/ 76 h 332"/>
                <a:gd name="T8" fmla="*/ 1152 w 1177"/>
                <a:gd name="T9" fmla="*/ 76 h 332"/>
                <a:gd name="T10" fmla="*/ 0 w 1177"/>
                <a:gd name="T11" fmla="*/ 0 h 332"/>
                <a:gd name="T12" fmla="*/ 0 w 1177"/>
                <a:gd name="T13" fmla="*/ 180 h 332"/>
                <a:gd name="T14" fmla="*/ 0 w 1177"/>
                <a:gd name="T15" fmla="*/ 282 h 332"/>
                <a:gd name="T16" fmla="*/ 1126 w 1177"/>
                <a:gd name="T17" fmla="*/ 332 h 332"/>
                <a:gd name="T18" fmla="*/ 1144 w 1177"/>
                <a:gd name="T19" fmla="*/ 262 h 332"/>
                <a:gd name="T20" fmla="*/ 1173 w 1177"/>
                <a:gd name="T21" fmla="*/ 167 h 332"/>
                <a:gd name="T22" fmla="*/ 1177 w 1177"/>
                <a:gd name="T23" fmla="*/ 128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7" h="332">
                  <a:moveTo>
                    <a:pt x="1177" y="128"/>
                  </a:moveTo>
                  <a:lnTo>
                    <a:pt x="1177" y="112"/>
                  </a:lnTo>
                  <a:lnTo>
                    <a:pt x="1167" y="93"/>
                  </a:lnTo>
                  <a:lnTo>
                    <a:pt x="1152" y="76"/>
                  </a:lnTo>
                  <a:lnTo>
                    <a:pt x="1152" y="76"/>
                  </a:lnTo>
                  <a:lnTo>
                    <a:pt x="0" y="0"/>
                  </a:lnTo>
                  <a:lnTo>
                    <a:pt x="0" y="180"/>
                  </a:lnTo>
                  <a:lnTo>
                    <a:pt x="0" y="282"/>
                  </a:lnTo>
                  <a:lnTo>
                    <a:pt x="1126" y="332"/>
                  </a:lnTo>
                  <a:lnTo>
                    <a:pt x="1144" y="262"/>
                  </a:lnTo>
                  <a:lnTo>
                    <a:pt x="1173" y="167"/>
                  </a:lnTo>
                  <a:lnTo>
                    <a:pt x="1177" y="128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23" name="Freeform 44"/>
            <p:cNvSpPr>
              <a:spLocks/>
            </p:cNvSpPr>
            <p:nvPr/>
          </p:nvSpPr>
          <p:spPr bwMode="auto">
            <a:xfrm>
              <a:off x="2286" y="2844"/>
              <a:ext cx="393" cy="111"/>
            </a:xfrm>
            <a:custGeom>
              <a:avLst/>
              <a:gdLst>
                <a:gd name="T0" fmla="*/ 1177 w 1177"/>
                <a:gd name="T1" fmla="*/ 129 h 333"/>
                <a:gd name="T2" fmla="*/ 1177 w 1177"/>
                <a:gd name="T3" fmla="*/ 113 h 333"/>
                <a:gd name="T4" fmla="*/ 1169 w 1177"/>
                <a:gd name="T5" fmla="*/ 94 h 333"/>
                <a:gd name="T6" fmla="*/ 1152 w 1177"/>
                <a:gd name="T7" fmla="*/ 78 h 333"/>
                <a:gd name="T8" fmla="*/ 1152 w 1177"/>
                <a:gd name="T9" fmla="*/ 78 h 333"/>
                <a:gd name="T10" fmla="*/ 0 w 1177"/>
                <a:gd name="T11" fmla="*/ 0 h 333"/>
                <a:gd name="T12" fmla="*/ 0 w 1177"/>
                <a:gd name="T13" fmla="*/ 180 h 333"/>
                <a:gd name="T14" fmla="*/ 0 w 1177"/>
                <a:gd name="T15" fmla="*/ 283 h 333"/>
                <a:gd name="T16" fmla="*/ 1127 w 1177"/>
                <a:gd name="T17" fmla="*/ 333 h 333"/>
                <a:gd name="T18" fmla="*/ 1143 w 1177"/>
                <a:gd name="T19" fmla="*/ 264 h 333"/>
                <a:gd name="T20" fmla="*/ 1162 w 1177"/>
                <a:gd name="T21" fmla="*/ 167 h 333"/>
                <a:gd name="T22" fmla="*/ 1177 w 1177"/>
                <a:gd name="T23" fmla="*/ 129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7" h="333">
                  <a:moveTo>
                    <a:pt x="1177" y="129"/>
                  </a:moveTo>
                  <a:lnTo>
                    <a:pt x="1177" y="113"/>
                  </a:lnTo>
                  <a:lnTo>
                    <a:pt x="1169" y="94"/>
                  </a:lnTo>
                  <a:lnTo>
                    <a:pt x="1152" y="78"/>
                  </a:lnTo>
                  <a:lnTo>
                    <a:pt x="1152" y="78"/>
                  </a:lnTo>
                  <a:lnTo>
                    <a:pt x="0" y="0"/>
                  </a:lnTo>
                  <a:lnTo>
                    <a:pt x="0" y="180"/>
                  </a:lnTo>
                  <a:lnTo>
                    <a:pt x="0" y="283"/>
                  </a:lnTo>
                  <a:lnTo>
                    <a:pt x="1127" y="333"/>
                  </a:lnTo>
                  <a:lnTo>
                    <a:pt x="1143" y="264"/>
                  </a:lnTo>
                  <a:lnTo>
                    <a:pt x="1162" y="167"/>
                  </a:lnTo>
                  <a:lnTo>
                    <a:pt x="1177" y="129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24" name="Freeform 45"/>
            <p:cNvSpPr>
              <a:spLocks/>
            </p:cNvSpPr>
            <p:nvPr/>
          </p:nvSpPr>
          <p:spPr bwMode="auto">
            <a:xfrm>
              <a:off x="1962" y="3988"/>
              <a:ext cx="393" cy="111"/>
            </a:xfrm>
            <a:custGeom>
              <a:avLst/>
              <a:gdLst>
                <a:gd name="T0" fmla="*/ 1178 w 1178"/>
                <a:gd name="T1" fmla="*/ 127 h 333"/>
                <a:gd name="T2" fmla="*/ 1178 w 1178"/>
                <a:gd name="T3" fmla="*/ 111 h 333"/>
                <a:gd name="T4" fmla="*/ 1168 w 1178"/>
                <a:gd name="T5" fmla="*/ 92 h 333"/>
                <a:gd name="T6" fmla="*/ 1152 w 1178"/>
                <a:gd name="T7" fmla="*/ 77 h 333"/>
                <a:gd name="T8" fmla="*/ 1152 w 1178"/>
                <a:gd name="T9" fmla="*/ 77 h 333"/>
                <a:gd name="T10" fmla="*/ 0 w 1178"/>
                <a:gd name="T11" fmla="*/ 0 h 333"/>
                <a:gd name="T12" fmla="*/ 0 w 1178"/>
                <a:gd name="T13" fmla="*/ 179 h 333"/>
                <a:gd name="T14" fmla="*/ 0 w 1178"/>
                <a:gd name="T15" fmla="*/ 281 h 333"/>
                <a:gd name="T16" fmla="*/ 1126 w 1178"/>
                <a:gd name="T17" fmla="*/ 333 h 333"/>
                <a:gd name="T18" fmla="*/ 1144 w 1178"/>
                <a:gd name="T19" fmla="*/ 262 h 333"/>
                <a:gd name="T20" fmla="*/ 1173 w 1178"/>
                <a:gd name="T21" fmla="*/ 166 h 333"/>
                <a:gd name="T22" fmla="*/ 1178 w 1178"/>
                <a:gd name="T23" fmla="*/ 127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8" h="333">
                  <a:moveTo>
                    <a:pt x="1178" y="127"/>
                  </a:moveTo>
                  <a:lnTo>
                    <a:pt x="1178" y="111"/>
                  </a:lnTo>
                  <a:lnTo>
                    <a:pt x="1168" y="92"/>
                  </a:lnTo>
                  <a:lnTo>
                    <a:pt x="1152" y="77"/>
                  </a:lnTo>
                  <a:lnTo>
                    <a:pt x="1152" y="77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0" y="281"/>
                  </a:lnTo>
                  <a:lnTo>
                    <a:pt x="1126" y="333"/>
                  </a:lnTo>
                  <a:lnTo>
                    <a:pt x="1144" y="262"/>
                  </a:lnTo>
                  <a:lnTo>
                    <a:pt x="1173" y="166"/>
                  </a:lnTo>
                  <a:lnTo>
                    <a:pt x="1178" y="127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25" name="Freeform 46"/>
            <p:cNvSpPr>
              <a:spLocks/>
            </p:cNvSpPr>
            <p:nvPr/>
          </p:nvSpPr>
          <p:spPr bwMode="auto">
            <a:xfrm>
              <a:off x="2209" y="1624"/>
              <a:ext cx="882" cy="2935"/>
            </a:xfrm>
            <a:custGeom>
              <a:avLst/>
              <a:gdLst>
                <a:gd name="T0" fmla="*/ 2586 w 2644"/>
                <a:gd name="T1" fmla="*/ 256 h 8807"/>
                <a:gd name="T2" fmla="*/ 0 w 2644"/>
                <a:gd name="T3" fmla="*/ 8807 h 8807"/>
                <a:gd name="T4" fmla="*/ 104 w 2644"/>
                <a:gd name="T5" fmla="*/ 8807 h 8807"/>
                <a:gd name="T6" fmla="*/ 2638 w 2644"/>
                <a:gd name="T7" fmla="*/ 282 h 8807"/>
                <a:gd name="T8" fmla="*/ 2641 w 2644"/>
                <a:gd name="T9" fmla="*/ 262 h 8807"/>
                <a:gd name="T10" fmla="*/ 2644 w 2644"/>
                <a:gd name="T11" fmla="*/ 221 h 8807"/>
                <a:gd name="T12" fmla="*/ 2637 w 2644"/>
                <a:gd name="T13" fmla="*/ 161 h 8807"/>
                <a:gd name="T14" fmla="*/ 2602 w 2644"/>
                <a:gd name="T15" fmla="*/ 83 h 8807"/>
                <a:gd name="T16" fmla="*/ 2562 w 2644"/>
                <a:gd name="T17" fmla="*/ 36 h 8807"/>
                <a:gd name="T18" fmla="*/ 2529 w 2644"/>
                <a:gd name="T19" fmla="*/ 10 h 8807"/>
                <a:gd name="T20" fmla="*/ 2510 w 2644"/>
                <a:gd name="T21" fmla="*/ 0 h 8807"/>
                <a:gd name="T22" fmla="*/ 2484 w 2644"/>
                <a:gd name="T23" fmla="*/ 0 h 8807"/>
                <a:gd name="T24" fmla="*/ 2503 w 2644"/>
                <a:gd name="T25" fmla="*/ 10 h 8807"/>
                <a:gd name="T26" fmla="*/ 2534 w 2644"/>
                <a:gd name="T27" fmla="*/ 34 h 8807"/>
                <a:gd name="T28" fmla="*/ 2559 w 2644"/>
                <a:gd name="T29" fmla="*/ 61 h 8807"/>
                <a:gd name="T30" fmla="*/ 2576 w 2644"/>
                <a:gd name="T31" fmla="*/ 92 h 8807"/>
                <a:gd name="T32" fmla="*/ 2593 w 2644"/>
                <a:gd name="T33" fmla="*/ 144 h 8807"/>
                <a:gd name="T34" fmla="*/ 2595 w 2644"/>
                <a:gd name="T35" fmla="*/ 217 h 8807"/>
                <a:gd name="T36" fmla="*/ 2586 w 2644"/>
                <a:gd name="T37" fmla="*/ 256 h 8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44" h="8807">
                  <a:moveTo>
                    <a:pt x="2586" y="256"/>
                  </a:moveTo>
                  <a:lnTo>
                    <a:pt x="0" y="8807"/>
                  </a:lnTo>
                  <a:lnTo>
                    <a:pt x="104" y="8807"/>
                  </a:lnTo>
                  <a:lnTo>
                    <a:pt x="2638" y="282"/>
                  </a:lnTo>
                  <a:lnTo>
                    <a:pt x="2641" y="262"/>
                  </a:lnTo>
                  <a:lnTo>
                    <a:pt x="2644" y="221"/>
                  </a:lnTo>
                  <a:lnTo>
                    <a:pt x="2637" y="161"/>
                  </a:lnTo>
                  <a:lnTo>
                    <a:pt x="2602" y="83"/>
                  </a:lnTo>
                  <a:lnTo>
                    <a:pt x="2562" y="36"/>
                  </a:lnTo>
                  <a:lnTo>
                    <a:pt x="2529" y="10"/>
                  </a:lnTo>
                  <a:lnTo>
                    <a:pt x="2510" y="0"/>
                  </a:lnTo>
                  <a:lnTo>
                    <a:pt x="2484" y="0"/>
                  </a:lnTo>
                  <a:lnTo>
                    <a:pt x="2503" y="10"/>
                  </a:lnTo>
                  <a:lnTo>
                    <a:pt x="2534" y="34"/>
                  </a:lnTo>
                  <a:lnTo>
                    <a:pt x="2559" y="61"/>
                  </a:lnTo>
                  <a:lnTo>
                    <a:pt x="2576" y="92"/>
                  </a:lnTo>
                  <a:lnTo>
                    <a:pt x="2593" y="144"/>
                  </a:lnTo>
                  <a:lnTo>
                    <a:pt x="2595" y="217"/>
                  </a:lnTo>
                  <a:lnTo>
                    <a:pt x="2586" y="256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26" name="Freeform 47"/>
            <p:cNvSpPr>
              <a:spLocks/>
            </p:cNvSpPr>
            <p:nvPr/>
          </p:nvSpPr>
          <p:spPr bwMode="auto">
            <a:xfrm>
              <a:off x="3080" y="1589"/>
              <a:ext cx="998" cy="2970"/>
            </a:xfrm>
            <a:custGeom>
              <a:avLst/>
              <a:gdLst>
                <a:gd name="T0" fmla="*/ 2995 w 2995"/>
                <a:gd name="T1" fmla="*/ 8910 h 8910"/>
                <a:gd name="T2" fmla="*/ 2425 w 2995"/>
                <a:gd name="T3" fmla="*/ 7083 h 8910"/>
                <a:gd name="T4" fmla="*/ 995 w 2995"/>
                <a:gd name="T5" fmla="*/ 2473 h 8910"/>
                <a:gd name="T6" fmla="*/ 459 w 2995"/>
                <a:gd name="T7" fmla="*/ 768 h 8910"/>
                <a:gd name="T8" fmla="*/ 256 w 2995"/>
                <a:gd name="T9" fmla="*/ 143 h 8910"/>
                <a:gd name="T10" fmla="*/ 230 w 2995"/>
                <a:gd name="T11" fmla="*/ 77 h 8910"/>
                <a:gd name="T12" fmla="*/ 200 w 2995"/>
                <a:gd name="T13" fmla="*/ 51 h 8910"/>
                <a:gd name="T14" fmla="*/ 131 w 2995"/>
                <a:gd name="T15" fmla="*/ 19 h 8910"/>
                <a:gd name="T16" fmla="*/ 42 w 2995"/>
                <a:gd name="T17" fmla="*/ 0 h 8910"/>
                <a:gd name="T18" fmla="*/ 26 w 2995"/>
                <a:gd name="T19" fmla="*/ 0 h 8910"/>
                <a:gd name="T20" fmla="*/ 0 w 2995"/>
                <a:gd name="T21" fmla="*/ 283 h 8910"/>
                <a:gd name="T22" fmla="*/ 2584 w 2995"/>
                <a:gd name="T23" fmla="*/ 8910 h 8910"/>
                <a:gd name="T24" fmla="*/ 2995 w 2995"/>
                <a:gd name="T25" fmla="*/ 8910 h 8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95" h="8910">
                  <a:moveTo>
                    <a:pt x="2995" y="8910"/>
                  </a:moveTo>
                  <a:lnTo>
                    <a:pt x="2425" y="7083"/>
                  </a:lnTo>
                  <a:lnTo>
                    <a:pt x="995" y="2473"/>
                  </a:lnTo>
                  <a:lnTo>
                    <a:pt x="459" y="768"/>
                  </a:lnTo>
                  <a:lnTo>
                    <a:pt x="256" y="143"/>
                  </a:lnTo>
                  <a:lnTo>
                    <a:pt x="230" y="77"/>
                  </a:lnTo>
                  <a:lnTo>
                    <a:pt x="200" y="51"/>
                  </a:lnTo>
                  <a:lnTo>
                    <a:pt x="131" y="19"/>
                  </a:lnTo>
                  <a:lnTo>
                    <a:pt x="42" y="0"/>
                  </a:lnTo>
                  <a:lnTo>
                    <a:pt x="26" y="0"/>
                  </a:lnTo>
                  <a:lnTo>
                    <a:pt x="0" y="283"/>
                  </a:lnTo>
                  <a:lnTo>
                    <a:pt x="2584" y="8910"/>
                  </a:lnTo>
                  <a:lnTo>
                    <a:pt x="2995" y="8910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27" name="Freeform 48"/>
            <p:cNvSpPr>
              <a:spLocks/>
            </p:cNvSpPr>
            <p:nvPr/>
          </p:nvSpPr>
          <p:spPr bwMode="auto">
            <a:xfrm>
              <a:off x="3473" y="4150"/>
              <a:ext cx="486" cy="170"/>
            </a:xfrm>
            <a:custGeom>
              <a:avLst/>
              <a:gdLst>
                <a:gd name="T0" fmla="*/ 50 w 1458"/>
                <a:gd name="T1" fmla="*/ 512 h 512"/>
                <a:gd name="T2" fmla="*/ 1458 w 1458"/>
                <a:gd name="T3" fmla="*/ 206 h 512"/>
                <a:gd name="T4" fmla="*/ 1382 w 1458"/>
                <a:gd name="T5" fmla="*/ 0 h 512"/>
                <a:gd name="T6" fmla="*/ 0 w 1458"/>
                <a:gd name="T7" fmla="*/ 256 h 512"/>
                <a:gd name="T8" fmla="*/ 50 w 1458"/>
                <a:gd name="T9" fmla="*/ 51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8" h="512">
                  <a:moveTo>
                    <a:pt x="50" y="512"/>
                  </a:moveTo>
                  <a:lnTo>
                    <a:pt x="1458" y="206"/>
                  </a:lnTo>
                  <a:lnTo>
                    <a:pt x="1382" y="0"/>
                  </a:lnTo>
                  <a:lnTo>
                    <a:pt x="0" y="256"/>
                  </a:lnTo>
                  <a:lnTo>
                    <a:pt x="50" y="512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28" name="Freeform 49"/>
            <p:cNvSpPr>
              <a:spLocks/>
            </p:cNvSpPr>
            <p:nvPr/>
          </p:nvSpPr>
          <p:spPr bwMode="auto">
            <a:xfrm>
              <a:off x="3310" y="3569"/>
              <a:ext cx="478" cy="120"/>
            </a:xfrm>
            <a:custGeom>
              <a:avLst/>
              <a:gdLst>
                <a:gd name="T0" fmla="*/ 76 w 1433"/>
                <a:gd name="T1" fmla="*/ 359 h 359"/>
                <a:gd name="T2" fmla="*/ 1433 w 1433"/>
                <a:gd name="T3" fmla="*/ 206 h 359"/>
                <a:gd name="T4" fmla="*/ 1382 w 1433"/>
                <a:gd name="T5" fmla="*/ 0 h 359"/>
                <a:gd name="T6" fmla="*/ 0 w 1433"/>
                <a:gd name="T7" fmla="*/ 104 h 359"/>
                <a:gd name="T8" fmla="*/ 76 w 1433"/>
                <a:gd name="T9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3" h="359">
                  <a:moveTo>
                    <a:pt x="76" y="359"/>
                  </a:moveTo>
                  <a:lnTo>
                    <a:pt x="1433" y="206"/>
                  </a:lnTo>
                  <a:lnTo>
                    <a:pt x="1382" y="0"/>
                  </a:lnTo>
                  <a:lnTo>
                    <a:pt x="0" y="104"/>
                  </a:lnTo>
                  <a:lnTo>
                    <a:pt x="76" y="359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29" name="Freeform 50"/>
            <p:cNvSpPr>
              <a:spLocks/>
            </p:cNvSpPr>
            <p:nvPr/>
          </p:nvSpPr>
          <p:spPr bwMode="auto">
            <a:xfrm>
              <a:off x="3148" y="2921"/>
              <a:ext cx="427" cy="119"/>
            </a:xfrm>
            <a:custGeom>
              <a:avLst/>
              <a:gdLst>
                <a:gd name="T0" fmla="*/ 1279 w 1279"/>
                <a:gd name="T1" fmla="*/ 230 h 358"/>
                <a:gd name="T2" fmla="*/ 51 w 1279"/>
                <a:gd name="T3" fmla="*/ 358 h 358"/>
                <a:gd name="T4" fmla="*/ 0 w 1279"/>
                <a:gd name="T5" fmla="*/ 102 h 358"/>
                <a:gd name="T6" fmla="*/ 1228 w 1279"/>
                <a:gd name="T7" fmla="*/ 0 h 358"/>
                <a:gd name="T8" fmla="*/ 1279 w 1279"/>
                <a:gd name="T9" fmla="*/ 230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9" h="358">
                  <a:moveTo>
                    <a:pt x="1279" y="230"/>
                  </a:moveTo>
                  <a:lnTo>
                    <a:pt x="51" y="358"/>
                  </a:lnTo>
                  <a:lnTo>
                    <a:pt x="0" y="102"/>
                  </a:lnTo>
                  <a:lnTo>
                    <a:pt x="1228" y="0"/>
                  </a:lnTo>
                  <a:lnTo>
                    <a:pt x="1279" y="230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30" name="Freeform 51"/>
            <p:cNvSpPr>
              <a:spLocks/>
            </p:cNvSpPr>
            <p:nvPr/>
          </p:nvSpPr>
          <p:spPr bwMode="auto">
            <a:xfrm>
              <a:off x="3003" y="2366"/>
              <a:ext cx="435" cy="111"/>
            </a:xfrm>
            <a:custGeom>
              <a:avLst/>
              <a:gdLst>
                <a:gd name="T0" fmla="*/ 1304 w 1304"/>
                <a:gd name="T1" fmla="*/ 205 h 333"/>
                <a:gd name="T2" fmla="*/ 76 w 1304"/>
                <a:gd name="T3" fmla="*/ 333 h 333"/>
                <a:gd name="T4" fmla="*/ 0 w 1304"/>
                <a:gd name="T5" fmla="*/ 77 h 333"/>
                <a:gd name="T6" fmla="*/ 1228 w 1304"/>
                <a:gd name="T7" fmla="*/ 0 h 333"/>
                <a:gd name="T8" fmla="*/ 1304 w 1304"/>
                <a:gd name="T9" fmla="*/ 205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4" h="333">
                  <a:moveTo>
                    <a:pt x="1304" y="205"/>
                  </a:moveTo>
                  <a:lnTo>
                    <a:pt x="76" y="333"/>
                  </a:lnTo>
                  <a:lnTo>
                    <a:pt x="0" y="77"/>
                  </a:lnTo>
                  <a:lnTo>
                    <a:pt x="1228" y="0"/>
                  </a:lnTo>
                  <a:lnTo>
                    <a:pt x="1304" y="205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31" name="Freeform 52"/>
            <p:cNvSpPr>
              <a:spLocks/>
            </p:cNvSpPr>
            <p:nvPr/>
          </p:nvSpPr>
          <p:spPr bwMode="auto">
            <a:xfrm>
              <a:off x="2866" y="1837"/>
              <a:ext cx="376" cy="111"/>
            </a:xfrm>
            <a:custGeom>
              <a:avLst/>
              <a:gdLst>
                <a:gd name="T0" fmla="*/ 1128 w 1128"/>
                <a:gd name="T1" fmla="*/ 205 h 333"/>
                <a:gd name="T2" fmla="*/ 78 w 1128"/>
                <a:gd name="T3" fmla="*/ 333 h 333"/>
                <a:gd name="T4" fmla="*/ 0 w 1128"/>
                <a:gd name="T5" fmla="*/ 77 h 333"/>
                <a:gd name="T6" fmla="*/ 1050 w 1128"/>
                <a:gd name="T7" fmla="*/ 0 h 333"/>
                <a:gd name="T8" fmla="*/ 1128 w 1128"/>
                <a:gd name="T9" fmla="*/ 205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8" h="333">
                  <a:moveTo>
                    <a:pt x="1128" y="205"/>
                  </a:moveTo>
                  <a:lnTo>
                    <a:pt x="78" y="333"/>
                  </a:lnTo>
                  <a:lnTo>
                    <a:pt x="0" y="77"/>
                  </a:lnTo>
                  <a:lnTo>
                    <a:pt x="1050" y="0"/>
                  </a:lnTo>
                  <a:lnTo>
                    <a:pt x="1128" y="205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32" name="Freeform 53"/>
            <p:cNvSpPr>
              <a:spLocks/>
            </p:cNvSpPr>
            <p:nvPr/>
          </p:nvSpPr>
          <p:spPr bwMode="auto">
            <a:xfrm>
              <a:off x="3089" y="1588"/>
              <a:ext cx="1015" cy="2971"/>
            </a:xfrm>
            <a:custGeom>
              <a:avLst/>
              <a:gdLst>
                <a:gd name="T0" fmla="*/ 230 w 3045"/>
                <a:gd name="T1" fmla="*/ 158 h 8914"/>
                <a:gd name="T2" fmla="*/ 2917 w 3045"/>
                <a:gd name="T3" fmla="*/ 8914 h 8914"/>
                <a:gd name="T4" fmla="*/ 3045 w 3045"/>
                <a:gd name="T5" fmla="*/ 8914 h 8914"/>
                <a:gd name="T6" fmla="*/ 281 w 3045"/>
                <a:gd name="T7" fmla="*/ 158 h 8914"/>
                <a:gd name="T8" fmla="*/ 275 w 3045"/>
                <a:gd name="T9" fmla="*/ 138 h 8914"/>
                <a:gd name="T10" fmla="*/ 256 w 3045"/>
                <a:gd name="T11" fmla="*/ 104 h 8914"/>
                <a:gd name="T12" fmla="*/ 230 w 3045"/>
                <a:gd name="T13" fmla="*/ 72 h 8914"/>
                <a:gd name="T14" fmla="*/ 200 w 3045"/>
                <a:gd name="T15" fmla="*/ 45 h 8914"/>
                <a:gd name="T16" fmla="*/ 164 w 3045"/>
                <a:gd name="T17" fmla="*/ 23 h 8914"/>
                <a:gd name="T18" fmla="*/ 125 w 3045"/>
                <a:gd name="T19" fmla="*/ 7 h 8914"/>
                <a:gd name="T20" fmla="*/ 85 w 3045"/>
                <a:gd name="T21" fmla="*/ 0 h 8914"/>
                <a:gd name="T22" fmla="*/ 45 w 3045"/>
                <a:gd name="T23" fmla="*/ 0 h 8914"/>
                <a:gd name="T24" fmla="*/ 24 w 3045"/>
                <a:gd name="T25" fmla="*/ 4 h 8914"/>
                <a:gd name="T26" fmla="*/ 0 w 3045"/>
                <a:gd name="T27" fmla="*/ 4 h 8914"/>
                <a:gd name="T28" fmla="*/ 37 w 3045"/>
                <a:gd name="T29" fmla="*/ 6 h 8914"/>
                <a:gd name="T30" fmla="*/ 104 w 3045"/>
                <a:gd name="T31" fmla="*/ 24 h 8914"/>
                <a:gd name="T32" fmla="*/ 161 w 3045"/>
                <a:gd name="T33" fmla="*/ 63 h 8914"/>
                <a:gd name="T34" fmla="*/ 210 w 3045"/>
                <a:gd name="T35" fmla="*/ 121 h 8914"/>
                <a:gd name="T36" fmla="*/ 230 w 3045"/>
                <a:gd name="T37" fmla="*/ 158 h 89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45" h="8914">
                  <a:moveTo>
                    <a:pt x="230" y="158"/>
                  </a:moveTo>
                  <a:lnTo>
                    <a:pt x="2917" y="8914"/>
                  </a:lnTo>
                  <a:lnTo>
                    <a:pt x="3045" y="8914"/>
                  </a:lnTo>
                  <a:lnTo>
                    <a:pt x="281" y="158"/>
                  </a:lnTo>
                  <a:lnTo>
                    <a:pt x="275" y="138"/>
                  </a:lnTo>
                  <a:lnTo>
                    <a:pt x="256" y="104"/>
                  </a:lnTo>
                  <a:lnTo>
                    <a:pt x="230" y="72"/>
                  </a:lnTo>
                  <a:lnTo>
                    <a:pt x="200" y="45"/>
                  </a:lnTo>
                  <a:lnTo>
                    <a:pt x="164" y="23"/>
                  </a:lnTo>
                  <a:lnTo>
                    <a:pt x="125" y="7"/>
                  </a:lnTo>
                  <a:lnTo>
                    <a:pt x="85" y="0"/>
                  </a:lnTo>
                  <a:lnTo>
                    <a:pt x="45" y="0"/>
                  </a:lnTo>
                  <a:lnTo>
                    <a:pt x="24" y="4"/>
                  </a:lnTo>
                  <a:lnTo>
                    <a:pt x="0" y="4"/>
                  </a:lnTo>
                  <a:lnTo>
                    <a:pt x="37" y="6"/>
                  </a:lnTo>
                  <a:lnTo>
                    <a:pt x="104" y="24"/>
                  </a:lnTo>
                  <a:lnTo>
                    <a:pt x="161" y="63"/>
                  </a:lnTo>
                  <a:lnTo>
                    <a:pt x="210" y="121"/>
                  </a:lnTo>
                  <a:lnTo>
                    <a:pt x="230" y="158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33" name="Freeform 54"/>
            <p:cNvSpPr>
              <a:spLocks/>
            </p:cNvSpPr>
            <p:nvPr/>
          </p:nvSpPr>
          <p:spPr bwMode="auto">
            <a:xfrm>
              <a:off x="1766" y="1547"/>
              <a:ext cx="939" cy="3012"/>
            </a:xfrm>
            <a:custGeom>
              <a:avLst/>
              <a:gdLst>
                <a:gd name="T0" fmla="*/ 333 w 2816"/>
                <a:gd name="T1" fmla="*/ 9038 h 9038"/>
                <a:gd name="T2" fmla="*/ 1065 w 2816"/>
                <a:gd name="T3" fmla="*/ 6449 h 9038"/>
                <a:gd name="T4" fmla="*/ 2610 w 2816"/>
                <a:gd name="T5" fmla="*/ 929 h 9038"/>
                <a:gd name="T6" fmla="*/ 2816 w 2816"/>
                <a:gd name="T7" fmla="*/ 180 h 9038"/>
                <a:gd name="T8" fmla="*/ 2803 w 2816"/>
                <a:gd name="T9" fmla="*/ 141 h 9038"/>
                <a:gd name="T10" fmla="*/ 2764 w 2816"/>
                <a:gd name="T11" fmla="*/ 76 h 9038"/>
                <a:gd name="T12" fmla="*/ 2701 w 2816"/>
                <a:gd name="T13" fmla="*/ 10 h 9038"/>
                <a:gd name="T14" fmla="*/ 2688 w 2816"/>
                <a:gd name="T15" fmla="*/ 0 h 9038"/>
                <a:gd name="T16" fmla="*/ 2508 w 2816"/>
                <a:gd name="T17" fmla="*/ 205 h 9038"/>
                <a:gd name="T18" fmla="*/ 0 w 2816"/>
                <a:gd name="T19" fmla="*/ 9038 h 9038"/>
                <a:gd name="T20" fmla="*/ 333 w 2816"/>
                <a:gd name="T21" fmla="*/ 9038 h 9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16" h="9038">
                  <a:moveTo>
                    <a:pt x="333" y="9038"/>
                  </a:moveTo>
                  <a:lnTo>
                    <a:pt x="1065" y="6449"/>
                  </a:lnTo>
                  <a:lnTo>
                    <a:pt x="2610" y="929"/>
                  </a:lnTo>
                  <a:lnTo>
                    <a:pt x="2816" y="180"/>
                  </a:lnTo>
                  <a:lnTo>
                    <a:pt x="2803" y="141"/>
                  </a:lnTo>
                  <a:lnTo>
                    <a:pt x="2764" y="76"/>
                  </a:lnTo>
                  <a:lnTo>
                    <a:pt x="2701" y="10"/>
                  </a:lnTo>
                  <a:lnTo>
                    <a:pt x="2688" y="0"/>
                  </a:lnTo>
                  <a:lnTo>
                    <a:pt x="2508" y="205"/>
                  </a:lnTo>
                  <a:lnTo>
                    <a:pt x="0" y="9038"/>
                  </a:lnTo>
                  <a:lnTo>
                    <a:pt x="333" y="9038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34" name="Freeform 55"/>
            <p:cNvSpPr>
              <a:spLocks/>
            </p:cNvSpPr>
            <p:nvPr/>
          </p:nvSpPr>
          <p:spPr bwMode="auto">
            <a:xfrm>
              <a:off x="1868" y="1555"/>
              <a:ext cx="847" cy="3004"/>
            </a:xfrm>
            <a:custGeom>
              <a:avLst/>
              <a:gdLst>
                <a:gd name="T0" fmla="*/ 2483 w 2541"/>
                <a:gd name="T1" fmla="*/ 256 h 9012"/>
                <a:gd name="T2" fmla="*/ 0 w 2541"/>
                <a:gd name="T3" fmla="*/ 9012 h 9012"/>
                <a:gd name="T4" fmla="*/ 52 w 2541"/>
                <a:gd name="T5" fmla="*/ 9012 h 9012"/>
                <a:gd name="T6" fmla="*/ 2534 w 2541"/>
                <a:gd name="T7" fmla="*/ 281 h 9012"/>
                <a:gd name="T8" fmla="*/ 2538 w 2541"/>
                <a:gd name="T9" fmla="*/ 262 h 9012"/>
                <a:gd name="T10" fmla="*/ 2541 w 2541"/>
                <a:gd name="T11" fmla="*/ 222 h 9012"/>
                <a:gd name="T12" fmla="*/ 2534 w 2541"/>
                <a:gd name="T13" fmla="*/ 161 h 9012"/>
                <a:gd name="T14" fmla="*/ 2499 w 2541"/>
                <a:gd name="T15" fmla="*/ 84 h 9012"/>
                <a:gd name="T16" fmla="*/ 2459 w 2541"/>
                <a:gd name="T17" fmla="*/ 36 h 9012"/>
                <a:gd name="T18" fmla="*/ 2426 w 2541"/>
                <a:gd name="T19" fmla="*/ 10 h 9012"/>
                <a:gd name="T20" fmla="*/ 2406 w 2541"/>
                <a:gd name="T21" fmla="*/ 0 h 9012"/>
                <a:gd name="T22" fmla="*/ 2381 w 2541"/>
                <a:gd name="T23" fmla="*/ 0 h 9012"/>
                <a:gd name="T24" fmla="*/ 2408 w 2541"/>
                <a:gd name="T25" fmla="*/ 20 h 9012"/>
                <a:gd name="T26" fmla="*/ 2454 w 2541"/>
                <a:gd name="T27" fmla="*/ 76 h 9012"/>
                <a:gd name="T28" fmla="*/ 2483 w 2541"/>
                <a:gd name="T29" fmla="*/ 143 h 9012"/>
                <a:gd name="T30" fmla="*/ 2490 w 2541"/>
                <a:gd name="T31" fmla="*/ 218 h 9012"/>
                <a:gd name="T32" fmla="*/ 2483 w 2541"/>
                <a:gd name="T33" fmla="*/ 256 h 90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41" h="9012">
                  <a:moveTo>
                    <a:pt x="2483" y="256"/>
                  </a:moveTo>
                  <a:lnTo>
                    <a:pt x="0" y="9012"/>
                  </a:lnTo>
                  <a:lnTo>
                    <a:pt x="52" y="9012"/>
                  </a:lnTo>
                  <a:lnTo>
                    <a:pt x="2534" y="281"/>
                  </a:lnTo>
                  <a:lnTo>
                    <a:pt x="2538" y="262"/>
                  </a:lnTo>
                  <a:lnTo>
                    <a:pt x="2541" y="222"/>
                  </a:lnTo>
                  <a:lnTo>
                    <a:pt x="2534" y="161"/>
                  </a:lnTo>
                  <a:lnTo>
                    <a:pt x="2499" y="84"/>
                  </a:lnTo>
                  <a:lnTo>
                    <a:pt x="2459" y="36"/>
                  </a:lnTo>
                  <a:lnTo>
                    <a:pt x="2426" y="10"/>
                  </a:lnTo>
                  <a:lnTo>
                    <a:pt x="2406" y="0"/>
                  </a:lnTo>
                  <a:lnTo>
                    <a:pt x="2381" y="0"/>
                  </a:lnTo>
                  <a:lnTo>
                    <a:pt x="2408" y="20"/>
                  </a:lnTo>
                  <a:lnTo>
                    <a:pt x="2454" y="76"/>
                  </a:lnTo>
                  <a:lnTo>
                    <a:pt x="2483" y="143"/>
                  </a:lnTo>
                  <a:lnTo>
                    <a:pt x="2490" y="218"/>
                  </a:lnTo>
                  <a:lnTo>
                    <a:pt x="2483" y="256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35" name="Freeform 56"/>
            <p:cNvSpPr>
              <a:spLocks/>
            </p:cNvSpPr>
            <p:nvPr/>
          </p:nvSpPr>
          <p:spPr bwMode="auto">
            <a:xfrm>
              <a:off x="2696" y="1521"/>
              <a:ext cx="827" cy="3038"/>
            </a:xfrm>
            <a:custGeom>
              <a:avLst/>
              <a:gdLst>
                <a:gd name="T0" fmla="*/ 2482 w 2482"/>
                <a:gd name="T1" fmla="*/ 9114 h 9114"/>
                <a:gd name="T2" fmla="*/ 2045 w 2482"/>
                <a:gd name="T3" fmla="*/ 7303 h 9114"/>
                <a:gd name="T4" fmla="*/ 887 w 2482"/>
                <a:gd name="T5" fmla="*/ 2568 h 9114"/>
                <a:gd name="T6" fmla="*/ 448 w 2482"/>
                <a:gd name="T7" fmla="*/ 801 h 9114"/>
                <a:gd name="T8" fmla="*/ 280 w 2482"/>
                <a:gd name="T9" fmla="*/ 150 h 9114"/>
                <a:gd name="T10" fmla="*/ 257 w 2482"/>
                <a:gd name="T11" fmla="*/ 76 h 9114"/>
                <a:gd name="T12" fmla="*/ 245 w 2482"/>
                <a:gd name="T13" fmla="*/ 63 h 9114"/>
                <a:gd name="T14" fmla="*/ 218 w 2482"/>
                <a:gd name="T15" fmla="*/ 40 h 9114"/>
                <a:gd name="T16" fmla="*/ 169 w 2482"/>
                <a:gd name="T17" fmla="*/ 17 h 9114"/>
                <a:gd name="T18" fmla="*/ 71 w 2482"/>
                <a:gd name="T19" fmla="*/ 0 h 9114"/>
                <a:gd name="T20" fmla="*/ 51 w 2482"/>
                <a:gd name="T21" fmla="*/ 0 h 9114"/>
                <a:gd name="T22" fmla="*/ 0 w 2482"/>
                <a:gd name="T23" fmla="*/ 281 h 9114"/>
                <a:gd name="T24" fmla="*/ 2099 w 2482"/>
                <a:gd name="T25" fmla="*/ 9114 h 9114"/>
                <a:gd name="T26" fmla="*/ 2482 w 2482"/>
                <a:gd name="T27" fmla="*/ 9114 h 9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82" h="9114">
                  <a:moveTo>
                    <a:pt x="2482" y="9114"/>
                  </a:moveTo>
                  <a:lnTo>
                    <a:pt x="2045" y="7303"/>
                  </a:lnTo>
                  <a:lnTo>
                    <a:pt x="887" y="2568"/>
                  </a:lnTo>
                  <a:lnTo>
                    <a:pt x="448" y="801"/>
                  </a:lnTo>
                  <a:lnTo>
                    <a:pt x="280" y="150"/>
                  </a:lnTo>
                  <a:lnTo>
                    <a:pt x="257" y="76"/>
                  </a:lnTo>
                  <a:lnTo>
                    <a:pt x="245" y="63"/>
                  </a:lnTo>
                  <a:lnTo>
                    <a:pt x="218" y="40"/>
                  </a:lnTo>
                  <a:lnTo>
                    <a:pt x="169" y="17"/>
                  </a:lnTo>
                  <a:lnTo>
                    <a:pt x="71" y="0"/>
                  </a:lnTo>
                  <a:lnTo>
                    <a:pt x="51" y="0"/>
                  </a:lnTo>
                  <a:lnTo>
                    <a:pt x="0" y="281"/>
                  </a:lnTo>
                  <a:lnTo>
                    <a:pt x="2099" y="9114"/>
                  </a:lnTo>
                  <a:lnTo>
                    <a:pt x="2482" y="9114"/>
                  </a:lnTo>
                  <a:close/>
                </a:path>
              </a:pathLst>
            </a:custGeom>
            <a:solidFill>
              <a:srgbClr val="C0CC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36" name="Freeform 57"/>
            <p:cNvSpPr>
              <a:spLocks/>
            </p:cNvSpPr>
            <p:nvPr/>
          </p:nvSpPr>
          <p:spPr bwMode="auto">
            <a:xfrm>
              <a:off x="2705" y="1521"/>
              <a:ext cx="844" cy="3038"/>
            </a:xfrm>
            <a:custGeom>
              <a:avLst/>
              <a:gdLst>
                <a:gd name="T0" fmla="*/ 255 w 2534"/>
                <a:gd name="T1" fmla="*/ 178 h 9114"/>
                <a:gd name="T2" fmla="*/ 2406 w 2534"/>
                <a:gd name="T3" fmla="*/ 9114 h 9114"/>
                <a:gd name="T4" fmla="*/ 2534 w 2534"/>
                <a:gd name="T5" fmla="*/ 9114 h 9114"/>
                <a:gd name="T6" fmla="*/ 281 w 2534"/>
                <a:gd name="T7" fmla="*/ 178 h 9114"/>
                <a:gd name="T8" fmla="*/ 275 w 2534"/>
                <a:gd name="T9" fmla="*/ 160 h 9114"/>
                <a:gd name="T10" fmla="*/ 259 w 2534"/>
                <a:gd name="T11" fmla="*/ 124 h 9114"/>
                <a:gd name="T12" fmla="*/ 236 w 2534"/>
                <a:gd name="T13" fmla="*/ 92 h 9114"/>
                <a:gd name="T14" fmla="*/ 207 w 2534"/>
                <a:gd name="T15" fmla="*/ 63 h 9114"/>
                <a:gd name="T16" fmla="*/ 156 w 2534"/>
                <a:gd name="T17" fmla="*/ 29 h 9114"/>
                <a:gd name="T18" fmla="*/ 94 w 2534"/>
                <a:gd name="T19" fmla="*/ 7 h 9114"/>
                <a:gd name="T20" fmla="*/ 49 w 2534"/>
                <a:gd name="T21" fmla="*/ 0 h 9114"/>
                <a:gd name="T22" fmla="*/ 25 w 2534"/>
                <a:gd name="T23" fmla="*/ 0 h 9114"/>
                <a:gd name="T24" fmla="*/ 0 w 2534"/>
                <a:gd name="T25" fmla="*/ 0 h 9114"/>
                <a:gd name="T26" fmla="*/ 23 w 2534"/>
                <a:gd name="T27" fmla="*/ 0 h 9114"/>
                <a:gd name="T28" fmla="*/ 69 w 2534"/>
                <a:gd name="T29" fmla="*/ 7 h 9114"/>
                <a:gd name="T30" fmla="*/ 131 w 2534"/>
                <a:gd name="T31" fmla="*/ 29 h 9114"/>
                <a:gd name="T32" fmla="*/ 182 w 2534"/>
                <a:gd name="T33" fmla="*/ 63 h 9114"/>
                <a:gd name="T34" fmla="*/ 210 w 2534"/>
                <a:gd name="T35" fmla="*/ 92 h 9114"/>
                <a:gd name="T36" fmla="*/ 233 w 2534"/>
                <a:gd name="T37" fmla="*/ 124 h 9114"/>
                <a:gd name="T38" fmla="*/ 251 w 2534"/>
                <a:gd name="T39" fmla="*/ 160 h 9114"/>
                <a:gd name="T40" fmla="*/ 255 w 2534"/>
                <a:gd name="T41" fmla="*/ 178 h 9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534" h="9114">
                  <a:moveTo>
                    <a:pt x="255" y="178"/>
                  </a:moveTo>
                  <a:lnTo>
                    <a:pt x="2406" y="9114"/>
                  </a:lnTo>
                  <a:lnTo>
                    <a:pt x="2534" y="9114"/>
                  </a:lnTo>
                  <a:lnTo>
                    <a:pt x="281" y="178"/>
                  </a:lnTo>
                  <a:lnTo>
                    <a:pt x="275" y="160"/>
                  </a:lnTo>
                  <a:lnTo>
                    <a:pt x="259" y="124"/>
                  </a:lnTo>
                  <a:lnTo>
                    <a:pt x="236" y="92"/>
                  </a:lnTo>
                  <a:lnTo>
                    <a:pt x="207" y="63"/>
                  </a:lnTo>
                  <a:lnTo>
                    <a:pt x="156" y="29"/>
                  </a:lnTo>
                  <a:lnTo>
                    <a:pt x="94" y="7"/>
                  </a:lnTo>
                  <a:lnTo>
                    <a:pt x="49" y="0"/>
                  </a:lnTo>
                  <a:lnTo>
                    <a:pt x="25" y="0"/>
                  </a:lnTo>
                  <a:lnTo>
                    <a:pt x="0" y="0"/>
                  </a:lnTo>
                  <a:lnTo>
                    <a:pt x="23" y="0"/>
                  </a:lnTo>
                  <a:lnTo>
                    <a:pt x="69" y="7"/>
                  </a:lnTo>
                  <a:lnTo>
                    <a:pt x="131" y="29"/>
                  </a:lnTo>
                  <a:lnTo>
                    <a:pt x="182" y="63"/>
                  </a:lnTo>
                  <a:lnTo>
                    <a:pt x="210" y="92"/>
                  </a:lnTo>
                  <a:lnTo>
                    <a:pt x="233" y="124"/>
                  </a:lnTo>
                  <a:lnTo>
                    <a:pt x="251" y="160"/>
                  </a:lnTo>
                  <a:lnTo>
                    <a:pt x="255" y="178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37" name="Freeform 58"/>
            <p:cNvSpPr>
              <a:spLocks/>
            </p:cNvSpPr>
            <p:nvPr/>
          </p:nvSpPr>
          <p:spPr bwMode="auto">
            <a:xfrm>
              <a:off x="2820" y="1956"/>
              <a:ext cx="251" cy="321"/>
            </a:xfrm>
            <a:custGeom>
              <a:avLst/>
              <a:gdLst>
                <a:gd name="T0" fmla="*/ 651 w 753"/>
                <a:gd name="T1" fmla="*/ 640 h 963"/>
                <a:gd name="T2" fmla="*/ 645 w 753"/>
                <a:gd name="T3" fmla="*/ 666 h 963"/>
                <a:gd name="T4" fmla="*/ 595 w 753"/>
                <a:gd name="T5" fmla="*/ 760 h 963"/>
                <a:gd name="T6" fmla="*/ 494 w 753"/>
                <a:gd name="T7" fmla="*/ 915 h 963"/>
                <a:gd name="T8" fmla="*/ 471 w 753"/>
                <a:gd name="T9" fmla="*/ 947 h 963"/>
                <a:gd name="T10" fmla="*/ 446 w 753"/>
                <a:gd name="T11" fmla="*/ 819 h 963"/>
                <a:gd name="T12" fmla="*/ 421 w 753"/>
                <a:gd name="T13" fmla="*/ 835 h 963"/>
                <a:gd name="T14" fmla="*/ 300 w 753"/>
                <a:gd name="T15" fmla="*/ 907 h 963"/>
                <a:gd name="T16" fmla="*/ 231 w 753"/>
                <a:gd name="T17" fmla="*/ 943 h 963"/>
                <a:gd name="T18" fmla="*/ 216 w 753"/>
                <a:gd name="T19" fmla="*/ 947 h 963"/>
                <a:gd name="T20" fmla="*/ 195 w 753"/>
                <a:gd name="T21" fmla="*/ 956 h 963"/>
                <a:gd name="T22" fmla="*/ 144 w 753"/>
                <a:gd name="T23" fmla="*/ 963 h 963"/>
                <a:gd name="T24" fmla="*/ 97 w 753"/>
                <a:gd name="T25" fmla="*/ 954 h 963"/>
                <a:gd name="T26" fmla="*/ 72 w 753"/>
                <a:gd name="T27" fmla="*/ 931 h 963"/>
                <a:gd name="T28" fmla="*/ 64 w 753"/>
                <a:gd name="T29" fmla="*/ 910 h 963"/>
                <a:gd name="T30" fmla="*/ 62 w 753"/>
                <a:gd name="T31" fmla="*/ 897 h 963"/>
                <a:gd name="T32" fmla="*/ 64 w 753"/>
                <a:gd name="T33" fmla="*/ 878 h 963"/>
                <a:gd name="T34" fmla="*/ 71 w 753"/>
                <a:gd name="T35" fmla="*/ 856 h 963"/>
                <a:gd name="T36" fmla="*/ 94 w 753"/>
                <a:gd name="T37" fmla="*/ 845 h 963"/>
                <a:gd name="T38" fmla="*/ 114 w 753"/>
                <a:gd name="T39" fmla="*/ 845 h 963"/>
                <a:gd name="T40" fmla="*/ 97 w 753"/>
                <a:gd name="T41" fmla="*/ 845 h 963"/>
                <a:gd name="T42" fmla="*/ 78 w 753"/>
                <a:gd name="T43" fmla="*/ 826 h 963"/>
                <a:gd name="T44" fmla="*/ 62 w 753"/>
                <a:gd name="T45" fmla="*/ 795 h 963"/>
                <a:gd name="T46" fmla="*/ 53 w 753"/>
                <a:gd name="T47" fmla="*/ 774 h 963"/>
                <a:gd name="T48" fmla="*/ 51 w 753"/>
                <a:gd name="T49" fmla="*/ 738 h 963"/>
                <a:gd name="T50" fmla="*/ 59 w 753"/>
                <a:gd name="T51" fmla="*/ 698 h 963"/>
                <a:gd name="T52" fmla="*/ 62 w 753"/>
                <a:gd name="T53" fmla="*/ 691 h 963"/>
                <a:gd name="T54" fmla="*/ 59 w 753"/>
                <a:gd name="T55" fmla="*/ 691 h 963"/>
                <a:gd name="T56" fmla="*/ 39 w 753"/>
                <a:gd name="T57" fmla="*/ 679 h 963"/>
                <a:gd name="T58" fmla="*/ 20 w 753"/>
                <a:gd name="T59" fmla="*/ 658 h 963"/>
                <a:gd name="T60" fmla="*/ 10 w 753"/>
                <a:gd name="T61" fmla="*/ 640 h 963"/>
                <a:gd name="T62" fmla="*/ 3 w 753"/>
                <a:gd name="T63" fmla="*/ 630 h 963"/>
                <a:gd name="T64" fmla="*/ 0 w 753"/>
                <a:gd name="T65" fmla="*/ 612 h 963"/>
                <a:gd name="T66" fmla="*/ 17 w 753"/>
                <a:gd name="T67" fmla="*/ 583 h 963"/>
                <a:gd name="T68" fmla="*/ 36 w 753"/>
                <a:gd name="T69" fmla="*/ 564 h 963"/>
                <a:gd name="T70" fmla="*/ 33 w 753"/>
                <a:gd name="T71" fmla="*/ 564 h 963"/>
                <a:gd name="T72" fmla="*/ 19 w 753"/>
                <a:gd name="T73" fmla="*/ 557 h 963"/>
                <a:gd name="T74" fmla="*/ 12 w 753"/>
                <a:gd name="T75" fmla="*/ 547 h 963"/>
                <a:gd name="T76" fmla="*/ 10 w 753"/>
                <a:gd name="T77" fmla="*/ 538 h 963"/>
                <a:gd name="T78" fmla="*/ 7 w 753"/>
                <a:gd name="T79" fmla="*/ 528 h 963"/>
                <a:gd name="T80" fmla="*/ 6 w 753"/>
                <a:gd name="T81" fmla="*/ 505 h 963"/>
                <a:gd name="T82" fmla="*/ 16 w 753"/>
                <a:gd name="T83" fmla="*/ 466 h 963"/>
                <a:gd name="T84" fmla="*/ 52 w 753"/>
                <a:gd name="T85" fmla="*/ 397 h 963"/>
                <a:gd name="T86" fmla="*/ 62 w 753"/>
                <a:gd name="T87" fmla="*/ 384 h 963"/>
                <a:gd name="T88" fmla="*/ 72 w 753"/>
                <a:gd name="T89" fmla="*/ 358 h 963"/>
                <a:gd name="T90" fmla="*/ 92 w 753"/>
                <a:gd name="T91" fmla="*/ 322 h 963"/>
                <a:gd name="T92" fmla="*/ 130 w 753"/>
                <a:gd name="T93" fmla="*/ 279 h 963"/>
                <a:gd name="T94" fmla="*/ 164 w 753"/>
                <a:gd name="T95" fmla="*/ 230 h 963"/>
                <a:gd name="T96" fmla="*/ 254 w 753"/>
                <a:gd name="T97" fmla="*/ 90 h 963"/>
                <a:gd name="T98" fmla="*/ 292 w 753"/>
                <a:gd name="T99" fmla="*/ 25 h 963"/>
                <a:gd name="T100" fmla="*/ 753 w 753"/>
                <a:gd name="T101" fmla="*/ 0 h 963"/>
                <a:gd name="T102" fmla="*/ 747 w 753"/>
                <a:gd name="T103" fmla="*/ 28 h 963"/>
                <a:gd name="T104" fmla="*/ 709 w 753"/>
                <a:gd name="T105" fmla="*/ 221 h 963"/>
                <a:gd name="T106" fmla="*/ 701 w 753"/>
                <a:gd name="T107" fmla="*/ 282 h 963"/>
                <a:gd name="T108" fmla="*/ 684 w 753"/>
                <a:gd name="T109" fmla="*/ 324 h 963"/>
                <a:gd name="T110" fmla="*/ 662 w 753"/>
                <a:gd name="T111" fmla="*/ 427 h 963"/>
                <a:gd name="T112" fmla="*/ 651 w 753"/>
                <a:gd name="T113" fmla="*/ 583 h 963"/>
                <a:gd name="T114" fmla="*/ 651 w 753"/>
                <a:gd name="T115" fmla="*/ 640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53" h="963">
                  <a:moveTo>
                    <a:pt x="651" y="640"/>
                  </a:moveTo>
                  <a:lnTo>
                    <a:pt x="645" y="666"/>
                  </a:lnTo>
                  <a:lnTo>
                    <a:pt x="595" y="760"/>
                  </a:lnTo>
                  <a:lnTo>
                    <a:pt x="494" y="915"/>
                  </a:lnTo>
                  <a:lnTo>
                    <a:pt x="471" y="947"/>
                  </a:lnTo>
                  <a:lnTo>
                    <a:pt x="446" y="819"/>
                  </a:lnTo>
                  <a:lnTo>
                    <a:pt x="421" y="835"/>
                  </a:lnTo>
                  <a:lnTo>
                    <a:pt x="300" y="907"/>
                  </a:lnTo>
                  <a:lnTo>
                    <a:pt x="231" y="943"/>
                  </a:lnTo>
                  <a:lnTo>
                    <a:pt x="216" y="947"/>
                  </a:lnTo>
                  <a:lnTo>
                    <a:pt x="195" y="956"/>
                  </a:lnTo>
                  <a:lnTo>
                    <a:pt x="144" y="963"/>
                  </a:lnTo>
                  <a:lnTo>
                    <a:pt x="97" y="954"/>
                  </a:lnTo>
                  <a:lnTo>
                    <a:pt x="72" y="931"/>
                  </a:lnTo>
                  <a:lnTo>
                    <a:pt x="64" y="910"/>
                  </a:lnTo>
                  <a:lnTo>
                    <a:pt x="62" y="897"/>
                  </a:lnTo>
                  <a:lnTo>
                    <a:pt x="64" y="878"/>
                  </a:lnTo>
                  <a:lnTo>
                    <a:pt x="71" y="856"/>
                  </a:lnTo>
                  <a:lnTo>
                    <a:pt x="94" y="845"/>
                  </a:lnTo>
                  <a:lnTo>
                    <a:pt x="114" y="845"/>
                  </a:lnTo>
                  <a:lnTo>
                    <a:pt x="97" y="845"/>
                  </a:lnTo>
                  <a:lnTo>
                    <a:pt x="78" y="826"/>
                  </a:lnTo>
                  <a:lnTo>
                    <a:pt x="62" y="795"/>
                  </a:lnTo>
                  <a:lnTo>
                    <a:pt x="53" y="774"/>
                  </a:lnTo>
                  <a:lnTo>
                    <a:pt x="51" y="738"/>
                  </a:lnTo>
                  <a:lnTo>
                    <a:pt x="59" y="698"/>
                  </a:lnTo>
                  <a:lnTo>
                    <a:pt x="62" y="691"/>
                  </a:lnTo>
                  <a:lnTo>
                    <a:pt x="59" y="691"/>
                  </a:lnTo>
                  <a:lnTo>
                    <a:pt x="39" y="679"/>
                  </a:lnTo>
                  <a:lnTo>
                    <a:pt x="20" y="658"/>
                  </a:lnTo>
                  <a:lnTo>
                    <a:pt x="10" y="640"/>
                  </a:lnTo>
                  <a:lnTo>
                    <a:pt x="3" y="630"/>
                  </a:lnTo>
                  <a:lnTo>
                    <a:pt x="0" y="612"/>
                  </a:lnTo>
                  <a:lnTo>
                    <a:pt x="17" y="583"/>
                  </a:lnTo>
                  <a:lnTo>
                    <a:pt x="36" y="564"/>
                  </a:lnTo>
                  <a:lnTo>
                    <a:pt x="33" y="564"/>
                  </a:lnTo>
                  <a:lnTo>
                    <a:pt x="19" y="557"/>
                  </a:lnTo>
                  <a:lnTo>
                    <a:pt x="12" y="547"/>
                  </a:lnTo>
                  <a:lnTo>
                    <a:pt x="10" y="538"/>
                  </a:lnTo>
                  <a:lnTo>
                    <a:pt x="7" y="528"/>
                  </a:lnTo>
                  <a:lnTo>
                    <a:pt x="6" y="505"/>
                  </a:lnTo>
                  <a:lnTo>
                    <a:pt x="16" y="466"/>
                  </a:lnTo>
                  <a:lnTo>
                    <a:pt x="52" y="397"/>
                  </a:lnTo>
                  <a:lnTo>
                    <a:pt x="62" y="384"/>
                  </a:lnTo>
                  <a:lnTo>
                    <a:pt x="72" y="358"/>
                  </a:lnTo>
                  <a:lnTo>
                    <a:pt x="92" y="322"/>
                  </a:lnTo>
                  <a:lnTo>
                    <a:pt x="130" y="279"/>
                  </a:lnTo>
                  <a:lnTo>
                    <a:pt x="164" y="230"/>
                  </a:lnTo>
                  <a:lnTo>
                    <a:pt x="254" y="90"/>
                  </a:lnTo>
                  <a:lnTo>
                    <a:pt x="292" y="25"/>
                  </a:lnTo>
                  <a:lnTo>
                    <a:pt x="753" y="0"/>
                  </a:lnTo>
                  <a:lnTo>
                    <a:pt x="747" y="28"/>
                  </a:lnTo>
                  <a:lnTo>
                    <a:pt x="709" y="221"/>
                  </a:lnTo>
                  <a:lnTo>
                    <a:pt x="701" y="282"/>
                  </a:lnTo>
                  <a:lnTo>
                    <a:pt x="684" y="324"/>
                  </a:lnTo>
                  <a:lnTo>
                    <a:pt x="662" y="427"/>
                  </a:lnTo>
                  <a:lnTo>
                    <a:pt x="651" y="583"/>
                  </a:lnTo>
                  <a:lnTo>
                    <a:pt x="651" y="640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38" name="Freeform 59"/>
            <p:cNvSpPr>
              <a:spLocks/>
            </p:cNvSpPr>
            <p:nvPr/>
          </p:nvSpPr>
          <p:spPr bwMode="auto">
            <a:xfrm>
              <a:off x="3583" y="3305"/>
              <a:ext cx="77" cy="162"/>
            </a:xfrm>
            <a:custGeom>
              <a:avLst/>
              <a:gdLst>
                <a:gd name="T0" fmla="*/ 103 w 231"/>
                <a:gd name="T1" fmla="*/ 0 h 487"/>
                <a:gd name="T2" fmla="*/ 118 w 231"/>
                <a:gd name="T3" fmla="*/ 16 h 487"/>
                <a:gd name="T4" fmla="*/ 190 w 231"/>
                <a:gd name="T5" fmla="*/ 112 h 487"/>
                <a:gd name="T6" fmla="*/ 219 w 231"/>
                <a:gd name="T7" fmla="*/ 171 h 487"/>
                <a:gd name="T8" fmla="*/ 229 w 231"/>
                <a:gd name="T9" fmla="*/ 212 h 487"/>
                <a:gd name="T10" fmla="*/ 231 w 231"/>
                <a:gd name="T11" fmla="*/ 230 h 487"/>
                <a:gd name="T12" fmla="*/ 226 w 231"/>
                <a:gd name="T13" fmla="*/ 271 h 487"/>
                <a:gd name="T14" fmla="*/ 198 w 231"/>
                <a:gd name="T15" fmla="*/ 357 h 487"/>
                <a:gd name="T16" fmla="*/ 140 w 231"/>
                <a:gd name="T17" fmla="*/ 468 h 487"/>
                <a:gd name="T18" fmla="*/ 129 w 231"/>
                <a:gd name="T19" fmla="*/ 487 h 487"/>
                <a:gd name="T20" fmla="*/ 0 w 231"/>
                <a:gd name="T21" fmla="*/ 461 h 487"/>
                <a:gd name="T22" fmla="*/ 103 w 231"/>
                <a:gd name="T23" fmla="*/ 0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1" h="487">
                  <a:moveTo>
                    <a:pt x="103" y="0"/>
                  </a:moveTo>
                  <a:lnTo>
                    <a:pt x="118" y="16"/>
                  </a:lnTo>
                  <a:lnTo>
                    <a:pt x="190" y="112"/>
                  </a:lnTo>
                  <a:lnTo>
                    <a:pt x="219" y="171"/>
                  </a:lnTo>
                  <a:lnTo>
                    <a:pt x="229" y="212"/>
                  </a:lnTo>
                  <a:lnTo>
                    <a:pt x="231" y="230"/>
                  </a:lnTo>
                  <a:lnTo>
                    <a:pt x="226" y="271"/>
                  </a:lnTo>
                  <a:lnTo>
                    <a:pt x="198" y="357"/>
                  </a:lnTo>
                  <a:lnTo>
                    <a:pt x="140" y="468"/>
                  </a:lnTo>
                  <a:lnTo>
                    <a:pt x="129" y="487"/>
                  </a:lnTo>
                  <a:lnTo>
                    <a:pt x="0" y="461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39" name="Freeform 60"/>
            <p:cNvSpPr>
              <a:spLocks/>
            </p:cNvSpPr>
            <p:nvPr/>
          </p:nvSpPr>
          <p:spPr bwMode="auto">
            <a:xfrm>
              <a:off x="3404" y="3483"/>
              <a:ext cx="222" cy="140"/>
            </a:xfrm>
            <a:custGeom>
              <a:avLst/>
              <a:gdLst>
                <a:gd name="T0" fmla="*/ 0 w 667"/>
                <a:gd name="T1" fmla="*/ 285 h 422"/>
                <a:gd name="T2" fmla="*/ 0 w 667"/>
                <a:gd name="T3" fmla="*/ 306 h 422"/>
                <a:gd name="T4" fmla="*/ 13 w 667"/>
                <a:gd name="T5" fmla="*/ 327 h 422"/>
                <a:gd name="T6" fmla="*/ 34 w 667"/>
                <a:gd name="T7" fmla="*/ 336 h 422"/>
                <a:gd name="T8" fmla="*/ 52 w 667"/>
                <a:gd name="T9" fmla="*/ 337 h 422"/>
                <a:gd name="T10" fmla="*/ 99 w 667"/>
                <a:gd name="T11" fmla="*/ 334 h 422"/>
                <a:gd name="T12" fmla="*/ 206 w 667"/>
                <a:gd name="T13" fmla="*/ 331 h 422"/>
                <a:gd name="T14" fmla="*/ 261 w 667"/>
                <a:gd name="T15" fmla="*/ 342 h 422"/>
                <a:gd name="T16" fmla="*/ 292 w 667"/>
                <a:gd name="T17" fmla="*/ 353 h 422"/>
                <a:gd name="T18" fmla="*/ 308 w 667"/>
                <a:gd name="T19" fmla="*/ 363 h 422"/>
                <a:gd name="T20" fmla="*/ 379 w 667"/>
                <a:gd name="T21" fmla="*/ 398 h 422"/>
                <a:gd name="T22" fmla="*/ 458 w 667"/>
                <a:gd name="T23" fmla="*/ 422 h 422"/>
                <a:gd name="T24" fmla="*/ 510 w 667"/>
                <a:gd name="T25" fmla="*/ 422 h 422"/>
                <a:gd name="T26" fmla="*/ 538 w 667"/>
                <a:gd name="T27" fmla="*/ 414 h 422"/>
                <a:gd name="T28" fmla="*/ 567 w 667"/>
                <a:gd name="T29" fmla="*/ 395 h 422"/>
                <a:gd name="T30" fmla="*/ 625 w 667"/>
                <a:gd name="T31" fmla="*/ 357 h 422"/>
                <a:gd name="T32" fmla="*/ 655 w 667"/>
                <a:gd name="T33" fmla="*/ 320 h 422"/>
                <a:gd name="T34" fmla="*/ 667 w 667"/>
                <a:gd name="T35" fmla="*/ 287 h 422"/>
                <a:gd name="T36" fmla="*/ 667 w 667"/>
                <a:gd name="T37" fmla="*/ 244 h 422"/>
                <a:gd name="T38" fmla="*/ 654 w 667"/>
                <a:gd name="T39" fmla="*/ 190 h 422"/>
                <a:gd name="T40" fmla="*/ 641 w 667"/>
                <a:gd name="T41" fmla="*/ 157 h 422"/>
                <a:gd name="T42" fmla="*/ 596 w 667"/>
                <a:gd name="T43" fmla="*/ 49 h 422"/>
                <a:gd name="T44" fmla="*/ 586 w 667"/>
                <a:gd name="T45" fmla="*/ 0 h 422"/>
                <a:gd name="T46" fmla="*/ 589 w 667"/>
                <a:gd name="T47" fmla="*/ 5 h 422"/>
                <a:gd name="T48" fmla="*/ 0 w 667"/>
                <a:gd name="T49" fmla="*/ 285 h 422"/>
                <a:gd name="T50" fmla="*/ 13 w 667"/>
                <a:gd name="T51" fmla="*/ 272 h 422"/>
                <a:gd name="T52" fmla="*/ 4 w 667"/>
                <a:gd name="T53" fmla="*/ 282 h 422"/>
                <a:gd name="T54" fmla="*/ 0 w 667"/>
                <a:gd name="T55" fmla="*/ 285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67" h="422">
                  <a:moveTo>
                    <a:pt x="0" y="285"/>
                  </a:moveTo>
                  <a:lnTo>
                    <a:pt x="0" y="306"/>
                  </a:lnTo>
                  <a:lnTo>
                    <a:pt x="13" y="327"/>
                  </a:lnTo>
                  <a:lnTo>
                    <a:pt x="34" y="336"/>
                  </a:lnTo>
                  <a:lnTo>
                    <a:pt x="52" y="337"/>
                  </a:lnTo>
                  <a:lnTo>
                    <a:pt x="99" y="334"/>
                  </a:lnTo>
                  <a:lnTo>
                    <a:pt x="206" y="331"/>
                  </a:lnTo>
                  <a:lnTo>
                    <a:pt x="261" y="342"/>
                  </a:lnTo>
                  <a:lnTo>
                    <a:pt x="292" y="353"/>
                  </a:lnTo>
                  <a:lnTo>
                    <a:pt x="308" y="363"/>
                  </a:lnTo>
                  <a:lnTo>
                    <a:pt x="379" y="398"/>
                  </a:lnTo>
                  <a:lnTo>
                    <a:pt x="458" y="422"/>
                  </a:lnTo>
                  <a:lnTo>
                    <a:pt x="510" y="422"/>
                  </a:lnTo>
                  <a:lnTo>
                    <a:pt x="538" y="414"/>
                  </a:lnTo>
                  <a:lnTo>
                    <a:pt x="567" y="395"/>
                  </a:lnTo>
                  <a:lnTo>
                    <a:pt x="625" y="357"/>
                  </a:lnTo>
                  <a:lnTo>
                    <a:pt x="655" y="320"/>
                  </a:lnTo>
                  <a:lnTo>
                    <a:pt x="667" y="287"/>
                  </a:lnTo>
                  <a:lnTo>
                    <a:pt x="667" y="244"/>
                  </a:lnTo>
                  <a:lnTo>
                    <a:pt x="654" y="190"/>
                  </a:lnTo>
                  <a:lnTo>
                    <a:pt x="641" y="157"/>
                  </a:lnTo>
                  <a:lnTo>
                    <a:pt x="596" y="49"/>
                  </a:lnTo>
                  <a:lnTo>
                    <a:pt x="586" y="0"/>
                  </a:lnTo>
                  <a:lnTo>
                    <a:pt x="589" y="5"/>
                  </a:lnTo>
                  <a:lnTo>
                    <a:pt x="0" y="285"/>
                  </a:lnTo>
                  <a:lnTo>
                    <a:pt x="13" y="272"/>
                  </a:lnTo>
                  <a:lnTo>
                    <a:pt x="4" y="282"/>
                  </a:lnTo>
                  <a:lnTo>
                    <a:pt x="0" y="285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40" name="Freeform 61"/>
            <p:cNvSpPr>
              <a:spLocks/>
            </p:cNvSpPr>
            <p:nvPr/>
          </p:nvSpPr>
          <p:spPr bwMode="auto">
            <a:xfrm>
              <a:off x="3397" y="3228"/>
              <a:ext cx="239" cy="355"/>
            </a:xfrm>
            <a:custGeom>
              <a:avLst/>
              <a:gdLst>
                <a:gd name="T0" fmla="*/ 483 w 719"/>
                <a:gd name="T1" fmla="*/ 0 h 1065"/>
                <a:gd name="T2" fmla="*/ 496 w 719"/>
                <a:gd name="T3" fmla="*/ 62 h 1065"/>
                <a:gd name="T4" fmla="*/ 547 w 719"/>
                <a:gd name="T5" fmla="*/ 365 h 1065"/>
                <a:gd name="T6" fmla="*/ 563 w 719"/>
                <a:gd name="T7" fmla="*/ 512 h 1065"/>
                <a:gd name="T8" fmla="*/ 563 w 719"/>
                <a:gd name="T9" fmla="*/ 588 h 1065"/>
                <a:gd name="T10" fmla="*/ 560 w 719"/>
                <a:gd name="T11" fmla="*/ 615 h 1065"/>
                <a:gd name="T12" fmla="*/ 556 w 719"/>
                <a:gd name="T13" fmla="*/ 627 h 1065"/>
                <a:gd name="T14" fmla="*/ 543 w 719"/>
                <a:gd name="T15" fmla="*/ 649 h 1065"/>
                <a:gd name="T16" fmla="*/ 509 w 719"/>
                <a:gd name="T17" fmla="*/ 677 h 1065"/>
                <a:gd name="T18" fmla="*/ 442 w 719"/>
                <a:gd name="T19" fmla="*/ 708 h 1065"/>
                <a:gd name="T20" fmla="*/ 362 w 719"/>
                <a:gd name="T21" fmla="*/ 731 h 1065"/>
                <a:gd name="T22" fmla="*/ 153 w 719"/>
                <a:gd name="T23" fmla="*/ 765 h 1065"/>
                <a:gd name="T24" fmla="*/ 100 w 719"/>
                <a:gd name="T25" fmla="*/ 770 h 1065"/>
                <a:gd name="T26" fmla="*/ 94 w 719"/>
                <a:gd name="T27" fmla="*/ 772 h 1065"/>
                <a:gd name="T28" fmla="*/ 55 w 719"/>
                <a:gd name="T29" fmla="*/ 808 h 1065"/>
                <a:gd name="T30" fmla="*/ 22 w 719"/>
                <a:gd name="T31" fmla="*/ 857 h 1065"/>
                <a:gd name="T32" fmla="*/ 6 w 719"/>
                <a:gd name="T33" fmla="*/ 898 h 1065"/>
                <a:gd name="T34" fmla="*/ 0 w 719"/>
                <a:gd name="T35" fmla="*/ 944 h 1065"/>
                <a:gd name="T36" fmla="*/ 10 w 719"/>
                <a:gd name="T37" fmla="*/ 997 h 1065"/>
                <a:gd name="T38" fmla="*/ 22 w 719"/>
                <a:gd name="T39" fmla="*/ 1024 h 1065"/>
                <a:gd name="T40" fmla="*/ 55 w 719"/>
                <a:gd name="T41" fmla="*/ 1022 h 1065"/>
                <a:gd name="T42" fmla="*/ 228 w 719"/>
                <a:gd name="T43" fmla="*/ 1013 h 1065"/>
                <a:gd name="T44" fmla="*/ 354 w 719"/>
                <a:gd name="T45" fmla="*/ 1017 h 1065"/>
                <a:gd name="T46" fmla="*/ 406 w 719"/>
                <a:gd name="T47" fmla="*/ 1024 h 1065"/>
                <a:gd name="T48" fmla="*/ 498 w 719"/>
                <a:gd name="T49" fmla="*/ 1047 h 1065"/>
                <a:gd name="T50" fmla="*/ 589 w 719"/>
                <a:gd name="T51" fmla="*/ 1065 h 1065"/>
                <a:gd name="T52" fmla="*/ 618 w 719"/>
                <a:gd name="T53" fmla="*/ 1065 h 1065"/>
                <a:gd name="T54" fmla="*/ 641 w 719"/>
                <a:gd name="T55" fmla="*/ 1056 h 1065"/>
                <a:gd name="T56" fmla="*/ 657 w 719"/>
                <a:gd name="T57" fmla="*/ 1039 h 1065"/>
                <a:gd name="T58" fmla="*/ 663 w 719"/>
                <a:gd name="T59" fmla="*/ 1024 h 1065"/>
                <a:gd name="T60" fmla="*/ 667 w 719"/>
                <a:gd name="T61" fmla="*/ 1006 h 1065"/>
                <a:gd name="T62" fmla="*/ 667 w 719"/>
                <a:gd name="T63" fmla="*/ 963 h 1065"/>
                <a:gd name="T64" fmla="*/ 660 w 719"/>
                <a:gd name="T65" fmla="*/ 895 h 1065"/>
                <a:gd name="T66" fmla="*/ 640 w 719"/>
                <a:gd name="T67" fmla="*/ 804 h 1065"/>
                <a:gd name="T68" fmla="*/ 631 w 719"/>
                <a:gd name="T69" fmla="*/ 742 h 1065"/>
                <a:gd name="T70" fmla="*/ 632 w 719"/>
                <a:gd name="T71" fmla="*/ 708 h 1065"/>
                <a:gd name="T72" fmla="*/ 637 w 719"/>
                <a:gd name="T73" fmla="*/ 692 h 1065"/>
                <a:gd name="T74" fmla="*/ 663 w 719"/>
                <a:gd name="T75" fmla="*/ 618 h 1065"/>
                <a:gd name="T76" fmla="*/ 707 w 719"/>
                <a:gd name="T77" fmla="*/ 454 h 1065"/>
                <a:gd name="T78" fmla="*/ 719 w 719"/>
                <a:gd name="T79" fmla="*/ 375 h 1065"/>
                <a:gd name="T80" fmla="*/ 717 w 719"/>
                <a:gd name="T81" fmla="*/ 329 h 1065"/>
                <a:gd name="T82" fmla="*/ 713 w 719"/>
                <a:gd name="T83" fmla="*/ 309 h 1065"/>
                <a:gd name="T84" fmla="*/ 704 w 719"/>
                <a:gd name="T85" fmla="*/ 267 h 1065"/>
                <a:gd name="T86" fmla="*/ 684 w 719"/>
                <a:gd name="T87" fmla="*/ 172 h 1065"/>
                <a:gd name="T88" fmla="*/ 654 w 719"/>
                <a:gd name="T89" fmla="*/ 103 h 1065"/>
                <a:gd name="T90" fmla="*/ 622 w 719"/>
                <a:gd name="T91" fmla="*/ 62 h 1065"/>
                <a:gd name="T92" fmla="*/ 579 w 719"/>
                <a:gd name="T93" fmla="*/ 29 h 1065"/>
                <a:gd name="T94" fmla="*/ 520 w 719"/>
                <a:gd name="T95" fmla="*/ 6 h 1065"/>
                <a:gd name="T96" fmla="*/ 483 w 719"/>
                <a:gd name="T97" fmla="*/ 0 h 10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19" h="1065">
                  <a:moveTo>
                    <a:pt x="483" y="0"/>
                  </a:moveTo>
                  <a:lnTo>
                    <a:pt x="496" y="62"/>
                  </a:lnTo>
                  <a:lnTo>
                    <a:pt x="547" y="365"/>
                  </a:lnTo>
                  <a:lnTo>
                    <a:pt x="563" y="512"/>
                  </a:lnTo>
                  <a:lnTo>
                    <a:pt x="563" y="588"/>
                  </a:lnTo>
                  <a:lnTo>
                    <a:pt x="560" y="615"/>
                  </a:lnTo>
                  <a:lnTo>
                    <a:pt x="556" y="627"/>
                  </a:lnTo>
                  <a:lnTo>
                    <a:pt x="543" y="649"/>
                  </a:lnTo>
                  <a:lnTo>
                    <a:pt x="509" y="677"/>
                  </a:lnTo>
                  <a:lnTo>
                    <a:pt x="442" y="708"/>
                  </a:lnTo>
                  <a:lnTo>
                    <a:pt x="362" y="731"/>
                  </a:lnTo>
                  <a:lnTo>
                    <a:pt x="153" y="765"/>
                  </a:lnTo>
                  <a:lnTo>
                    <a:pt x="100" y="770"/>
                  </a:lnTo>
                  <a:lnTo>
                    <a:pt x="94" y="772"/>
                  </a:lnTo>
                  <a:lnTo>
                    <a:pt x="55" y="808"/>
                  </a:lnTo>
                  <a:lnTo>
                    <a:pt x="22" y="857"/>
                  </a:lnTo>
                  <a:lnTo>
                    <a:pt x="6" y="898"/>
                  </a:lnTo>
                  <a:lnTo>
                    <a:pt x="0" y="944"/>
                  </a:lnTo>
                  <a:lnTo>
                    <a:pt x="10" y="997"/>
                  </a:lnTo>
                  <a:lnTo>
                    <a:pt x="22" y="1024"/>
                  </a:lnTo>
                  <a:lnTo>
                    <a:pt x="55" y="1022"/>
                  </a:lnTo>
                  <a:lnTo>
                    <a:pt x="228" y="1013"/>
                  </a:lnTo>
                  <a:lnTo>
                    <a:pt x="354" y="1017"/>
                  </a:lnTo>
                  <a:lnTo>
                    <a:pt x="406" y="1024"/>
                  </a:lnTo>
                  <a:lnTo>
                    <a:pt x="498" y="1047"/>
                  </a:lnTo>
                  <a:lnTo>
                    <a:pt x="589" y="1065"/>
                  </a:lnTo>
                  <a:lnTo>
                    <a:pt x="618" y="1065"/>
                  </a:lnTo>
                  <a:lnTo>
                    <a:pt x="641" y="1056"/>
                  </a:lnTo>
                  <a:lnTo>
                    <a:pt x="657" y="1039"/>
                  </a:lnTo>
                  <a:lnTo>
                    <a:pt x="663" y="1024"/>
                  </a:lnTo>
                  <a:lnTo>
                    <a:pt x="667" y="1006"/>
                  </a:lnTo>
                  <a:lnTo>
                    <a:pt x="667" y="963"/>
                  </a:lnTo>
                  <a:lnTo>
                    <a:pt x="660" y="895"/>
                  </a:lnTo>
                  <a:lnTo>
                    <a:pt x="640" y="804"/>
                  </a:lnTo>
                  <a:lnTo>
                    <a:pt x="631" y="742"/>
                  </a:lnTo>
                  <a:lnTo>
                    <a:pt x="632" y="708"/>
                  </a:lnTo>
                  <a:lnTo>
                    <a:pt x="637" y="692"/>
                  </a:lnTo>
                  <a:lnTo>
                    <a:pt x="663" y="618"/>
                  </a:lnTo>
                  <a:lnTo>
                    <a:pt x="707" y="454"/>
                  </a:lnTo>
                  <a:lnTo>
                    <a:pt x="719" y="375"/>
                  </a:lnTo>
                  <a:lnTo>
                    <a:pt x="717" y="329"/>
                  </a:lnTo>
                  <a:lnTo>
                    <a:pt x="713" y="309"/>
                  </a:lnTo>
                  <a:lnTo>
                    <a:pt x="704" y="267"/>
                  </a:lnTo>
                  <a:lnTo>
                    <a:pt x="684" y="172"/>
                  </a:lnTo>
                  <a:lnTo>
                    <a:pt x="654" y="103"/>
                  </a:lnTo>
                  <a:lnTo>
                    <a:pt x="622" y="62"/>
                  </a:lnTo>
                  <a:lnTo>
                    <a:pt x="579" y="29"/>
                  </a:lnTo>
                  <a:lnTo>
                    <a:pt x="520" y="6"/>
                  </a:lnTo>
                  <a:lnTo>
                    <a:pt x="483" y="0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41" name="Freeform 62"/>
            <p:cNvSpPr>
              <a:spLocks/>
            </p:cNvSpPr>
            <p:nvPr/>
          </p:nvSpPr>
          <p:spPr bwMode="auto">
            <a:xfrm>
              <a:off x="3592" y="4133"/>
              <a:ext cx="256" cy="102"/>
            </a:xfrm>
            <a:custGeom>
              <a:avLst/>
              <a:gdLst>
                <a:gd name="T0" fmla="*/ 0 w 769"/>
                <a:gd name="T1" fmla="*/ 153 h 307"/>
                <a:gd name="T2" fmla="*/ 0 w 769"/>
                <a:gd name="T3" fmla="*/ 179 h 307"/>
                <a:gd name="T4" fmla="*/ 1 w 769"/>
                <a:gd name="T5" fmla="*/ 189 h 307"/>
                <a:gd name="T6" fmla="*/ 10 w 769"/>
                <a:gd name="T7" fmla="*/ 206 h 307"/>
                <a:gd name="T8" fmla="*/ 24 w 769"/>
                <a:gd name="T9" fmla="*/ 220 h 307"/>
                <a:gd name="T10" fmla="*/ 42 w 769"/>
                <a:gd name="T11" fmla="*/ 229 h 307"/>
                <a:gd name="T12" fmla="*/ 52 w 769"/>
                <a:gd name="T13" fmla="*/ 231 h 307"/>
                <a:gd name="T14" fmla="*/ 91 w 769"/>
                <a:gd name="T15" fmla="*/ 228 h 307"/>
                <a:gd name="T16" fmla="*/ 154 w 769"/>
                <a:gd name="T17" fmla="*/ 219 h 307"/>
                <a:gd name="T18" fmla="*/ 203 w 769"/>
                <a:gd name="T19" fmla="*/ 222 h 307"/>
                <a:gd name="T20" fmla="*/ 230 w 769"/>
                <a:gd name="T21" fmla="*/ 231 h 307"/>
                <a:gd name="T22" fmla="*/ 343 w 769"/>
                <a:gd name="T23" fmla="*/ 252 h 307"/>
                <a:gd name="T24" fmla="*/ 489 w 769"/>
                <a:gd name="T25" fmla="*/ 290 h 307"/>
                <a:gd name="T26" fmla="*/ 576 w 769"/>
                <a:gd name="T27" fmla="*/ 305 h 307"/>
                <a:gd name="T28" fmla="*/ 615 w 769"/>
                <a:gd name="T29" fmla="*/ 307 h 307"/>
                <a:gd name="T30" fmla="*/ 652 w 769"/>
                <a:gd name="T31" fmla="*/ 305 h 307"/>
                <a:gd name="T32" fmla="*/ 697 w 769"/>
                <a:gd name="T33" fmla="*/ 291 h 307"/>
                <a:gd name="T34" fmla="*/ 720 w 769"/>
                <a:gd name="T35" fmla="*/ 275 h 307"/>
                <a:gd name="T36" fmla="*/ 740 w 769"/>
                <a:gd name="T37" fmla="*/ 254 h 307"/>
                <a:gd name="T38" fmla="*/ 754 w 769"/>
                <a:gd name="T39" fmla="*/ 226 h 307"/>
                <a:gd name="T40" fmla="*/ 767 w 769"/>
                <a:gd name="T41" fmla="*/ 173 h 307"/>
                <a:gd name="T42" fmla="*/ 769 w 769"/>
                <a:gd name="T43" fmla="*/ 128 h 307"/>
                <a:gd name="T44" fmla="*/ 769 w 769"/>
                <a:gd name="T45" fmla="*/ 0 h 307"/>
                <a:gd name="T46" fmla="*/ 0 w 769"/>
                <a:gd name="T47" fmla="*/ 153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69" h="307">
                  <a:moveTo>
                    <a:pt x="0" y="153"/>
                  </a:moveTo>
                  <a:lnTo>
                    <a:pt x="0" y="179"/>
                  </a:lnTo>
                  <a:lnTo>
                    <a:pt x="1" y="189"/>
                  </a:lnTo>
                  <a:lnTo>
                    <a:pt x="10" y="206"/>
                  </a:lnTo>
                  <a:lnTo>
                    <a:pt x="24" y="220"/>
                  </a:lnTo>
                  <a:lnTo>
                    <a:pt x="42" y="229"/>
                  </a:lnTo>
                  <a:lnTo>
                    <a:pt x="52" y="231"/>
                  </a:lnTo>
                  <a:lnTo>
                    <a:pt x="91" y="228"/>
                  </a:lnTo>
                  <a:lnTo>
                    <a:pt x="154" y="219"/>
                  </a:lnTo>
                  <a:lnTo>
                    <a:pt x="203" y="222"/>
                  </a:lnTo>
                  <a:lnTo>
                    <a:pt x="230" y="231"/>
                  </a:lnTo>
                  <a:lnTo>
                    <a:pt x="343" y="252"/>
                  </a:lnTo>
                  <a:lnTo>
                    <a:pt x="489" y="290"/>
                  </a:lnTo>
                  <a:lnTo>
                    <a:pt x="576" y="305"/>
                  </a:lnTo>
                  <a:lnTo>
                    <a:pt x="615" y="307"/>
                  </a:lnTo>
                  <a:lnTo>
                    <a:pt x="652" y="305"/>
                  </a:lnTo>
                  <a:lnTo>
                    <a:pt x="697" y="291"/>
                  </a:lnTo>
                  <a:lnTo>
                    <a:pt x="720" y="275"/>
                  </a:lnTo>
                  <a:lnTo>
                    <a:pt x="740" y="254"/>
                  </a:lnTo>
                  <a:lnTo>
                    <a:pt x="754" y="226"/>
                  </a:lnTo>
                  <a:lnTo>
                    <a:pt x="767" y="173"/>
                  </a:lnTo>
                  <a:lnTo>
                    <a:pt x="769" y="128"/>
                  </a:lnTo>
                  <a:lnTo>
                    <a:pt x="769" y="0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42" name="Freeform 63"/>
            <p:cNvSpPr>
              <a:spLocks/>
            </p:cNvSpPr>
            <p:nvPr/>
          </p:nvSpPr>
          <p:spPr bwMode="auto">
            <a:xfrm>
              <a:off x="3592" y="3979"/>
              <a:ext cx="256" cy="236"/>
            </a:xfrm>
            <a:custGeom>
              <a:avLst/>
              <a:gdLst>
                <a:gd name="T0" fmla="*/ 769 w 769"/>
                <a:gd name="T1" fmla="*/ 383 h 707"/>
                <a:gd name="T2" fmla="*/ 769 w 769"/>
                <a:gd name="T3" fmla="*/ 406 h 707"/>
                <a:gd name="T4" fmla="*/ 763 w 769"/>
                <a:gd name="T5" fmla="*/ 525 h 707"/>
                <a:gd name="T6" fmla="*/ 751 w 769"/>
                <a:gd name="T7" fmla="*/ 608 h 707"/>
                <a:gd name="T8" fmla="*/ 743 w 769"/>
                <a:gd name="T9" fmla="*/ 640 h 707"/>
                <a:gd name="T10" fmla="*/ 737 w 769"/>
                <a:gd name="T11" fmla="*/ 654 h 707"/>
                <a:gd name="T12" fmla="*/ 721 w 769"/>
                <a:gd name="T13" fmla="*/ 676 h 707"/>
                <a:gd name="T14" fmla="*/ 687 w 769"/>
                <a:gd name="T15" fmla="*/ 697 h 707"/>
                <a:gd name="T16" fmla="*/ 625 w 769"/>
                <a:gd name="T17" fmla="*/ 707 h 707"/>
                <a:gd name="T18" fmla="*/ 551 w 769"/>
                <a:gd name="T19" fmla="*/ 700 h 707"/>
                <a:gd name="T20" fmla="*/ 512 w 769"/>
                <a:gd name="T21" fmla="*/ 692 h 707"/>
                <a:gd name="T22" fmla="*/ 416 w 769"/>
                <a:gd name="T23" fmla="*/ 663 h 707"/>
                <a:gd name="T24" fmla="*/ 203 w 769"/>
                <a:gd name="T25" fmla="*/ 608 h 707"/>
                <a:gd name="T26" fmla="*/ 96 w 769"/>
                <a:gd name="T27" fmla="*/ 599 h 707"/>
                <a:gd name="T28" fmla="*/ 30 w 769"/>
                <a:gd name="T29" fmla="*/ 607 h 707"/>
                <a:gd name="T30" fmla="*/ 0 w 769"/>
                <a:gd name="T31" fmla="*/ 614 h 707"/>
                <a:gd name="T32" fmla="*/ 4 w 769"/>
                <a:gd name="T33" fmla="*/ 602 h 707"/>
                <a:gd name="T34" fmla="*/ 36 w 769"/>
                <a:gd name="T35" fmla="*/ 532 h 707"/>
                <a:gd name="T36" fmla="*/ 76 w 769"/>
                <a:gd name="T37" fmla="*/ 481 h 707"/>
                <a:gd name="T38" fmla="*/ 104 w 769"/>
                <a:gd name="T39" fmla="*/ 461 h 707"/>
                <a:gd name="T40" fmla="*/ 116 w 769"/>
                <a:gd name="T41" fmla="*/ 448 h 707"/>
                <a:gd name="T42" fmla="*/ 141 w 769"/>
                <a:gd name="T43" fmla="*/ 401 h 707"/>
                <a:gd name="T44" fmla="*/ 170 w 769"/>
                <a:gd name="T45" fmla="*/ 294 h 707"/>
                <a:gd name="T46" fmla="*/ 201 w 769"/>
                <a:gd name="T47" fmla="*/ 51 h 707"/>
                <a:gd name="T48" fmla="*/ 206 w 769"/>
                <a:gd name="T49" fmla="*/ 0 h 707"/>
                <a:gd name="T50" fmla="*/ 769 w 769"/>
                <a:gd name="T51" fmla="*/ 383 h 7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69" h="707">
                  <a:moveTo>
                    <a:pt x="769" y="383"/>
                  </a:moveTo>
                  <a:lnTo>
                    <a:pt x="769" y="406"/>
                  </a:lnTo>
                  <a:lnTo>
                    <a:pt x="763" y="525"/>
                  </a:lnTo>
                  <a:lnTo>
                    <a:pt x="751" y="608"/>
                  </a:lnTo>
                  <a:lnTo>
                    <a:pt x="743" y="640"/>
                  </a:lnTo>
                  <a:lnTo>
                    <a:pt x="737" y="654"/>
                  </a:lnTo>
                  <a:lnTo>
                    <a:pt x="721" y="676"/>
                  </a:lnTo>
                  <a:lnTo>
                    <a:pt x="687" y="697"/>
                  </a:lnTo>
                  <a:lnTo>
                    <a:pt x="625" y="707"/>
                  </a:lnTo>
                  <a:lnTo>
                    <a:pt x="551" y="700"/>
                  </a:lnTo>
                  <a:lnTo>
                    <a:pt x="512" y="692"/>
                  </a:lnTo>
                  <a:lnTo>
                    <a:pt x="416" y="663"/>
                  </a:lnTo>
                  <a:lnTo>
                    <a:pt x="203" y="608"/>
                  </a:lnTo>
                  <a:lnTo>
                    <a:pt x="96" y="599"/>
                  </a:lnTo>
                  <a:lnTo>
                    <a:pt x="30" y="607"/>
                  </a:lnTo>
                  <a:lnTo>
                    <a:pt x="0" y="614"/>
                  </a:lnTo>
                  <a:lnTo>
                    <a:pt x="4" y="602"/>
                  </a:lnTo>
                  <a:lnTo>
                    <a:pt x="36" y="532"/>
                  </a:lnTo>
                  <a:lnTo>
                    <a:pt x="76" y="481"/>
                  </a:lnTo>
                  <a:lnTo>
                    <a:pt x="104" y="461"/>
                  </a:lnTo>
                  <a:lnTo>
                    <a:pt x="116" y="448"/>
                  </a:lnTo>
                  <a:lnTo>
                    <a:pt x="141" y="401"/>
                  </a:lnTo>
                  <a:lnTo>
                    <a:pt x="170" y="294"/>
                  </a:lnTo>
                  <a:lnTo>
                    <a:pt x="201" y="51"/>
                  </a:lnTo>
                  <a:lnTo>
                    <a:pt x="206" y="0"/>
                  </a:lnTo>
                  <a:lnTo>
                    <a:pt x="769" y="383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43" name="Freeform 64"/>
            <p:cNvSpPr>
              <a:spLocks/>
            </p:cNvSpPr>
            <p:nvPr/>
          </p:nvSpPr>
          <p:spPr bwMode="auto">
            <a:xfrm>
              <a:off x="2884" y="1023"/>
              <a:ext cx="460" cy="1010"/>
            </a:xfrm>
            <a:custGeom>
              <a:avLst/>
              <a:gdLst>
                <a:gd name="T0" fmla="*/ 1382 w 1382"/>
                <a:gd name="T1" fmla="*/ 137 h 3029"/>
                <a:gd name="T2" fmla="*/ 1126 w 1382"/>
                <a:gd name="T3" fmla="*/ 9 h 3029"/>
                <a:gd name="T4" fmla="*/ 1125 w 1382"/>
                <a:gd name="T5" fmla="*/ 8 h 3029"/>
                <a:gd name="T6" fmla="*/ 1109 w 1382"/>
                <a:gd name="T7" fmla="*/ 0 h 3029"/>
                <a:gd name="T8" fmla="*/ 1086 w 1382"/>
                <a:gd name="T9" fmla="*/ 15 h 3029"/>
                <a:gd name="T10" fmla="*/ 1060 w 1382"/>
                <a:gd name="T11" fmla="*/ 77 h 3029"/>
                <a:gd name="T12" fmla="*/ 1050 w 1382"/>
                <a:gd name="T13" fmla="*/ 137 h 3029"/>
                <a:gd name="T14" fmla="*/ 1034 w 1382"/>
                <a:gd name="T15" fmla="*/ 245 h 3029"/>
                <a:gd name="T16" fmla="*/ 1001 w 1382"/>
                <a:gd name="T17" fmla="*/ 372 h 3029"/>
                <a:gd name="T18" fmla="*/ 969 w 1382"/>
                <a:gd name="T19" fmla="*/ 424 h 3029"/>
                <a:gd name="T20" fmla="*/ 940 w 1382"/>
                <a:gd name="T21" fmla="*/ 455 h 3029"/>
                <a:gd name="T22" fmla="*/ 922 w 1382"/>
                <a:gd name="T23" fmla="*/ 470 h 3029"/>
                <a:gd name="T24" fmla="*/ 884 w 1382"/>
                <a:gd name="T25" fmla="*/ 499 h 3029"/>
                <a:gd name="T26" fmla="*/ 825 w 1382"/>
                <a:gd name="T27" fmla="*/ 556 h 3029"/>
                <a:gd name="T28" fmla="*/ 776 w 1382"/>
                <a:gd name="T29" fmla="*/ 620 h 3029"/>
                <a:gd name="T30" fmla="*/ 736 w 1382"/>
                <a:gd name="T31" fmla="*/ 687 h 3029"/>
                <a:gd name="T32" fmla="*/ 717 w 1382"/>
                <a:gd name="T33" fmla="*/ 725 h 3029"/>
                <a:gd name="T34" fmla="*/ 673 w 1382"/>
                <a:gd name="T35" fmla="*/ 815 h 3029"/>
                <a:gd name="T36" fmla="*/ 557 w 1382"/>
                <a:gd name="T37" fmla="*/ 1036 h 3029"/>
                <a:gd name="T38" fmla="*/ 511 w 1382"/>
                <a:gd name="T39" fmla="*/ 1109 h 3029"/>
                <a:gd name="T40" fmla="*/ 474 w 1382"/>
                <a:gd name="T41" fmla="*/ 1164 h 3029"/>
                <a:gd name="T42" fmla="*/ 422 w 1382"/>
                <a:gd name="T43" fmla="*/ 1236 h 3029"/>
                <a:gd name="T44" fmla="*/ 395 w 1382"/>
                <a:gd name="T45" fmla="*/ 1286 h 3029"/>
                <a:gd name="T46" fmla="*/ 385 w 1382"/>
                <a:gd name="T47" fmla="*/ 1314 h 3029"/>
                <a:gd name="T48" fmla="*/ 356 w 1382"/>
                <a:gd name="T49" fmla="*/ 1379 h 3029"/>
                <a:gd name="T50" fmla="*/ 290 w 1382"/>
                <a:gd name="T51" fmla="*/ 1494 h 3029"/>
                <a:gd name="T52" fmla="*/ 259 w 1382"/>
                <a:gd name="T53" fmla="*/ 1566 h 3029"/>
                <a:gd name="T54" fmla="*/ 256 w 1382"/>
                <a:gd name="T55" fmla="*/ 1596 h 3029"/>
                <a:gd name="T56" fmla="*/ 244 w 1382"/>
                <a:gd name="T57" fmla="*/ 1646 h 3029"/>
                <a:gd name="T58" fmla="*/ 231 w 1382"/>
                <a:gd name="T59" fmla="*/ 1711 h 3029"/>
                <a:gd name="T60" fmla="*/ 205 w 1382"/>
                <a:gd name="T61" fmla="*/ 1765 h 3029"/>
                <a:gd name="T62" fmla="*/ 179 w 1382"/>
                <a:gd name="T63" fmla="*/ 1801 h 3029"/>
                <a:gd name="T64" fmla="*/ 151 w 1382"/>
                <a:gd name="T65" fmla="*/ 1839 h 3029"/>
                <a:gd name="T66" fmla="*/ 104 w 1382"/>
                <a:gd name="T67" fmla="*/ 1932 h 3029"/>
                <a:gd name="T68" fmla="*/ 65 w 1382"/>
                <a:gd name="T69" fmla="*/ 2047 h 3029"/>
                <a:gd name="T70" fmla="*/ 36 w 1382"/>
                <a:gd name="T71" fmla="*/ 2195 h 3029"/>
                <a:gd name="T72" fmla="*/ 26 w 1382"/>
                <a:gd name="T73" fmla="*/ 2287 h 3029"/>
                <a:gd name="T74" fmla="*/ 10 w 1382"/>
                <a:gd name="T75" fmla="*/ 2489 h 3029"/>
                <a:gd name="T76" fmla="*/ 0 w 1382"/>
                <a:gd name="T77" fmla="*/ 2835 h 3029"/>
                <a:gd name="T78" fmla="*/ 0 w 1382"/>
                <a:gd name="T79" fmla="*/ 2876 h 3029"/>
                <a:gd name="T80" fmla="*/ 13 w 1382"/>
                <a:gd name="T81" fmla="*/ 2873 h 3029"/>
                <a:gd name="T82" fmla="*/ 131 w 1382"/>
                <a:gd name="T83" fmla="*/ 2863 h 3029"/>
                <a:gd name="T84" fmla="*/ 256 w 1382"/>
                <a:gd name="T85" fmla="*/ 2871 h 3029"/>
                <a:gd name="T86" fmla="*/ 340 w 1382"/>
                <a:gd name="T87" fmla="*/ 2891 h 3029"/>
                <a:gd name="T88" fmla="*/ 396 w 1382"/>
                <a:gd name="T89" fmla="*/ 2918 h 3029"/>
                <a:gd name="T90" fmla="*/ 429 w 1382"/>
                <a:gd name="T91" fmla="*/ 2943 h 3029"/>
                <a:gd name="T92" fmla="*/ 457 w 1382"/>
                <a:gd name="T93" fmla="*/ 2973 h 3029"/>
                <a:gd name="T94" fmla="*/ 478 w 1382"/>
                <a:gd name="T95" fmla="*/ 3009 h 3029"/>
                <a:gd name="T96" fmla="*/ 487 w 1382"/>
                <a:gd name="T97" fmla="*/ 3029 h 3029"/>
                <a:gd name="T98" fmla="*/ 500 w 1382"/>
                <a:gd name="T99" fmla="*/ 2981 h 3029"/>
                <a:gd name="T100" fmla="*/ 595 w 1382"/>
                <a:gd name="T101" fmla="*/ 2646 h 3029"/>
                <a:gd name="T102" fmla="*/ 639 w 1382"/>
                <a:gd name="T103" fmla="*/ 2518 h 3029"/>
                <a:gd name="T104" fmla="*/ 768 w 1382"/>
                <a:gd name="T105" fmla="*/ 2211 h 3029"/>
                <a:gd name="T106" fmla="*/ 870 w 1382"/>
                <a:gd name="T107" fmla="*/ 1955 h 3029"/>
                <a:gd name="T108" fmla="*/ 893 w 1382"/>
                <a:gd name="T109" fmla="*/ 1910 h 3029"/>
                <a:gd name="T110" fmla="*/ 1025 w 1382"/>
                <a:gd name="T111" fmla="*/ 1720 h 3029"/>
                <a:gd name="T112" fmla="*/ 1277 w 1382"/>
                <a:gd name="T113" fmla="*/ 1384 h 3029"/>
                <a:gd name="T114" fmla="*/ 1331 w 1382"/>
                <a:gd name="T115" fmla="*/ 1314 h 3029"/>
                <a:gd name="T116" fmla="*/ 1382 w 1382"/>
                <a:gd name="T117" fmla="*/ 137 h 30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82" h="3029">
                  <a:moveTo>
                    <a:pt x="1382" y="137"/>
                  </a:moveTo>
                  <a:lnTo>
                    <a:pt x="1126" y="9"/>
                  </a:lnTo>
                  <a:lnTo>
                    <a:pt x="1125" y="8"/>
                  </a:lnTo>
                  <a:lnTo>
                    <a:pt x="1109" y="0"/>
                  </a:lnTo>
                  <a:lnTo>
                    <a:pt x="1086" y="15"/>
                  </a:lnTo>
                  <a:lnTo>
                    <a:pt x="1060" y="77"/>
                  </a:lnTo>
                  <a:lnTo>
                    <a:pt x="1050" y="137"/>
                  </a:lnTo>
                  <a:lnTo>
                    <a:pt x="1034" y="245"/>
                  </a:lnTo>
                  <a:lnTo>
                    <a:pt x="1001" y="372"/>
                  </a:lnTo>
                  <a:lnTo>
                    <a:pt x="969" y="424"/>
                  </a:lnTo>
                  <a:lnTo>
                    <a:pt x="940" y="455"/>
                  </a:lnTo>
                  <a:lnTo>
                    <a:pt x="922" y="470"/>
                  </a:lnTo>
                  <a:lnTo>
                    <a:pt x="884" y="499"/>
                  </a:lnTo>
                  <a:lnTo>
                    <a:pt x="825" y="556"/>
                  </a:lnTo>
                  <a:lnTo>
                    <a:pt x="776" y="620"/>
                  </a:lnTo>
                  <a:lnTo>
                    <a:pt x="736" y="687"/>
                  </a:lnTo>
                  <a:lnTo>
                    <a:pt x="717" y="725"/>
                  </a:lnTo>
                  <a:lnTo>
                    <a:pt x="673" y="815"/>
                  </a:lnTo>
                  <a:lnTo>
                    <a:pt x="557" y="1036"/>
                  </a:lnTo>
                  <a:lnTo>
                    <a:pt x="511" y="1109"/>
                  </a:lnTo>
                  <a:lnTo>
                    <a:pt x="474" y="1164"/>
                  </a:lnTo>
                  <a:lnTo>
                    <a:pt x="422" y="1236"/>
                  </a:lnTo>
                  <a:lnTo>
                    <a:pt x="395" y="1286"/>
                  </a:lnTo>
                  <a:lnTo>
                    <a:pt x="385" y="1314"/>
                  </a:lnTo>
                  <a:lnTo>
                    <a:pt x="356" y="1379"/>
                  </a:lnTo>
                  <a:lnTo>
                    <a:pt x="290" y="1494"/>
                  </a:lnTo>
                  <a:lnTo>
                    <a:pt x="259" y="1566"/>
                  </a:lnTo>
                  <a:lnTo>
                    <a:pt x="256" y="1596"/>
                  </a:lnTo>
                  <a:lnTo>
                    <a:pt x="244" y="1646"/>
                  </a:lnTo>
                  <a:lnTo>
                    <a:pt x="231" y="1711"/>
                  </a:lnTo>
                  <a:lnTo>
                    <a:pt x="205" y="1765"/>
                  </a:lnTo>
                  <a:lnTo>
                    <a:pt x="179" y="1801"/>
                  </a:lnTo>
                  <a:lnTo>
                    <a:pt x="151" y="1839"/>
                  </a:lnTo>
                  <a:lnTo>
                    <a:pt x="104" y="1932"/>
                  </a:lnTo>
                  <a:lnTo>
                    <a:pt x="65" y="2047"/>
                  </a:lnTo>
                  <a:lnTo>
                    <a:pt x="36" y="2195"/>
                  </a:lnTo>
                  <a:lnTo>
                    <a:pt x="26" y="2287"/>
                  </a:lnTo>
                  <a:lnTo>
                    <a:pt x="10" y="2489"/>
                  </a:lnTo>
                  <a:lnTo>
                    <a:pt x="0" y="2835"/>
                  </a:lnTo>
                  <a:lnTo>
                    <a:pt x="0" y="2876"/>
                  </a:lnTo>
                  <a:lnTo>
                    <a:pt x="13" y="2873"/>
                  </a:lnTo>
                  <a:lnTo>
                    <a:pt x="131" y="2863"/>
                  </a:lnTo>
                  <a:lnTo>
                    <a:pt x="256" y="2871"/>
                  </a:lnTo>
                  <a:lnTo>
                    <a:pt x="340" y="2891"/>
                  </a:lnTo>
                  <a:lnTo>
                    <a:pt x="396" y="2918"/>
                  </a:lnTo>
                  <a:lnTo>
                    <a:pt x="429" y="2943"/>
                  </a:lnTo>
                  <a:lnTo>
                    <a:pt x="457" y="2973"/>
                  </a:lnTo>
                  <a:lnTo>
                    <a:pt x="478" y="3009"/>
                  </a:lnTo>
                  <a:lnTo>
                    <a:pt x="487" y="3029"/>
                  </a:lnTo>
                  <a:lnTo>
                    <a:pt x="500" y="2981"/>
                  </a:lnTo>
                  <a:lnTo>
                    <a:pt x="595" y="2646"/>
                  </a:lnTo>
                  <a:lnTo>
                    <a:pt x="639" y="2518"/>
                  </a:lnTo>
                  <a:lnTo>
                    <a:pt x="768" y="2211"/>
                  </a:lnTo>
                  <a:lnTo>
                    <a:pt x="870" y="1955"/>
                  </a:lnTo>
                  <a:lnTo>
                    <a:pt x="893" y="1910"/>
                  </a:lnTo>
                  <a:lnTo>
                    <a:pt x="1025" y="1720"/>
                  </a:lnTo>
                  <a:lnTo>
                    <a:pt x="1277" y="1384"/>
                  </a:lnTo>
                  <a:lnTo>
                    <a:pt x="1331" y="1314"/>
                  </a:lnTo>
                  <a:lnTo>
                    <a:pt x="1382" y="137"/>
                  </a:lnTo>
                  <a:close/>
                </a:path>
              </a:pathLst>
            </a:custGeom>
            <a:solidFill>
              <a:srgbClr val="006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44" name="Freeform 65"/>
            <p:cNvSpPr>
              <a:spLocks/>
            </p:cNvSpPr>
            <p:nvPr/>
          </p:nvSpPr>
          <p:spPr bwMode="auto">
            <a:xfrm>
              <a:off x="3814" y="1649"/>
              <a:ext cx="708" cy="794"/>
            </a:xfrm>
            <a:custGeom>
              <a:avLst/>
              <a:gdLst>
                <a:gd name="T0" fmla="*/ 666 w 2124"/>
                <a:gd name="T1" fmla="*/ 2382 h 2382"/>
                <a:gd name="T2" fmla="*/ 692 w 2124"/>
                <a:gd name="T3" fmla="*/ 2366 h 2382"/>
                <a:gd name="T4" fmla="*/ 879 w 2124"/>
                <a:gd name="T5" fmla="*/ 2275 h 2382"/>
                <a:gd name="T6" fmla="*/ 1066 w 2124"/>
                <a:gd name="T7" fmla="*/ 2208 h 2382"/>
                <a:gd name="T8" fmla="*/ 1177 w 2124"/>
                <a:gd name="T9" fmla="*/ 2177 h 2382"/>
                <a:gd name="T10" fmla="*/ 1234 w 2124"/>
                <a:gd name="T11" fmla="*/ 2164 h 2382"/>
                <a:gd name="T12" fmla="*/ 1342 w 2124"/>
                <a:gd name="T13" fmla="*/ 2157 h 2382"/>
                <a:gd name="T14" fmla="*/ 1445 w 2124"/>
                <a:gd name="T15" fmla="*/ 2167 h 2382"/>
                <a:gd name="T16" fmla="*/ 1538 w 2124"/>
                <a:gd name="T17" fmla="*/ 2190 h 2382"/>
                <a:gd name="T18" fmla="*/ 1671 w 2124"/>
                <a:gd name="T19" fmla="*/ 2239 h 2382"/>
                <a:gd name="T20" fmla="*/ 1825 w 2124"/>
                <a:gd name="T21" fmla="*/ 2307 h 2382"/>
                <a:gd name="T22" fmla="*/ 1894 w 2124"/>
                <a:gd name="T23" fmla="*/ 2330 h 2382"/>
                <a:gd name="T24" fmla="*/ 2012 w 2124"/>
                <a:gd name="T25" fmla="*/ 2362 h 2382"/>
                <a:gd name="T26" fmla="*/ 2118 w 2124"/>
                <a:gd name="T27" fmla="*/ 2382 h 2382"/>
                <a:gd name="T28" fmla="*/ 2124 w 2124"/>
                <a:gd name="T29" fmla="*/ 2382 h 2382"/>
                <a:gd name="T30" fmla="*/ 1715 w 2124"/>
                <a:gd name="T31" fmla="*/ 1280 h 2382"/>
                <a:gd name="T32" fmla="*/ 998 w 2124"/>
                <a:gd name="T33" fmla="*/ 0 h 2382"/>
                <a:gd name="T34" fmla="*/ 0 w 2124"/>
                <a:gd name="T35" fmla="*/ 589 h 2382"/>
                <a:gd name="T36" fmla="*/ 666 w 2124"/>
                <a:gd name="T37" fmla="*/ 2382 h 2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24" h="2382">
                  <a:moveTo>
                    <a:pt x="666" y="2382"/>
                  </a:moveTo>
                  <a:lnTo>
                    <a:pt x="692" y="2366"/>
                  </a:lnTo>
                  <a:lnTo>
                    <a:pt x="879" y="2275"/>
                  </a:lnTo>
                  <a:lnTo>
                    <a:pt x="1066" y="2208"/>
                  </a:lnTo>
                  <a:lnTo>
                    <a:pt x="1177" y="2177"/>
                  </a:lnTo>
                  <a:lnTo>
                    <a:pt x="1234" y="2164"/>
                  </a:lnTo>
                  <a:lnTo>
                    <a:pt x="1342" y="2157"/>
                  </a:lnTo>
                  <a:lnTo>
                    <a:pt x="1445" y="2167"/>
                  </a:lnTo>
                  <a:lnTo>
                    <a:pt x="1538" y="2190"/>
                  </a:lnTo>
                  <a:lnTo>
                    <a:pt x="1671" y="2239"/>
                  </a:lnTo>
                  <a:lnTo>
                    <a:pt x="1825" y="2307"/>
                  </a:lnTo>
                  <a:lnTo>
                    <a:pt x="1894" y="2330"/>
                  </a:lnTo>
                  <a:lnTo>
                    <a:pt x="2012" y="2362"/>
                  </a:lnTo>
                  <a:lnTo>
                    <a:pt x="2118" y="2382"/>
                  </a:lnTo>
                  <a:lnTo>
                    <a:pt x="2124" y="2382"/>
                  </a:lnTo>
                  <a:lnTo>
                    <a:pt x="1715" y="1280"/>
                  </a:lnTo>
                  <a:lnTo>
                    <a:pt x="998" y="0"/>
                  </a:lnTo>
                  <a:lnTo>
                    <a:pt x="0" y="589"/>
                  </a:lnTo>
                  <a:lnTo>
                    <a:pt x="666" y="2382"/>
                  </a:lnTo>
                  <a:close/>
                </a:path>
              </a:pathLst>
            </a:custGeom>
            <a:solidFill>
              <a:srgbClr val="0039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45" name="Freeform 66"/>
            <p:cNvSpPr>
              <a:spLocks/>
            </p:cNvSpPr>
            <p:nvPr/>
          </p:nvSpPr>
          <p:spPr bwMode="auto">
            <a:xfrm>
              <a:off x="3164" y="1914"/>
              <a:ext cx="938" cy="2227"/>
            </a:xfrm>
            <a:custGeom>
              <a:avLst/>
              <a:gdLst>
                <a:gd name="T0" fmla="*/ 2696 w 2812"/>
                <a:gd name="T1" fmla="*/ 124 h 6682"/>
                <a:gd name="T2" fmla="*/ 2784 w 2812"/>
                <a:gd name="T3" fmla="*/ 685 h 6682"/>
                <a:gd name="T4" fmla="*/ 2812 w 2812"/>
                <a:gd name="T5" fmla="*/ 1231 h 6682"/>
                <a:gd name="T6" fmla="*/ 2792 w 2812"/>
                <a:gd name="T7" fmla="*/ 1715 h 6682"/>
                <a:gd name="T8" fmla="*/ 2614 w 2812"/>
                <a:gd name="T9" fmla="*/ 3908 h 6682"/>
                <a:gd name="T10" fmla="*/ 2562 w 2812"/>
                <a:gd name="T11" fmla="*/ 4761 h 6682"/>
                <a:gd name="T12" fmla="*/ 2509 w 2812"/>
                <a:gd name="T13" fmla="*/ 5230 h 6682"/>
                <a:gd name="T14" fmla="*/ 2403 w 2812"/>
                <a:gd name="T15" fmla="*/ 5897 h 6682"/>
                <a:gd name="T16" fmla="*/ 2372 w 2812"/>
                <a:gd name="T17" fmla="*/ 6031 h 6682"/>
                <a:gd name="T18" fmla="*/ 2264 w 2812"/>
                <a:gd name="T19" fmla="*/ 6299 h 6682"/>
                <a:gd name="T20" fmla="*/ 2077 w 2812"/>
                <a:gd name="T21" fmla="*/ 6682 h 6682"/>
                <a:gd name="T22" fmla="*/ 1979 w 2812"/>
                <a:gd name="T23" fmla="*/ 6586 h 6682"/>
                <a:gd name="T24" fmla="*/ 1874 w 2812"/>
                <a:gd name="T25" fmla="*/ 6528 h 6682"/>
                <a:gd name="T26" fmla="*/ 1768 w 2812"/>
                <a:gd name="T27" fmla="*/ 6502 h 6682"/>
                <a:gd name="T28" fmla="*/ 1553 w 2812"/>
                <a:gd name="T29" fmla="*/ 6499 h 6682"/>
                <a:gd name="T30" fmla="*/ 1410 w 2812"/>
                <a:gd name="T31" fmla="*/ 6528 h 6682"/>
                <a:gd name="T32" fmla="*/ 1411 w 2812"/>
                <a:gd name="T33" fmla="*/ 6309 h 6682"/>
                <a:gd name="T34" fmla="*/ 1447 w 2812"/>
                <a:gd name="T35" fmla="*/ 6089 h 6682"/>
                <a:gd name="T36" fmla="*/ 1489 w 2812"/>
                <a:gd name="T37" fmla="*/ 5939 h 6682"/>
                <a:gd name="T38" fmla="*/ 1576 w 2812"/>
                <a:gd name="T39" fmla="*/ 5409 h 6682"/>
                <a:gd name="T40" fmla="*/ 1616 w 2812"/>
                <a:gd name="T41" fmla="*/ 5017 h 6682"/>
                <a:gd name="T42" fmla="*/ 1642 w 2812"/>
                <a:gd name="T43" fmla="*/ 4473 h 6682"/>
                <a:gd name="T44" fmla="*/ 1649 w 2812"/>
                <a:gd name="T45" fmla="*/ 3515 h 6682"/>
                <a:gd name="T46" fmla="*/ 1619 w 2812"/>
                <a:gd name="T47" fmla="*/ 2956 h 6682"/>
                <a:gd name="T48" fmla="*/ 1548 w 2812"/>
                <a:gd name="T49" fmla="*/ 2172 h 6682"/>
                <a:gd name="T50" fmla="*/ 1501 w 2812"/>
                <a:gd name="T51" fmla="*/ 2022 h 6682"/>
                <a:gd name="T52" fmla="*/ 1452 w 2812"/>
                <a:gd name="T53" fmla="*/ 2069 h 6682"/>
                <a:gd name="T54" fmla="*/ 1108 w 2812"/>
                <a:gd name="T55" fmla="*/ 2668 h 6682"/>
                <a:gd name="T56" fmla="*/ 975 w 2812"/>
                <a:gd name="T57" fmla="*/ 2841 h 6682"/>
                <a:gd name="T58" fmla="*/ 998 w 2812"/>
                <a:gd name="T59" fmla="*/ 2982 h 6682"/>
                <a:gd name="T60" fmla="*/ 998 w 2812"/>
                <a:gd name="T61" fmla="*/ 3119 h 6682"/>
                <a:gd name="T62" fmla="*/ 975 w 2812"/>
                <a:gd name="T63" fmla="*/ 3226 h 6682"/>
                <a:gd name="T64" fmla="*/ 1017 w 2812"/>
                <a:gd name="T65" fmla="*/ 3302 h 6682"/>
                <a:gd name="T66" fmla="*/ 1051 w 2812"/>
                <a:gd name="T67" fmla="*/ 3404 h 6682"/>
                <a:gd name="T68" fmla="*/ 1047 w 2812"/>
                <a:gd name="T69" fmla="*/ 3556 h 6682"/>
                <a:gd name="T70" fmla="*/ 1077 w 2812"/>
                <a:gd name="T71" fmla="*/ 3635 h 6682"/>
                <a:gd name="T72" fmla="*/ 1203 w 2812"/>
                <a:gd name="T73" fmla="*/ 3867 h 6682"/>
                <a:gd name="T74" fmla="*/ 1272 w 2812"/>
                <a:gd name="T75" fmla="*/ 4074 h 6682"/>
                <a:gd name="T76" fmla="*/ 1299 w 2812"/>
                <a:gd name="T77" fmla="*/ 4215 h 6682"/>
                <a:gd name="T78" fmla="*/ 1311 w 2812"/>
                <a:gd name="T79" fmla="*/ 4556 h 6682"/>
                <a:gd name="T80" fmla="*/ 1305 w 2812"/>
                <a:gd name="T81" fmla="*/ 4595 h 6682"/>
                <a:gd name="T82" fmla="*/ 1203 w 2812"/>
                <a:gd name="T83" fmla="*/ 4689 h 6682"/>
                <a:gd name="T84" fmla="*/ 1129 w 2812"/>
                <a:gd name="T85" fmla="*/ 4711 h 6682"/>
                <a:gd name="T86" fmla="*/ 841 w 2812"/>
                <a:gd name="T87" fmla="*/ 4735 h 6682"/>
                <a:gd name="T88" fmla="*/ 805 w 2812"/>
                <a:gd name="T89" fmla="*/ 4695 h 6682"/>
                <a:gd name="T90" fmla="*/ 664 w 2812"/>
                <a:gd name="T91" fmla="*/ 4278 h 6682"/>
                <a:gd name="T92" fmla="*/ 633 w 2812"/>
                <a:gd name="T93" fmla="*/ 4160 h 6682"/>
                <a:gd name="T94" fmla="*/ 550 w 2812"/>
                <a:gd name="T95" fmla="*/ 3986 h 6682"/>
                <a:gd name="T96" fmla="*/ 336 w 2812"/>
                <a:gd name="T97" fmla="*/ 3687 h 6682"/>
                <a:gd name="T98" fmla="*/ 178 w 2812"/>
                <a:gd name="T99" fmla="*/ 3479 h 6682"/>
                <a:gd name="T100" fmla="*/ 48 w 2812"/>
                <a:gd name="T101" fmla="*/ 3234 h 6682"/>
                <a:gd name="T102" fmla="*/ 0 w 2812"/>
                <a:gd name="T103" fmla="*/ 3023 h 6682"/>
                <a:gd name="T104" fmla="*/ 13 w 2812"/>
                <a:gd name="T105" fmla="*/ 2866 h 6682"/>
                <a:gd name="T106" fmla="*/ 74 w 2812"/>
                <a:gd name="T107" fmla="*/ 2500 h 6682"/>
                <a:gd name="T108" fmla="*/ 130 w 2812"/>
                <a:gd name="T109" fmla="*/ 2278 h 6682"/>
                <a:gd name="T110" fmla="*/ 169 w 2812"/>
                <a:gd name="T111" fmla="*/ 2154 h 6682"/>
                <a:gd name="T112" fmla="*/ 234 w 2812"/>
                <a:gd name="T113" fmla="*/ 1771 h 6682"/>
                <a:gd name="T114" fmla="*/ 284 w 2812"/>
                <a:gd name="T115" fmla="*/ 1509 h 6682"/>
                <a:gd name="T116" fmla="*/ 648 w 2812"/>
                <a:gd name="T117" fmla="*/ 435 h 6682"/>
                <a:gd name="T118" fmla="*/ 643 w 2812"/>
                <a:gd name="T119" fmla="*/ 0 h 6682"/>
                <a:gd name="T120" fmla="*/ 2690 w 2812"/>
                <a:gd name="T121" fmla="*/ 102 h 6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12" h="6682">
                  <a:moveTo>
                    <a:pt x="2690" y="102"/>
                  </a:moveTo>
                  <a:lnTo>
                    <a:pt x="2696" y="124"/>
                  </a:lnTo>
                  <a:lnTo>
                    <a:pt x="2743" y="367"/>
                  </a:lnTo>
                  <a:lnTo>
                    <a:pt x="2784" y="685"/>
                  </a:lnTo>
                  <a:lnTo>
                    <a:pt x="2804" y="942"/>
                  </a:lnTo>
                  <a:lnTo>
                    <a:pt x="2812" y="1231"/>
                  </a:lnTo>
                  <a:lnTo>
                    <a:pt x="2805" y="1548"/>
                  </a:lnTo>
                  <a:lnTo>
                    <a:pt x="2792" y="1715"/>
                  </a:lnTo>
                  <a:lnTo>
                    <a:pt x="2726" y="2506"/>
                  </a:lnTo>
                  <a:lnTo>
                    <a:pt x="2614" y="3908"/>
                  </a:lnTo>
                  <a:lnTo>
                    <a:pt x="2568" y="4598"/>
                  </a:lnTo>
                  <a:lnTo>
                    <a:pt x="2562" y="4761"/>
                  </a:lnTo>
                  <a:lnTo>
                    <a:pt x="2550" y="4889"/>
                  </a:lnTo>
                  <a:lnTo>
                    <a:pt x="2509" y="5230"/>
                  </a:lnTo>
                  <a:lnTo>
                    <a:pt x="2455" y="5595"/>
                  </a:lnTo>
                  <a:lnTo>
                    <a:pt x="2403" y="5897"/>
                  </a:lnTo>
                  <a:lnTo>
                    <a:pt x="2383" y="5991"/>
                  </a:lnTo>
                  <a:lnTo>
                    <a:pt x="2372" y="6031"/>
                  </a:lnTo>
                  <a:lnTo>
                    <a:pt x="2336" y="6129"/>
                  </a:lnTo>
                  <a:lnTo>
                    <a:pt x="2264" y="6299"/>
                  </a:lnTo>
                  <a:lnTo>
                    <a:pt x="2108" y="6620"/>
                  </a:lnTo>
                  <a:lnTo>
                    <a:pt x="2077" y="6682"/>
                  </a:lnTo>
                  <a:lnTo>
                    <a:pt x="2064" y="6662"/>
                  </a:lnTo>
                  <a:lnTo>
                    <a:pt x="1979" y="6586"/>
                  </a:lnTo>
                  <a:lnTo>
                    <a:pt x="1931" y="6555"/>
                  </a:lnTo>
                  <a:lnTo>
                    <a:pt x="1874" y="6528"/>
                  </a:lnTo>
                  <a:lnTo>
                    <a:pt x="1806" y="6508"/>
                  </a:lnTo>
                  <a:lnTo>
                    <a:pt x="1768" y="6502"/>
                  </a:lnTo>
                  <a:lnTo>
                    <a:pt x="1685" y="6495"/>
                  </a:lnTo>
                  <a:lnTo>
                    <a:pt x="1553" y="6499"/>
                  </a:lnTo>
                  <a:lnTo>
                    <a:pt x="1426" y="6521"/>
                  </a:lnTo>
                  <a:lnTo>
                    <a:pt x="1410" y="6528"/>
                  </a:lnTo>
                  <a:lnTo>
                    <a:pt x="1407" y="6499"/>
                  </a:lnTo>
                  <a:lnTo>
                    <a:pt x="1411" y="6309"/>
                  </a:lnTo>
                  <a:lnTo>
                    <a:pt x="1429" y="6181"/>
                  </a:lnTo>
                  <a:lnTo>
                    <a:pt x="1447" y="6089"/>
                  </a:lnTo>
                  <a:lnTo>
                    <a:pt x="1462" y="6041"/>
                  </a:lnTo>
                  <a:lnTo>
                    <a:pt x="1489" y="5939"/>
                  </a:lnTo>
                  <a:lnTo>
                    <a:pt x="1538" y="5687"/>
                  </a:lnTo>
                  <a:lnTo>
                    <a:pt x="1576" y="5409"/>
                  </a:lnTo>
                  <a:lnTo>
                    <a:pt x="1604" y="5137"/>
                  </a:lnTo>
                  <a:lnTo>
                    <a:pt x="1616" y="5017"/>
                  </a:lnTo>
                  <a:lnTo>
                    <a:pt x="1625" y="4883"/>
                  </a:lnTo>
                  <a:lnTo>
                    <a:pt x="1642" y="4473"/>
                  </a:lnTo>
                  <a:lnTo>
                    <a:pt x="1652" y="3983"/>
                  </a:lnTo>
                  <a:lnTo>
                    <a:pt x="1649" y="3515"/>
                  </a:lnTo>
                  <a:lnTo>
                    <a:pt x="1640" y="3328"/>
                  </a:lnTo>
                  <a:lnTo>
                    <a:pt x="1619" y="2956"/>
                  </a:lnTo>
                  <a:lnTo>
                    <a:pt x="1576" y="2412"/>
                  </a:lnTo>
                  <a:lnTo>
                    <a:pt x="1548" y="2172"/>
                  </a:lnTo>
                  <a:lnTo>
                    <a:pt x="1538" y="2124"/>
                  </a:lnTo>
                  <a:lnTo>
                    <a:pt x="1501" y="2022"/>
                  </a:lnTo>
                  <a:lnTo>
                    <a:pt x="1488" y="1996"/>
                  </a:lnTo>
                  <a:lnTo>
                    <a:pt x="1452" y="2069"/>
                  </a:lnTo>
                  <a:lnTo>
                    <a:pt x="1240" y="2461"/>
                  </a:lnTo>
                  <a:lnTo>
                    <a:pt x="1108" y="2668"/>
                  </a:lnTo>
                  <a:lnTo>
                    <a:pt x="1018" y="2791"/>
                  </a:lnTo>
                  <a:lnTo>
                    <a:pt x="975" y="2841"/>
                  </a:lnTo>
                  <a:lnTo>
                    <a:pt x="978" y="2857"/>
                  </a:lnTo>
                  <a:lnTo>
                    <a:pt x="998" y="2982"/>
                  </a:lnTo>
                  <a:lnTo>
                    <a:pt x="1001" y="3046"/>
                  </a:lnTo>
                  <a:lnTo>
                    <a:pt x="998" y="3119"/>
                  </a:lnTo>
                  <a:lnTo>
                    <a:pt x="978" y="3216"/>
                  </a:lnTo>
                  <a:lnTo>
                    <a:pt x="975" y="3226"/>
                  </a:lnTo>
                  <a:lnTo>
                    <a:pt x="982" y="3234"/>
                  </a:lnTo>
                  <a:lnTo>
                    <a:pt x="1017" y="3302"/>
                  </a:lnTo>
                  <a:lnTo>
                    <a:pt x="1041" y="3367"/>
                  </a:lnTo>
                  <a:lnTo>
                    <a:pt x="1051" y="3404"/>
                  </a:lnTo>
                  <a:lnTo>
                    <a:pt x="1049" y="3475"/>
                  </a:lnTo>
                  <a:lnTo>
                    <a:pt x="1047" y="3556"/>
                  </a:lnTo>
                  <a:lnTo>
                    <a:pt x="1062" y="3607"/>
                  </a:lnTo>
                  <a:lnTo>
                    <a:pt x="1077" y="3635"/>
                  </a:lnTo>
                  <a:lnTo>
                    <a:pt x="1109" y="3689"/>
                  </a:lnTo>
                  <a:lnTo>
                    <a:pt x="1203" y="3867"/>
                  </a:lnTo>
                  <a:lnTo>
                    <a:pt x="1247" y="3985"/>
                  </a:lnTo>
                  <a:lnTo>
                    <a:pt x="1272" y="4074"/>
                  </a:lnTo>
                  <a:lnTo>
                    <a:pt x="1282" y="4122"/>
                  </a:lnTo>
                  <a:lnTo>
                    <a:pt x="1299" y="4215"/>
                  </a:lnTo>
                  <a:lnTo>
                    <a:pt x="1314" y="4381"/>
                  </a:lnTo>
                  <a:lnTo>
                    <a:pt x="1311" y="4556"/>
                  </a:lnTo>
                  <a:lnTo>
                    <a:pt x="1308" y="4582"/>
                  </a:lnTo>
                  <a:lnTo>
                    <a:pt x="1305" y="4595"/>
                  </a:lnTo>
                  <a:lnTo>
                    <a:pt x="1254" y="4659"/>
                  </a:lnTo>
                  <a:lnTo>
                    <a:pt x="1203" y="4689"/>
                  </a:lnTo>
                  <a:lnTo>
                    <a:pt x="1157" y="4705"/>
                  </a:lnTo>
                  <a:lnTo>
                    <a:pt x="1129" y="4711"/>
                  </a:lnTo>
                  <a:lnTo>
                    <a:pt x="1014" y="4726"/>
                  </a:lnTo>
                  <a:lnTo>
                    <a:pt x="841" y="4735"/>
                  </a:lnTo>
                  <a:lnTo>
                    <a:pt x="821" y="4735"/>
                  </a:lnTo>
                  <a:lnTo>
                    <a:pt x="805" y="4695"/>
                  </a:lnTo>
                  <a:lnTo>
                    <a:pt x="722" y="4459"/>
                  </a:lnTo>
                  <a:lnTo>
                    <a:pt x="664" y="4278"/>
                  </a:lnTo>
                  <a:lnTo>
                    <a:pt x="643" y="4198"/>
                  </a:lnTo>
                  <a:lnTo>
                    <a:pt x="633" y="4160"/>
                  </a:lnTo>
                  <a:lnTo>
                    <a:pt x="604" y="4088"/>
                  </a:lnTo>
                  <a:lnTo>
                    <a:pt x="550" y="3986"/>
                  </a:lnTo>
                  <a:lnTo>
                    <a:pt x="418" y="3802"/>
                  </a:lnTo>
                  <a:lnTo>
                    <a:pt x="336" y="3687"/>
                  </a:lnTo>
                  <a:lnTo>
                    <a:pt x="293" y="3632"/>
                  </a:lnTo>
                  <a:lnTo>
                    <a:pt x="178" y="3479"/>
                  </a:lnTo>
                  <a:lnTo>
                    <a:pt x="94" y="3337"/>
                  </a:lnTo>
                  <a:lnTo>
                    <a:pt x="48" y="3234"/>
                  </a:lnTo>
                  <a:lnTo>
                    <a:pt x="15" y="3129"/>
                  </a:lnTo>
                  <a:lnTo>
                    <a:pt x="0" y="3023"/>
                  </a:lnTo>
                  <a:lnTo>
                    <a:pt x="3" y="2969"/>
                  </a:lnTo>
                  <a:lnTo>
                    <a:pt x="13" y="2866"/>
                  </a:lnTo>
                  <a:lnTo>
                    <a:pt x="41" y="2673"/>
                  </a:lnTo>
                  <a:lnTo>
                    <a:pt x="74" y="2500"/>
                  </a:lnTo>
                  <a:lnTo>
                    <a:pt x="111" y="2347"/>
                  </a:lnTo>
                  <a:lnTo>
                    <a:pt x="130" y="2278"/>
                  </a:lnTo>
                  <a:lnTo>
                    <a:pt x="144" y="2242"/>
                  </a:lnTo>
                  <a:lnTo>
                    <a:pt x="169" y="2154"/>
                  </a:lnTo>
                  <a:lnTo>
                    <a:pt x="201" y="1997"/>
                  </a:lnTo>
                  <a:lnTo>
                    <a:pt x="234" y="1771"/>
                  </a:lnTo>
                  <a:lnTo>
                    <a:pt x="265" y="1577"/>
                  </a:lnTo>
                  <a:lnTo>
                    <a:pt x="284" y="1509"/>
                  </a:lnTo>
                  <a:lnTo>
                    <a:pt x="360" y="1270"/>
                  </a:lnTo>
                  <a:lnTo>
                    <a:pt x="648" y="435"/>
                  </a:lnTo>
                  <a:lnTo>
                    <a:pt x="694" y="307"/>
                  </a:lnTo>
                  <a:lnTo>
                    <a:pt x="643" y="0"/>
                  </a:lnTo>
                  <a:lnTo>
                    <a:pt x="2690" y="102"/>
                  </a:lnTo>
                  <a:lnTo>
                    <a:pt x="2690" y="102"/>
                  </a:lnTo>
                  <a:close/>
                </a:path>
              </a:pathLst>
            </a:custGeom>
            <a:solidFill>
              <a:srgbClr val="006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46" name="Freeform 67"/>
            <p:cNvSpPr>
              <a:spLocks/>
            </p:cNvSpPr>
            <p:nvPr/>
          </p:nvSpPr>
          <p:spPr bwMode="auto">
            <a:xfrm>
              <a:off x="3618" y="513"/>
              <a:ext cx="418" cy="667"/>
            </a:xfrm>
            <a:custGeom>
              <a:avLst/>
              <a:gdLst>
                <a:gd name="T0" fmla="*/ 1252 w 1254"/>
                <a:gd name="T1" fmla="*/ 735 h 2001"/>
                <a:gd name="T2" fmla="*/ 1206 w 1254"/>
                <a:gd name="T3" fmla="*/ 659 h 2001"/>
                <a:gd name="T4" fmla="*/ 1100 w 1254"/>
                <a:gd name="T5" fmla="*/ 541 h 2001"/>
                <a:gd name="T6" fmla="*/ 1144 w 1254"/>
                <a:gd name="T7" fmla="*/ 451 h 2001"/>
                <a:gd name="T8" fmla="*/ 1068 w 1254"/>
                <a:gd name="T9" fmla="*/ 245 h 2001"/>
                <a:gd name="T10" fmla="*/ 921 w 1254"/>
                <a:gd name="T11" fmla="*/ 3 h 2001"/>
                <a:gd name="T12" fmla="*/ 681 w 1254"/>
                <a:gd name="T13" fmla="*/ 18 h 2001"/>
                <a:gd name="T14" fmla="*/ 437 w 1254"/>
                <a:gd name="T15" fmla="*/ 116 h 2001"/>
                <a:gd name="T16" fmla="*/ 269 w 1254"/>
                <a:gd name="T17" fmla="*/ 278 h 2001"/>
                <a:gd name="T18" fmla="*/ 162 w 1254"/>
                <a:gd name="T19" fmla="*/ 480 h 2001"/>
                <a:gd name="T20" fmla="*/ 102 w 1254"/>
                <a:gd name="T21" fmla="*/ 698 h 2001"/>
                <a:gd name="T22" fmla="*/ 73 w 1254"/>
                <a:gd name="T23" fmla="*/ 1111 h 2001"/>
                <a:gd name="T24" fmla="*/ 73 w 1254"/>
                <a:gd name="T25" fmla="*/ 1226 h 2001"/>
                <a:gd name="T26" fmla="*/ 8 w 1254"/>
                <a:gd name="T27" fmla="*/ 1575 h 2001"/>
                <a:gd name="T28" fmla="*/ 767 w 1254"/>
                <a:gd name="T29" fmla="*/ 2001 h 2001"/>
                <a:gd name="T30" fmla="*/ 767 w 1254"/>
                <a:gd name="T31" fmla="*/ 1745 h 2001"/>
                <a:gd name="T32" fmla="*/ 773 w 1254"/>
                <a:gd name="T33" fmla="*/ 1570 h 2001"/>
                <a:gd name="T34" fmla="*/ 793 w 1254"/>
                <a:gd name="T35" fmla="*/ 1514 h 2001"/>
                <a:gd name="T36" fmla="*/ 852 w 1254"/>
                <a:gd name="T37" fmla="*/ 1446 h 2001"/>
                <a:gd name="T38" fmla="*/ 944 w 1254"/>
                <a:gd name="T39" fmla="*/ 1396 h 2001"/>
                <a:gd name="T40" fmla="*/ 1042 w 1254"/>
                <a:gd name="T41" fmla="*/ 1367 h 2001"/>
                <a:gd name="T42" fmla="*/ 1176 w 1254"/>
                <a:gd name="T43" fmla="*/ 1308 h 2001"/>
                <a:gd name="T44" fmla="*/ 1206 w 1254"/>
                <a:gd name="T45" fmla="*/ 1251 h 2001"/>
                <a:gd name="T46" fmla="*/ 1199 w 1254"/>
                <a:gd name="T47" fmla="*/ 1184 h 2001"/>
                <a:gd name="T48" fmla="*/ 1195 w 1254"/>
                <a:gd name="T49" fmla="*/ 1122 h 2001"/>
                <a:gd name="T50" fmla="*/ 1209 w 1254"/>
                <a:gd name="T51" fmla="*/ 1078 h 2001"/>
                <a:gd name="T52" fmla="*/ 1183 w 1254"/>
                <a:gd name="T53" fmla="*/ 1027 h 2001"/>
                <a:gd name="T54" fmla="*/ 1183 w 1254"/>
                <a:gd name="T55" fmla="*/ 1027 h 2001"/>
                <a:gd name="T56" fmla="*/ 1209 w 1254"/>
                <a:gd name="T57" fmla="*/ 994 h 2001"/>
                <a:gd name="T58" fmla="*/ 1193 w 1254"/>
                <a:gd name="T59" fmla="*/ 957 h 2001"/>
                <a:gd name="T60" fmla="*/ 1177 w 1254"/>
                <a:gd name="T61" fmla="*/ 857 h 2001"/>
                <a:gd name="T62" fmla="*/ 1186 w 1254"/>
                <a:gd name="T63" fmla="*/ 844 h 2001"/>
                <a:gd name="T64" fmla="*/ 1251 w 1254"/>
                <a:gd name="T65" fmla="*/ 772 h 2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54" h="2001">
                  <a:moveTo>
                    <a:pt x="1254" y="746"/>
                  </a:moveTo>
                  <a:lnTo>
                    <a:pt x="1252" y="735"/>
                  </a:lnTo>
                  <a:lnTo>
                    <a:pt x="1239" y="708"/>
                  </a:lnTo>
                  <a:lnTo>
                    <a:pt x="1206" y="659"/>
                  </a:lnTo>
                  <a:lnTo>
                    <a:pt x="1120" y="561"/>
                  </a:lnTo>
                  <a:lnTo>
                    <a:pt x="1100" y="541"/>
                  </a:lnTo>
                  <a:lnTo>
                    <a:pt x="1151" y="490"/>
                  </a:lnTo>
                  <a:lnTo>
                    <a:pt x="1144" y="451"/>
                  </a:lnTo>
                  <a:lnTo>
                    <a:pt x="1121" y="369"/>
                  </a:lnTo>
                  <a:lnTo>
                    <a:pt x="1068" y="245"/>
                  </a:lnTo>
                  <a:lnTo>
                    <a:pt x="947" y="38"/>
                  </a:lnTo>
                  <a:lnTo>
                    <a:pt x="921" y="3"/>
                  </a:lnTo>
                  <a:lnTo>
                    <a:pt x="835" y="0"/>
                  </a:lnTo>
                  <a:lnTo>
                    <a:pt x="681" y="18"/>
                  </a:lnTo>
                  <a:lnTo>
                    <a:pt x="548" y="57"/>
                  </a:lnTo>
                  <a:lnTo>
                    <a:pt x="437" y="116"/>
                  </a:lnTo>
                  <a:lnTo>
                    <a:pt x="344" y="191"/>
                  </a:lnTo>
                  <a:lnTo>
                    <a:pt x="269" y="278"/>
                  </a:lnTo>
                  <a:lnTo>
                    <a:pt x="208" y="376"/>
                  </a:lnTo>
                  <a:lnTo>
                    <a:pt x="162" y="480"/>
                  </a:lnTo>
                  <a:lnTo>
                    <a:pt x="126" y="588"/>
                  </a:lnTo>
                  <a:lnTo>
                    <a:pt x="102" y="698"/>
                  </a:lnTo>
                  <a:lnTo>
                    <a:pt x="80" y="853"/>
                  </a:lnTo>
                  <a:lnTo>
                    <a:pt x="73" y="1111"/>
                  </a:lnTo>
                  <a:lnTo>
                    <a:pt x="76" y="1181"/>
                  </a:lnTo>
                  <a:lnTo>
                    <a:pt x="73" y="1226"/>
                  </a:lnTo>
                  <a:lnTo>
                    <a:pt x="51" y="1363"/>
                  </a:lnTo>
                  <a:lnTo>
                    <a:pt x="8" y="1575"/>
                  </a:lnTo>
                  <a:lnTo>
                    <a:pt x="0" y="1616"/>
                  </a:lnTo>
                  <a:lnTo>
                    <a:pt x="767" y="2001"/>
                  </a:lnTo>
                  <a:lnTo>
                    <a:pt x="767" y="1795"/>
                  </a:lnTo>
                  <a:lnTo>
                    <a:pt x="767" y="1745"/>
                  </a:lnTo>
                  <a:lnTo>
                    <a:pt x="767" y="1668"/>
                  </a:lnTo>
                  <a:lnTo>
                    <a:pt x="773" y="1570"/>
                  </a:lnTo>
                  <a:lnTo>
                    <a:pt x="784" y="1526"/>
                  </a:lnTo>
                  <a:lnTo>
                    <a:pt x="793" y="1514"/>
                  </a:lnTo>
                  <a:lnTo>
                    <a:pt x="812" y="1487"/>
                  </a:lnTo>
                  <a:lnTo>
                    <a:pt x="852" y="1446"/>
                  </a:lnTo>
                  <a:lnTo>
                    <a:pt x="895" y="1418"/>
                  </a:lnTo>
                  <a:lnTo>
                    <a:pt x="944" y="1396"/>
                  </a:lnTo>
                  <a:lnTo>
                    <a:pt x="971" y="1386"/>
                  </a:lnTo>
                  <a:lnTo>
                    <a:pt x="1042" y="1367"/>
                  </a:lnTo>
                  <a:lnTo>
                    <a:pt x="1144" y="1330"/>
                  </a:lnTo>
                  <a:lnTo>
                    <a:pt x="1176" y="1308"/>
                  </a:lnTo>
                  <a:lnTo>
                    <a:pt x="1197" y="1282"/>
                  </a:lnTo>
                  <a:lnTo>
                    <a:pt x="1206" y="1251"/>
                  </a:lnTo>
                  <a:lnTo>
                    <a:pt x="1202" y="1232"/>
                  </a:lnTo>
                  <a:lnTo>
                    <a:pt x="1199" y="1184"/>
                  </a:lnTo>
                  <a:lnTo>
                    <a:pt x="1190" y="1147"/>
                  </a:lnTo>
                  <a:lnTo>
                    <a:pt x="1195" y="1122"/>
                  </a:lnTo>
                  <a:lnTo>
                    <a:pt x="1202" y="1104"/>
                  </a:lnTo>
                  <a:lnTo>
                    <a:pt x="1209" y="1078"/>
                  </a:lnTo>
                  <a:lnTo>
                    <a:pt x="1206" y="1046"/>
                  </a:lnTo>
                  <a:lnTo>
                    <a:pt x="1183" y="1027"/>
                  </a:lnTo>
                  <a:lnTo>
                    <a:pt x="1177" y="1027"/>
                  </a:lnTo>
                  <a:lnTo>
                    <a:pt x="1183" y="1027"/>
                  </a:lnTo>
                  <a:lnTo>
                    <a:pt x="1206" y="1016"/>
                  </a:lnTo>
                  <a:lnTo>
                    <a:pt x="1209" y="994"/>
                  </a:lnTo>
                  <a:lnTo>
                    <a:pt x="1202" y="977"/>
                  </a:lnTo>
                  <a:lnTo>
                    <a:pt x="1193" y="957"/>
                  </a:lnTo>
                  <a:lnTo>
                    <a:pt x="1183" y="914"/>
                  </a:lnTo>
                  <a:lnTo>
                    <a:pt x="1177" y="857"/>
                  </a:lnTo>
                  <a:lnTo>
                    <a:pt x="1177" y="849"/>
                  </a:lnTo>
                  <a:lnTo>
                    <a:pt x="1186" y="844"/>
                  </a:lnTo>
                  <a:lnTo>
                    <a:pt x="1229" y="813"/>
                  </a:lnTo>
                  <a:lnTo>
                    <a:pt x="1251" y="772"/>
                  </a:lnTo>
                  <a:lnTo>
                    <a:pt x="1254" y="746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47" name="Freeform 68"/>
            <p:cNvSpPr>
              <a:spLocks/>
            </p:cNvSpPr>
            <p:nvPr/>
          </p:nvSpPr>
          <p:spPr bwMode="auto">
            <a:xfrm>
              <a:off x="3438" y="1018"/>
              <a:ext cx="760" cy="1001"/>
            </a:xfrm>
            <a:custGeom>
              <a:avLst/>
              <a:gdLst>
                <a:gd name="T0" fmla="*/ 769 w 2279"/>
                <a:gd name="T1" fmla="*/ 26 h 3003"/>
                <a:gd name="T2" fmla="*/ 1050 w 2279"/>
                <a:gd name="T3" fmla="*/ 128 h 3003"/>
                <a:gd name="T4" fmla="*/ 1536 w 2279"/>
                <a:gd name="T5" fmla="*/ 128 h 3003"/>
                <a:gd name="T6" fmla="*/ 1623 w 2279"/>
                <a:gd name="T7" fmla="*/ 419 h 3003"/>
                <a:gd name="T8" fmla="*/ 2023 w 2279"/>
                <a:gd name="T9" fmla="*/ 1760 h 3003"/>
                <a:gd name="T10" fmla="*/ 2239 w 2279"/>
                <a:gd name="T11" fmla="*/ 2468 h 3003"/>
                <a:gd name="T12" fmla="*/ 2279 w 2279"/>
                <a:gd name="T13" fmla="*/ 2585 h 3003"/>
                <a:gd name="T14" fmla="*/ 2246 w 2279"/>
                <a:gd name="T15" fmla="*/ 2499 h 3003"/>
                <a:gd name="T16" fmla="*/ 2096 w 2279"/>
                <a:gd name="T17" fmla="*/ 2059 h 3003"/>
                <a:gd name="T18" fmla="*/ 2032 w 2279"/>
                <a:gd name="T19" fmla="*/ 1892 h 3003"/>
                <a:gd name="T20" fmla="*/ 2010 w 2279"/>
                <a:gd name="T21" fmla="*/ 1849 h 3003"/>
                <a:gd name="T22" fmla="*/ 2000 w 2279"/>
                <a:gd name="T23" fmla="*/ 1841 h 3003"/>
                <a:gd name="T24" fmla="*/ 1997 w 2279"/>
                <a:gd name="T25" fmla="*/ 1843 h 3003"/>
                <a:gd name="T26" fmla="*/ 1990 w 2279"/>
                <a:gd name="T27" fmla="*/ 1878 h 3003"/>
                <a:gd name="T28" fmla="*/ 1986 w 2279"/>
                <a:gd name="T29" fmla="*/ 2002 h 3003"/>
                <a:gd name="T30" fmla="*/ 1997 w 2279"/>
                <a:gd name="T31" fmla="*/ 2265 h 3003"/>
                <a:gd name="T32" fmla="*/ 2010 w 2279"/>
                <a:gd name="T33" fmla="*/ 2566 h 3003"/>
                <a:gd name="T34" fmla="*/ 2009 w 2279"/>
                <a:gd name="T35" fmla="*/ 2749 h 3003"/>
                <a:gd name="T36" fmla="*/ 1996 w 2279"/>
                <a:gd name="T37" fmla="*/ 2862 h 3003"/>
                <a:gd name="T38" fmla="*/ 1983 w 2279"/>
                <a:gd name="T39" fmla="*/ 2922 h 3003"/>
                <a:gd name="T40" fmla="*/ 1963 w 2279"/>
                <a:gd name="T41" fmla="*/ 2965 h 3003"/>
                <a:gd name="T42" fmla="*/ 1937 w 2279"/>
                <a:gd name="T43" fmla="*/ 2991 h 3003"/>
                <a:gd name="T44" fmla="*/ 1921 w 2279"/>
                <a:gd name="T45" fmla="*/ 2996 h 3003"/>
                <a:gd name="T46" fmla="*/ 1800 w 2279"/>
                <a:gd name="T47" fmla="*/ 3000 h 3003"/>
                <a:gd name="T48" fmla="*/ 1561 w 2279"/>
                <a:gd name="T49" fmla="*/ 3003 h 3003"/>
                <a:gd name="T50" fmla="*/ 1201 w 2279"/>
                <a:gd name="T51" fmla="*/ 2994 h 3003"/>
                <a:gd name="T52" fmla="*/ 720 w 2279"/>
                <a:gd name="T53" fmla="*/ 2961 h 3003"/>
                <a:gd name="T54" fmla="*/ 241 w 2279"/>
                <a:gd name="T55" fmla="*/ 2905 h 3003"/>
                <a:gd name="T56" fmla="*/ 0 w 2279"/>
                <a:gd name="T57" fmla="*/ 2867 h 3003"/>
                <a:gd name="T58" fmla="*/ 359 w 2279"/>
                <a:gd name="T59" fmla="*/ 0 h 3003"/>
                <a:gd name="T60" fmla="*/ 769 w 2279"/>
                <a:gd name="T61" fmla="*/ 26 h 30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79" h="3003">
                  <a:moveTo>
                    <a:pt x="769" y="26"/>
                  </a:moveTo>
                  <a:lnTo>
                    <a:pt x="1050" y="128"/>
                  </a:lnTo>
                  <a:lnTo>
                    <a:pt x="1536" y="128"/>
                  </a:lnTo>
                  <a:lnTo>
                    <a:pt x="1623" y="419"/>
                  </a:lnTo>
                  <a:lnTo>
                    <a:pt x="2023" y="1760"/>
                  </a:lnTo>
                  <a:lnTo>
                    <a:pt x="2239" y="2468"/>
                  </a:lnTo>
                  <a:lnTo>
                    <a:pt x="2279" y="2585"/>
                  </a:lnTo>
                  <a:lnTo>
                    <a:pt x="2246" y="2499"/>
                  </a:lnTo>
                  <a:lnTo>
                    <a:pt x="2096" y="2059"/>
                  </a:lnTo>
                  <a:lnTo>
                    <a:pt x="2032" y="1892"/>
                  </a:lnTo>
                  <a:lnTo>
                    <a:pt x="2010" y="1849"/>
                  </a:lnTo>
                  <a:lnTo>
                    <a:pt x="2000" y="1841"/>
                  </a:lnTo>
                  <a:lnTo>
                    <a:pt x="1997" y="1843"/>
                  </a:lnTo>
                  <a:lnTo>
                    <a:pt x="1990" y="1878"/>
                  </a:lnTo>
                  <a:lnTo>
                    <a:pt x="1986" y="2002"/>
                  </a:lnTo>
                  <a:lnTo>
                    <a:pt x="1997" y="2265"/>
                  </a:lnTo>
                  <a:lnTo>
                    <a:pt x="2010" y="2566"/>
                  </a:lnTo>
                  <a:lnTo>
                    <a:pt x="2009" y="2749"/>
                  </a:lnTo>
                  <a:lnTo>
                    <a:pt x="1996" y="2862"/>
                  </a:lnTo>
                  <a:lnTo>
                    <a:pt x="1983" y="2922"/>
                  </a:lnTo>
                  <a:lnTo>
                    <a:pt x="1963" y="2965"/>
                  </a:lnTo>
                  <a:lnTo>
                    <a:pt x="1937" y="2991"/>
                  </a:lnTo>
                  <a:lnTo>
                    <a:pt x="1921" y="2996"/>
                  </a:lnTo>
                  <a:lnTo>
                    <a:pt x="1800" y="3000"/>
                  </a:lnTo>
                  <a:lnTo>
                    <a:pt x="1561" y="3003"/>
                  </a:lnTo>
                  <a:lnTo>
                    <a:pt x="1201" y="2994"/>
                  </a:lnTo>
                  <a:lnTo>
                    <a:pt x="720" y="2961"/>
                  </a:lnTo>
                  <a:lnTo>
                    <a:pt x="241" y="2905"/>
                  </a:lnTo>
                  <a:lnTo>
                    <a:pt x="0" y="2867"/>
                  </a:lnTo>
                  <a:lnTo>
                    <a:pt x="359" y="0"/>
                  </a:lnTo>
                  <a:lnTo>
                    <a:pt x="769" y="26"/>
                  </a:lnTo>
                  <a:close/>
                </a:path>
              </a:pathLst>
            </a:custGeom>
            <a:solidFill>
              <a:srgbClr val="C0CC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48" name="Freeform 69"/>
            <p:cNvSpPr>
              <a:spLocks/>
            </p:cNvSpPr>
            <p:nvPr/>
          </p:nvSpPr>
          <p:spPr bwMode="auto">
            <a:xfrm>
              <a:off x="3201" y="971"/>
              <a:ext cx="374" cy="1591"/>
            </a:xfrm>
            <a:custGeom>
              <a:avLst/>
              <a:gdLst>
                <a:gd name="T0" fmla="*/ 1019 w 1121"/>
                <a:gd name="T1" fmla="*/ 1550 h 4775"/>
                <a:gd name="T2" fmla="*/ 1009 w 1121"/>
                <a:gd name="T3" fmla="*/ 1645 h 4775"/>
                <a:gd name="T4" fmla="*/ 954 w 1121"/>
                <a:gd name="T5" fmla="*/ 2143 h 4775"/>
                <a:gd name="T6" fmla="*/ 911 w 1121"/>
                <a:gd name="T7" fmla="*/ 2478 h 4775"/>
                <a:gd name="T8" fmla="*/ 891 w 1121"/>
                <a:gd name="T9" fmla="*/ 2599 h 4775"/>
                <a:gd name="T10" fmla="*/ 877 w 1121"/>
                <a:gd name="T11" fmla="*/ 2660 h 4775"/>
                <a:gd name="T12" fmla="*/ 816 w 1121"/>
                <a:gd name="T13" fmla="*/ 2853 h 4775"/>
                <a:gd name="T14" fmla="*/ 671 w 1121"/>
                <a:gd name="T15" fmla="*/ 3247 h 4775"/>
                <a:gd name="T16" fmla="*/ 430 w 1121"/>
                <a:gd name="T17" fmla="*/ 3842 h 4775"/>
                <a:gd name="T18" fmla="*/ 227 w 1121"/>
                <a:gd name="T19" fmla="*/ 4313 h 4775"/>
                <a:gd name="T20" fmla="*/ 174 w 1121"/>
                <a:gd name="T21" fmla="*/ 4417 h 4775"/>
                <a:gd name="T22" fmla="*/ 138 w 1121"/>
                <a:gd name="T23" fmla="*/ 4483 h 4775"/>
                <a:gd name="T24" fmla="*/ 88 w 1121"/>
                <a:gd name="T25" fmla="*/ 4610 h 4775"/>
                <a:gd name="T26" fmla="*/ 49 w 1121"/>
                <a:gd name="T27" fmla="*/ 4752 h 4775"/>
                <a:gd name="T28" fmla="*/ 46 w 1121"/>
                <a:gd name="T29" fmla="*/ 4775 h 4775"/>
                <a:gd name="T30" fmla="*/ 33 w 1121"/>
                <a:gd name="T31" fmla="*/ 4726 h 4775"/>
                <a:gd name="T32" fmla="*/ 3 w 1121"/>
                <a:gd name="T33" fmla="*/ 4506 h 4775"/>
                <a:gd name="T34" fmla="*/ 0 w 1121"/>
                <a:gd name="T35" fmla="*/ 4405 h 4775"/>
                <a:gd name="T36" fmla="*/ 7 w 1121"/>
                <a:gd name="T37" fmla="*/ 4303 h 4775"/>
                <a:gd name="T38" fmla="*/ 29 w 1121"/>
                <a:gd name="T39" fmla="*/ 4205 h 4775"/>
                <a:gd name="T40" fmla="*/ 46 w 1121"/>
                <a:gd name="T41" fmla="*/ 4161 h 4775"/>
                <a:gd name="T42" fmla="*/ 65 w 1121"/>
                <a:gd name="T43" fmla="*/ 4110 h 4775"/>
                <a:gd name="T44" fmla="*/ 101 w 1121"/>
                <a:gd name="T45" fmla="*/ 3952 h 4775"/>
                <a:gd name="T46" fmla="*/ 151 w 1121"/>
                <a:gd name="T47" fmla="*/ 3626 h 4775"/>
                <a:gd name="T48" fmla="*/ 209 w 1121"/>
                <a:gd name="T49" fmla="*/ 3137 h 4775"/>
                <a:gd name="T50" fmla="*/ 245 w 1121"/>
                <a:gd name="T51" fmla="*/ 2838 h 4775"/>
                <a:gd name="T52" fmla="*/ 266 w 1121"/>
                <a:gd name="T53" fmla="*/ 2707 h 4775"/>
                <a:gd name="T54" fmla="*/ 276 w 1121"/>
                <a:gd name="T55" fmla="*/ 2676 h 4775"/>
                <a:gd name="T56" fmla="*/ 284 w 1121"/>
                <a:gd name="T57" fmla="*/ 2608 h 4775"/>
                <a:gd name="T58" fmla="*/ 281 w 1121"/>
                <a:gd name="T59" fmla="*/ 2386 h 4775"/>
                <a:gd name="T60" fmla="*/ 266 w 1121"/>
                <a:gd name="T61" fmla="*/ 2098 h 4775"/>
                <a:gd name="T62" fmla="*/ 253 w 1121"/>
                <a:gd name="T63" fmla="*/ 1781 h 4775"/>
                <a:gd name="T64" fmla="*/ 250 w 1121"/>
                <a:gd name="T65" fmla="*/ 1626 h 4775"/>
                <a:gd name="T66" fmla="*/ 248 w 1121"/>
                <a:gd name="T67" fmla="*/ 1453 h 4775"/>
                <a:gd name="T68" fmla="*/ 219 w 1121"/>
                <a:gd name="T69" fmla="*/ 992 h 4775"/>
                <a:gd name="T70" fmla="*/ 161 w 1121"/>
                <a:gd name="T71" fmla="*/ 320 h 4775"/>
                <a:gd name="T72" fmla="*/ 148 w 1121"/>
                <a:gd name="T73" fmla="*/ 191 h 4775"/>
                <a:gd name="T74" fmla="*/ 245 w 1121"/>
                <a:gd name="T75" fmla="*/ 160 h 4775"/>
                <a:gd name="T76" fmla="*/ 641 w 1121"/>
                <a:gd name="T77" fmla="*/ 53 h 4775"/>
                <a:gd name="T78" fmla="*/ 806 w 1121"/>
                <a:gd name="T79" fmla="*/ 20 h 4775"/>
                <a:gd name="T80" fmla="*/ 957 w 1121"/>
                <a:gd name="T81" fmla="*/ 0 h 4775"/>
                <a:gd name="T82" fmla="*/ 1051 w 1121"/>
                <a:gd name="T83" fmla="*/ 0 h 4775"/>
                <a:gd name="T84" fmla="*/ 1101 w 1121"/>
                <a:gd name="T85" fmla="*/ 6 h 4775"/>
                <a:gd name="T86" fmla="*/ 1121 w 1121"/>
                <a:gd name="T87" fmla="*/ 13 h 4775"/>
                <a:gd name="T88" fmla="*/ 1019 w 1121"/>
                <a:gd name="T89" fmla="*/ 1550 h 47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21" h="4775">
                  <a:moveTo>
                    <a:pt x="1019" y="1550"/>
                  </a:moveTo>
                  <a:lnTo>
                    <a:pt x="1009" y="1645"/>
                  </a:lnTo>
                  <a:lnTo>
                    <a:pt x="954" y="2143"/>
                  </a:lnTo>
                  <a:lnTo>
                    <a:pt x="911" y="2478"/>
                  </a:lnTo>
                  <a:lnTo>
                    <a:pt x="891" y="2599"/>
                  </a:lnTo>
                  <a:lnTo>
                    <a:pt x="877" y="2660"/>
                  </a:lnTo>
                  <a:lnTo>
                    <a:pt x="816" y="2853"/>
                  </a:lnTo>
                  <a:lnTo>
                    <a:pt x="671" y="3247"/>
                  </a:lnTo>
                  <a:lnTo>
                    <a:pt x="430" y="3842"/>
                  </a:lnTo>
                  <a:lnTo>
                    <a:pt x="227" y="4313"/>
                  </a:lnTo>
                  <a:lnTo>
                    <a:pt x="174" y="4417"/>
                  </a:lnTo>
                  <a:lnTo>
                    <a:pt x="138" y="4483"/>
                  </a:lnTo>
                  <a:lnTo>
                    <a:pt x="88" y="4610"/>
                  </a:lnTo>
                  <a:lnTo>
                    <a:pt x="49" y="4752"/>
                  </a:lnTo>
                  <a:lnTo>
                    <a:pt x="46" y="4775"/>
                  </a:lnTo>
                  <a:lnTo>
                    <a:pt x="33" y="4726"/>
                  </a:lnTo>
                  <a:lnTo>
                    <a:pt x="3" y="4506"/>
                  </a:lnTo>
                  <a:lnTo>
                    <a:pt x="0" y="4405"/>
                  </a:lnTo>
                  <a:lnTo>
                    <a:pt x="7" y="4303"/>
                  </a:lnTo>
                  <a:lnTo>
                    <a:pt x="29" y="4205"/>
                  </a:lnTo>
                  <a:lnTo>
                    <a:pt x="46" y="4161"/>
                  </a:lnTo>
                  <a:lnTo>
                    <a:pt x="65" y="4110"/>
                  </a:lnTo>
                  <a:lnTo>
                    <a:pt x="101" y="3952"/>
                  </a:lnTo>
                  <a:lnTo>
                    <a:pt x="151" y="3626"/>
                  </a:lnTo>
                  <a:lnTo>
                    <a:pt x="209" y="3137"/>
                  </a:lnTo>
                  <a:lnTo>
                    <a:pt x="245" y="2838"/>
                  </a:lnTo>
                  <a:lnTo>
                    <a:pt x="266" y="2707"/>
                  </a:lnTo>
                  <a:lnTo>
                    <a:pt x="276" y="2676"/>
                  </a:lnTo>
                  <a:lnTo>
                    <a:pt x="284" y="2608"/>
                  </a:lnTo>
                  <a:lnTo>
                    <a:pt x="281" y="2386"/>
                  </a:lnTo>
                  <a:lnTo>
                    <a:pt x="266" y="2098"/>
                  </a:lnTo>
                  <a:lnTo>
                    <a:pt x="253" y="1781"/>
                  </a:lnTo>
                  <a:lnTo>
                    <a:pt x="250" y="1626"/>
                  </a:lnTo>
                  <a:lnTo>
                    <a:pt x="248" y="1453"/>
                  </a:lnTo>
                  <a:lnTo>
                    <a:pt x="219" y="992"/>
                  </a:lnTo>
                  <a:lnTo>
                    <a:pt x="161" y="320"/>
                  </a:lnTo>
                  <a:lnTo>
                    <a:pt x="148" y="191"/>
                  </a:lnTo>
                  <a:lnTo>
                    <a:pt x="245" y="160"/>
                  </a:lnTo>
                  <a:lnTo>
                    <a:pt x="641" y="53"/>
                  </a:lnTo>
                  <a:lnTo>
                    <a:pt x="806" y="20"/>
                  </a:lnTo>
                  <a:lnTo>
                    <a:pt x="957" y="0"/>
                  </a:lnTo>
                  <a:lnTo>
                    <a:pt x="1051" y="0"/>
                  </a:lnTo>
                  <a:lnTo>
                    <a:pt x="1101" y="6"/>
                  </a:lnTo>
                  <a:lnTo>
                    <a:pt x="1121" y="13"/>
                  </a:lnTo>
                  <a:lnTo>
                    <a:pt x="1019" y="1550"/>
                  </a:lnTo>
                  <a:close/>
                </a:path>
              </a:pathLst>
            </a:custGeom>
            <a:solidFill>
              <a:srgbClr val="005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49" name="Freeform 70"/>
            <p:cNvSpPr>
              <a:spLocks/>
            </p:cNvSpPr>
            <p:nvPr/>
          </p:nvSpPr>
          <p:spPr bwMode="auto">
            <a:xfrm>
              <a:off x="4240" y="603"/>
              <a:ext cx="60" cy="47"/>
            </a:xfrm>
            <a:custGeom>
              <a:avLst/>
              <a:gdLst>
                <a:gd name="T0" fmla="*/ 0 w 179"/>
                <a:gd name="T1" fmla="*/ 142 h 142"/>
                <a:gd name="T2" fmla="*/ 0 w 179"/>
                <a:gd name="T3" fmla="*/ 131 h 142"/>
                <a:gd name="T4" fmla="*/ 6 w 179"/>
                <a:gd name="T5" fmla="*/ 66 h 142"/>
                <a:gd name="T6" fmla="*/ 16 w 179"/>
                <a:gd name="T7" fmla="*/ 27 h 142"/>
                <a:gd name="T8" fmla="*/ 25 w 179"/>
                <a:gd name="T9" fmla="*/ 16 h 142"/>
                <a:gd name="T10" fmla="*/ 44 w 179"/>
                <a:gd name="T11" fmla="*/ 6 h 142"/>
                <a:gd name="T12" fmla="*/ 77 w 179"/>
                <a:gd name="T13" fmla="*/ 0 h 142"/>
                <a:gd name="T14" fmla="*/ 110 w 179"/>
                <a:gd name="T15" fmla="*/ 14 h 142"/>
                <a:gd name="T16" fmla="*/ 152 w 179"/>
                <a:gd name="T17" fmla="*/ 56 h 142"/>
                <a:gd name="T18" fmla="*/ 179 w 179"/>
                <a:gd name="T19" fmla="*/ 92 h 142"/>
                <a:gd name="T20" fmla="*/ 0 w 179"/>
                <a:gd name="T21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9" h="142">
                  <a:moveTo>
                    <a:pt x="0" y="142"/>
                  </a:moveTo>
                  <a:lnTo>
                    <a:pt x="0" y="131"/>
                  </a:lnTo>
                  <a:lnTo>
                    <a:pt x="6" y="66"/>
                  </a:lnTo>
                  <a:lnTo>
                    <a:pt x="16" y="27"/>
                  </a:lnTo>
                  <a:lnTo>
                    <a:pt x="25" y="16"/>
                  </a:lnTo>
                  <a:lnTo>
                    <a:pt x="44" y="6"/>
                  </a:lnTo>
                  <a:lnTo>
                    <a:pt x="77" y="0"/>
                  </a:lnTo>
                  <a:lnTo>
                    <a:pt x="110" y="14"/>
                  </a:lnTo>
                  <a:lnTo>
                    <a:pt x="152" y="56"/>
                  </a:lnTo>
                  <a:lnTo>
                    <a:pt x="179" y="92"/>
                  </a:lnTo>
                  <a:lnTo>
                    <a:pt x="0" y="142"/>
                  </a:lnTo>
                  <a:close/>
                </a:path>
              </a:pathLst>
            </a:custGeom>
            <a:solidFill>
              <a:srgbClr val="FABB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50" name="Freeform 71"/>
            <p:cNvSpPr>
              <a:spLocks/>
            </p:cNvSpPr>
            <p:nvPr/>
          </p:nvSpPr>
          <p:spPr bwMode="auto">
            <a:xfrm>
              <a:off x="4049" y="676"/>
              <a:ext cx="166" cy="77"/>
            </a:xfrm>
            <a:custGeom>
              <a:avLst/>
              <a:gdLst>
                <a:gd name="T0" fmla="*/ 36 w 497"/>
                <a:gd name="T1" fmla="*/ 51 h 231"/>
                <a:gd name="T2" fmla="*/ 27 w 497"/>
                <a:gd name="T3" fmla="*/ 52 h 231"/>
                <a:gd name="T4" fmla="*/ 10 w 497"/>
                <a:gd name="T5" fmla="*/ 69 h 231"/>
                <a:gd name="T6" fmla="*/ 0 w 497"/>
                <a:gd name="T7" fmla="*/ 98 h 231"/>
                <a:gd name="T8" fmla="*/ 3 w 497"/>
                <a:gd name="T9" fmla="*/ 134 h 231"/>
                <a:gd name="T10" fmla="*/ 10 w 497"/>
                <a:gd name="T11" fmla="*/ 153 h 231"/>
                <a:gd name="T12" fmla="*/ 11 w 497"/>
                <a:gd name="T13" fmla="*/ 172 h 231"/>
                <a:gd name="T14" fmla="*/ 20 w 497"/>
                <a:gd name="T15" fmla="*/ 200 h 231"/>
                <a:gd name="T16" fmla="*/ 34 w 497"/>
                <a:gd name="T17" fmla="*/ 220 h 231"/>
                <a:gd name="T18" fmla="*/ 52 w 497"/>
                <a:gd name="T19" fmla="*/ 229 h 231"/>
                <a:gd name="T20" fmla="*/ 62 w 497"/>
                <a:gd name="T21" fmla="*/ 231 h 231"/>
                <a:gd name="T22" fmla="*/ 446 w 497"/>
                <a:gd name="T23" fmla="*/ 205 h 231"/>
                <a:gd name="T24" fmla="*/ 455 w 497"/>
                <a:gd name="T25" fmla="*/ 203 h 231"/>
                <a:gd name="T26" fmla="*/ 474 w 497"/>
                <a:gd name="T27" fmla="*/ 186 h 231"/>
                <a:gd name="T28" fmla="*/ 488 w 497"/>
                <a:gd name="T29" fmla="*/ 157 h 231"/>
                <a:gd name="T30" fmla="*/ 497 w 497"/>
                <a:gd name="T31" fmla="*/ 121 h 231"/>
                <a:gd name="T32" fmla="*/ 497 w 497"/>
                <a:gd name="T33" fmla="*/ 102 h 231"/>
                <a:gd name="T34" fmla="*/ 497 w 497"/>
                <a:gd name="T35" fmla="*/ 84 h 231"/>
                <a:gd name="T36" fmla="*/ 487 w 497"/>
                <a:gd name="T37" fmla="*/ 48 h 231"/>
                <a:gd name="T38" fmla="*/ 468 w 497"/>
                <a:gd name="T39" fmla="*/ 19 h 231"/>
                <a:gd name="T40" fmla="*/ 439 w 497"/>
                <a:gd name="T41" fmla="*/ 2 h 231"/>
                <a:gd name="T42" fmla="*/ 420 w 497"/>
                <a:gd name="T43" fmla="*/ 0 h 231"/>
                <a:gd name="T44" fmla="*/ 36 w 497"/>
                <a:gd name="T45" fmla="*/ 5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7" h="231">
                  <a:moveTo>
                    <a:pt x="36" y="51"/>
                  </a:moveTo>
                  <a:lnTo>
                    <a:pt x="27" y="52"/>
                  </a:lnTo>
                  <a:lnTo>
                    <a:pt x="10" y="69"/>
                  </a:lnTo>
                  <a:lnTo>
                    <a:pt x="0" y="98"/>
                  </a:lnTo>
                  <a:lnTo>
                    <a:pt x="3" y="134"/>
                  </a:lnTo>
                  <a:lnTo>
                    <a:pt x="10" y="153"/>
                  </a:lnTo>
                  <a:lnTo>
                    <a:pt x="11" y="172"/>
                  </a:lnTo>
                  <a:lnTo>
                    <a:pt x="20" y="200"/>
                  </a:lnTo>
                  <a:lnTo>
                    <a:pt x="34" y="220"/>
                  </a:lnTo>
                  <a:lnTo>
                    <a:pt x="52" y="229"/>
                  </a:lnTo>
                  <a:lnTo>
                    <a:pt x="62" y="231"/>
                  </a:lnTo>
                  <a:lnTo>
                    <a:pt x="446" y="205"/>
                  </a:lnTo>
                  <a:lnTo>
                    <a:pt x="455" y="203"/>
                  </a:lnTo>
                  <a:lnTo>
                    <a:pt x="474" y="186"/>
                  </a:lnTo>
                  <a:lnTo>
                    <a:pt x="488" y="157"/>
                  </a:lnTo>
                  <a:lnTo>
                    <a:pt x="497" y="121"/>
                  </a:lnTo>
                  <a:lnTo>
                    <a:pt x="497" y="102"/>
                  </a:lnTo>
                  <a:lnTo>
                    <a:pt x="497" y="84"/>
                  </a:lnTo>
                  <a:lnTo>
                    <a:pt x="487" y="48"/>
                  </a:lnTo>
                  <a:lnTo>
                    <a:pt x="468" y="19"/>
                  </a:lnTo>
                  <a:lnTo>
                    <a:pt x="439" y="2"/>
                  </a:lnTo>
                  <a:lnTo>
                    <a:pt x="420" y="0"/>
                  </a:lnTo>
                  <a:lnTo>
                    <a:pt x="36" y="51"/>
                  </a:lnTo>
                  <a:close/>
                </a:path>
              </a:pathLst>
            </a:custGeom>
            <a:solidFill>
              <a:srgbClr val="2D40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51" name="Freeform 72"/>
            <p:cNvSpPr>
              <a:spLocks/>
            </p:cNvSpPr>
            <p:nvPr/>
          </p:nvSpPr>
          <p:spPr bwMode="auto">
            <a:xfrm>
              <a:off x="4101" y="632"/>
              <a:ext cx="284" cy="130"/>
            </a:xfrm>
            <a:custGeom>
              <a:avLst/>
              <a:gdLst>
                <a:gd name="T0" fmla="*/ 61 w 854"/>
                <a:gd name="T1" fmla="*/ 106 h 388"/>
                <a:gd name="T2" fmla="*/ 51 w 854"/>
                <a:gd name="T3" fmla="*/ 106 h 388"/>
                <a:gd name="T4" fmla="*/ 35 w 854"/>
                <a:gd name="T5" fmla="*/ 113 h 388"/>
                <a:gd name="T6" fmla="*/ 15 w 854"/>
                <a:gd name="T7" fmla="*/ 134 h 388"/>
                <a:gd name="T8" fmla="*/ 0 w 854"/>
                <a:gd name="T9" fmla="*/ 177 h 388"/>
                <a:gd name="T10" fmla="*/ 2 w 854"/>
                <a:gd name="T11" fmla="*/ 232 h 388"/>
                <a:gd name="T12" fmla="*/ 9 w 854"/>
                <a:gd name="T13" fmla="*/ 260 h 388"/>
                <a:gd name="T14" fmla="*/ 11 w 854"/>
                <a:gd name="T15" fmla="*/ 296 h 388"/>
                <a:gd name="T16" fmla="*/ 28 w 854"/>
                <a:gd name="T17" fmla="*/ 347 h 388"/>
                <a:gd name="T18" fmla="*/ 57 w 854"/>
                <a:gd name="T19" fmla="*/ 376 h 388"/>
                <a:gd name="T20" fmla="*/ 93 w 854"/>
                <a:gd name="T21" fmla="*/ 387 h 388"/>
                <a:gd name="T22" fmla="*/ 111 w 854"/>
                <a:gd name="T23" fmla="*/ 388 h 388"/>
                <a:gd name="T24" fmla="*/ 776 w 854"/>
                <a:gd name="T25" fmla="*/ 337 h 388"/>
                <a:gd name="T26" fmla="*/ 787 w 854"/>
                <a:gd name="T27" fmla="*/ 337 h 388"/>
                <a:gd name="T28" fmla="*/ 804 w 854"/>
                <a:gd name="T29" fmla="*/ 329 h 388"/>
                <a:gd name="T30" fmla="*/ 824 w 854"/>
                <a:gd name="T31" fmla="*/ 308 h 388"/>
                <a:gd name="T32" fmla="*/ 844 w 854"/>
                <a:gd name="T33" fmla="*/ 260 h 388"/>
                <a:gd name="T34" fmla="*/ 853 w 854"/>
                <a:gd name="T35" fmla="*/ 196 h 388"/>
                <a:gd name="T36" fmla="*/ 854 w 854"/>
                <a:gd name="T37" fmla="*/ 158 h 388"/>
                <a:gd name="T38" fmla="*/ 853 w 854"/>
                <a:gd name="T39" fmla="*/ 119 h 388"/>
                <a:gd name="T40" fmla="*/ 835 w 854"/>
                <a:gd name="T41" fmla="*/ 56 h 388"/>
                <a:gd name="T42" fmla="*/ 807 w 854"/>
                <a:gd name="T43" fmla="*/ 13 h 388"/>
                <a:gd name="T44" fmla="*/ 779 w 854"/>
                <a:gd name="T45" fmla="*/ 0 h 388"/>
                <a:gd name="T46" fmla="*/ 761 w 854"/>
                <a:gd name="T47" fmla="*/ 0 h 388"/>
                <a:gd name="T48" fmla="*/ 752 w 854"/>
                <a:gd name="T49" fmla="*/ 4 h 388"/>
                <a:gd name="T50" fmla="*/ 61 w 854"/>
                <a:gd name="T51" fmla="*/ 106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54" h="388">
                  <a:moveTo>
                    <a:pt x="61" y="106"/>
                  </a:moveTo>
                  <a:lnTo>
                    <a:pt x="51" y="106"/>
                  </a:lnTo>
                  <a:lnTo>
                    <a:pt x="35" y="113"/>
                  </a:lnTo>
                  <a:lnTo>
                    <a:pt x="15" y="134"/>
                  </a:lnTo>
                  <a:lnTo>
                    <a:pt x="0" y="177"/>
                  </a:lnTo>
                  <a:lnTo>
                    <a:pt x="2" y="232"/>
                  </a:lnTo>
                  <a:lnTo>
                    <a:pt x="9" y="260"/>
                  </a:lnTo>
                  <a:lnTo>
                    <a:pt x="11" y="296"/>
                  </a:lnTo>
                  <a:lnTo>
                    <a:pt x="28" y="347"/>
                  </a:lnTo>
                  <a:lnTo>
                    <a:pt x="57" y="376"/>
                  </a:lnTo>
                  <a:lnTo>
                    <a:pt x="93" y="387"/>
                  </a:lnTo>
                  <a:lnTo>
                    <a:pt x="111" y="388"/>
                  </a:lnTo>
                  <a:lnTo>
                    <a:pt x="776" y="337"/>
                  </a:lnTo>
                  <a:lnTo>
                    <a:pt x="787" y="337"/>
                  </a:lnTo>
                  <a:lnTo>
                    <a:pt x="804" y="329"/>
                  </a:lnTo>
                  <a:lnTo>
                    <a:pt x="824" y="308"/>
                  </a:lnTo>
                  <a:lnTo>
                    <a:pt x="844" y="260"/>
                  </a:lnTo>
                  <a:lnTo>
                    <a:pt x="853" y="196"/>
                  </a:lnTo>
                  <a:lnTo>
                    <a:pt x="854" y="158"/>
                  </a:lnTo>
                  <a:lnTo>
                    <a:pt x="853" y="119"/>
                  </a:lnTo>
                  <a:lnTo>
                    <a:pt x="835" y="56"/>
                  </a:lnTo>
                  <a:lnTo>
                    <a:pt x="807" y="13"/>
                  </a:lnTo>
                  <a:lnTo>
                    <a:pt x="779" y="0"/>
                  </a:lnTo>
                  <a:lnTo>
                    <a:pt x="761" y="0"/>
                  </a:lnTo>
                  <a:lnTo>
                    <a:pt x="752" y="4"/>
                  </a:lnTo>
                  <a:lnTo>
                    <a:pt x="61" y="106"/>
                  </a:lnTo>
                  <a:close/>
                </a:path>
              </a:pathLst>
            </a:custGeom>
            <a:solidFill>
              <a:srgbClr val="2D40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52" name="Freeform 73"/>
            <p:cNvSpPr>
              <a:spLocks/>
            </p:cNvSpPr>
            <p:nvPr/>
          </p:nvSpPr>
          <p:spPr bwMode="auto">
            <a:xfrm>
              <a:off x="4324" y="628"/>
              <a:ext cx="53" cy="119"/>
            </a:xfrm>
            <a:custGeom>
              <a:avLst/>
              <a:gdLst>
                <a:gd name="T0" fmla="*/ 156 w 159"/>
                <a:gd name="T1" fmla="*/ 170 h 356"/>
                <a:gd name="T2" fmla="*/ 159 w 159"/>
                <a:gd name="T3" fmla="*/ 206 h 356"/>
                <a:gd name="T4" fmla="*/ 154 w 159"/>
                <a:gd name="T5" fmla="*/ 271 h 356"/>
                <a:gd name="T6" fmla="*/ 140 w 159"/>
                <a:gd name="T7" fmla="*/ 321 h 356"/>
                <a:gd name="T8" fmla="*/ 116 w 159"/>
                <a:gd name="T9" fmla="*/ 352 h 356"/>
                <a:gd name="T10" fmla="*/ 100 w 159"/>
                <a:gd name="T11" fmla="*/ 356 h 356"/>
                <a:gd name="T12" fmla="*/ 84 w 159"/>
                <a:gd name="T13" fmla="*/ 356 h 356"/>
                <a:gd name="T14" fmla="*/ 54 w 159"/>
                <a:gd name="T15" fmla="*/ 331 h 356"/>
                <a:gd name="T16" fmla="*/ 28 w 159"/>
                <a:gd name="T17" fmla="*/ 285 h 356"/>
                <a:gd name="T18" fmla="*/ 9 w 159"/>
                <a:gd name="T19" fmla="*/ 223 h 356"/>
                <a:gd name="T20" fmla="*/ 3 w 159"/>
                <a:gd name="T21" fmla="*/ 187 h 356"/>
                <a:gd name="T22" fmla="*/ 0 w 159"/>
                <a:gd name="T23" fmla="*/ 150 h 356"/>
                <a:gd name="T24" fmla="*/ 5 w 159"/>
                <a:gd name="T25" fmla="*/ 85 h 356"/>
                <a:gd name="T26" fmla="*/ 19 w 159"/>
                <a:gd name="T27" fmla="*/ 35 h 356"/>
                <a:gd name="T28" fmla="*/ 44 w 159"/>
                <a:gd name="T29" fmla="*/ 4 h 356"/>
                <a:gd name="T30" fmla="*/ 59 w 159"/>
                <a:gd name="T31" fmla="*/ 0 h 356"/>
                <a:gd name="T32" fmla="*/ 75 w 159"/>
                <a:gd name="T33" fmla="*/ 2 h 356"/>
                <a:gd name="T34" fmla="*/ 105 w 159"/>
                <a:gd name="T35" fmla="*/ 25 h 356"/>
                <a:gd name="T36" fmla="*/ 131 w 159"/>
                <a:gd name="T37" fmla="*/ 71 h 356"/>
                <a:gd name="T38" fmla="*/ 150 w 159"/>
                <a:gd name="T39" fmla="*/ 134 h 356"/>
                <a:gd name="T40" fmla="*/ 156 w 159"/>
                <a:gd name="T41" fmla="*/ 17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9" h="356">
                  <a:moveTo>
                    <a:pt x="156" y="170"/>
                  </a:moveTo>
                  <a:lnTo>
                    <a:pt x="159" y="206"/>
                  </a:lnTo>
                  <a:lnTo>
                    <a:pt x="154" y="271"/>
                  </a:lnTo>
                  <a:lnTo>
                    <a:pt x="140" y="321"/>
                  </a:lnTo>
                  <a:lnTo>
                    <a:pt x="116" y="352"/>
                  </a:lnTo>
                  <a:lnTo>
                    <a:pt x="100" y="356"/>
                  </a:lnTo>
                  <a:lnTo>
                    <a:pt x="84" y="356"/>
                  </a:lnTo>
                  <a:lnTo>
                    <a:pt x="54" y="331"/>
                  </a:lnTo>
                  <a:lnTo>
                    <a:pt x="28" y="285"/>
                  </a:lnTo>
                  <a:lnTo>
                    <a:pt x="9" y="223"/>
                  </a:lnTo>
                  <a:lnTo>
                    <a:pt x="3" y="187"/>
                  </a:lnTo>
                  <a:lnTo>
                    <a:pt x="0" y="150"/>
                  </a:lnTo>
                  <a:lnTo>
                    <a:pt x="5" y="85"/>
                  </a:lnTo>
                  <a:lnTo>
                    <a:pt x="19" y="35"/>
                  </a:lnTo>
                  <a:lnTo>
                    <a:pt x="44" y="4"/>
                  </a:lnTo>
                  <a:lnTo>
                    <a:pt x="59" y="0"/>
                  </a:lnTo>
                  <a:lnTo>
                    <a:pt x="75" y="2"/>
                  </a:lnTo>
                  <a:lnTo>
                    <a:pt x="105" y="25"/>
                  </a:lnTo>
                  <a:lnTo>
                    <a:pt x="131" y="71"/>
                  </a:lnTo>
                  <a:lnTo>
                    <a:pt x="150" y="134"/>
                  </a:lnTo>
                  <a:lnTo>
                    <a:pt x="156" y="170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53" name="Freeform 74"/>
            <p:cNvSpPr>
              <a:spLocks/>
            </p:cNvSpPr>
            <p:nvPr/>
          </p:nvSpPr>
          <p:spPr bwMode="auto">
            <a:xfrm>
              <a:off x="4327" y="652"/>
              <a:ext cx="35" cy="85"/>
            </a:xfrm>
            <a:custGeom>
              <a:avLst/>
              <a:gdLst>
                <a:gd name="T0" fmla="*/ 104 w 105"/>
                <a:gd name="T1" fmla="*/ 121 h 254"/>
                <a:gd name="T2" fmla="*/ 105 w 105"/>
                <a:gd name="T3" fmla="*/ 147 h 254"/>
                <a:gd name="T4" fmla="*/ 104 w 105"/>
                <a:gd name="T5" fmla="*/ 193 h 254"/>
                <a:gd name="T6" fmla="*/ 94 w 105"/>
                <a:gd name="T7" fmla="*/ 229 h 254"/>
                <a:gd name="T8" fmla="*/ 78 w 105"/>
                <a:gd name="T9" fmla="*/ 251 h 254"/>
                <a:gd name="T10" fmla="*/ 66 w 105"/>
                <a:gd name="T11" fmla="*/ 254 h 254"/>
                <a:gd name="T12" fmla="*/ 56 w 105"/>
                <a:gd name="T13" fmla="*/ 254 h 254"/>
                <a:gd name="T14" fmla="*/ 36 w 105"/>
                <a:gd name="T15" fmla="*/ 236 h 254"/>
                <a:gd name="T16" fmla="*/ 19 w 105"/>
                <a:gd name="T17" fmla="*/ 203 h 254"/>
                <a:gd name="T18" fmla="*/ 6 w 105"/>
                <a:gd name="T19" fmla="*/ 159 h 254"/>
                <a:gd name="T20" fmla="*/ 1 w 105"/>
                <a:gd name="T21" fmla="*/ 133 h 254"/>
                <a:gd name="T22" fmla="*/ 0 w 105"/>
                <a:gd name="T23" fmla="*/ 107 h 254"/>
                <a:gd name="T24" fmla="*/ 1 w 105"/>
                <a:gd name="T25" fmla="*/ 61 h 254"/>
                <a:gd name="T26" fmla="*/ 12 w 105"/>
                <a:gd name="T27" fmla="*/ 25 h 254"/>
                <a:gd name="T28" fmla="*/ 27 w 105"/>
                <a:gd name="T29" fmla="*/ 3 h 254"/>
                <a:gd name="T30" fmla="*/ 37 w 105"/>
                <a:gd name="T31" fmla="*/ 0 h 254"/>
                <a:gd name="T32" fmla="*/ 49 w 105"/>
                <a:gd name="T33" fmla="*/ 0 h 254"/>
                <a:gd name="T34" fmla="*/ 69 w 105"/>
                <a:gd name="T35" fmla="*/ 17 h 254"/>
                <a:gd name="T36" fmla="*/ 86 w 105"/>
                <a:gd name="T37" fmla="*/ 51 h 254"/>
                <a:gd name="T38" fmla="*/ 99 w 105"/>
                <a:gd name="T39" fmla="*/ 95 h 254"/>
                <a:gd name="T40" fmla="*/ 104 w 105"/>
                <a:gd name="T41" fmla="*/ 12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5" h="254">
                  <a:moveTo>
                    <a:pt x="104" y="121"/>
                  </a:moveTo>
                  <a:lnTo>
                    <a:pt x="105" y="147"/>
                  </a:lnTo>
                  <a:lnTo>
                    <a:pt x="104" y="193"/>
                  </a:lnTo>
                  <a:lnTo>
                    <a:pt x="94" y="229"/>
                  </a:lnTo>
                  <a:lnTo>
                    <a:pt x="78" y="251"/>
                  </a:lnTo>
                  <a:lnTo>
                    <a:pt x="66" y="254"/>
                  </a:lnTo>
                  <a:lnTo>
                    <a:pt x="56" y="254"/>
                  </a:lnTo>
                  <a:lnTo>
                    <a:pt x="36" y="236"/>
                  </a:lnTo>
                  <a:lnTo>
                    <a:pt x="19" y="203"/>
                  </a:lnTo>
                  <a:lnTo>
                    <a:pt x="6" y="159"/>
                  </a:lnTo>
                  <a:lnTo>
                    <a:pt x="1" y="133"/>
                  </a:lnTo>
                  <a:lnTo>
                    <a:pt x="0" y="107"/>
                  </a:lnTo>
                  <a:lnTo>
                    <a:pt x="1" y="61"/>
                  </a:lnTo>
                  <a:lnTo>
                    <a:pt x="12" y="25"/>
                  </a:lnTo>
                  <a:lnTo>
                    <a:pt x="27" y="3"/>
                  </a:lnTo>
                  <a:lnTo>
                    <a:pt x="37" y="0"/>
                  </a:lnTo>
                  <a:lnTo>
                    <a:pt x="49" y="0"/>
                  </a:lnTo>
                  <a:lnTo>
                    <a:pt x="69" y="17"/>
                  </a:lnTo>
                  <a:lnTo>
                    <a:pt x="86" y="51"/>
                  </a:lnTo>
                  <a:lnTo>
                    <a:pt x="99" y="95"/>
                  </a:lnTo>
                  <a:lnTo>
                    <a:pt x="104" y="121"/>
                  </a:lnTo>
                  <a:close/>
                </a:path>
              </a:pathLst>
            </a:custGeom>
            <a:solidFill>
              <a:srgbClr val="5DCA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54" name="Freeform 75"/>
            <p:cNvSpPr>
              <a:spLocks/>
            </p:cNvSpPr>
            <p:nvPr/>
          </p:nvSpPr>
          <p:spPr bwMode="auto">
            <a:xfrm>
              <a:off x="4349" y="662"/>
              <a:ext cx="18" cy="35"/>
            </a:xfrm>
            <a:custGeom>
              <a:avLst/>
              <a:gdLst>
                <a:gd name="T0" fmla="*/ 52 w 52"/>
                <a:gd name="T1" fmla="*/ 49 h 103"/>
                <a:gd name="T2" fmla="*/ 52 w 52"/>
                <a:gd name="T3" fmla="*/ 70 h 103"/>
                <a:gd name="T4" fmla="*/ 42 w 52"/>
                <a:gd name="T5" fmla="*/ 98 h 103"/>
                <a:gd name="T6" fmla="*/ 32 w 52"/>
                <a:gd name="T7" fmla="*/ 103 h 103"/>
                <a:gd name="T8" fmla="*/ 22 w 52"/>
                <a:gd name="T9" fmla="*/ 101 h 103"/>
                <a:gd name="T10" fmla="*/ 5 w 52"/>
                <a:gd name="T11" fmla="*/ 75 h 103"/>
                <a:gd name="T12" fmla="*/ 0 w 52"/>
                <a:gd name="T13" fmla="*/ 55 h 103"/>
                <a:gd name="T14" fmla="*/ 0 w 52"/>
                <a:gd name="T15" fmla="*/ 34 h 103"/>
                <a:gd name="T16" fmla="*/ 10 w 52"/>
                <a:gd name="T17" fmla="*/ 5 h 103"/>
                <a:gd name="T18" fmla="*/ 20 w 52"/>
                <a:gd name="T19" fmla="*/ 0 h 103"/>
                <a:gd name="T20" fmla="*/ 30 w 52"/>
                <a:gd name="T21" fmla="*/ 3 h 103"/>
                <a:gd name="T22" fmla="*/ 48 w 52"/>
                <a:gd name="T23" fmla="*/ 29 h 103"/>
                <a:gd name="T24" fmla="*/ 52 w 52"/>
                <a:gd name="T25" fmla="*/ 49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" h="103">
                  <a:moveTo>
                    <a:pt x="52" y="49"/>
                  </a:moveTo>
                  <a:lnTo>
                    <a:pt x="52" y="70"/>
                  </a:lnTo>
                  <a:lnTo>
                    <a:pt x="42" y="98"/>
                  </a:lnTo>
                  <a:lnTo>
                    <a:pt x="32" y="103"/>
                  </a:lnTo>
                  <a:lnTo>
                    <a:pt x="22" y="101"/>
                  </a:lnTo>
                  <a:lnTo>
                    <a:pt x="5" y="75"/>
                  </a:lnTo>
                  <a:lnTo>
                    <a:pt x="0" y="55"/>
                  </a:lnTo>
                  <a:lnTo>
                    <a:pt x="0" y="34"/>
                  </a:lnTo>
                  <a:lnTo>
                    <a:pt x="10" y="5"/>
                  </a:lnTo>
                  <a:lnTo>
                    <a:pt x="20" y="0"/>
                  </a:lnTo>
                  <a:lnTo>
                    <a:pt x="30" y="3"/>
                  </a:lnTo>
                  <a:lnTo>
                    <a:pt x="48" y="29"/>
                  </a:lnTo>
                  <a:lnTo>
                    <a:pt x="52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55" name="Freeform 76"/>
            <p:cNvSpPr>
              <a:spLocks noEditPoints="1"/>
            </p:cNvSpPr>
            <p:nvPr/>
          </p:nvSpPr>
          <p:spPr bwMode="auto">
            <a:xfrm>
              <a:off x="4325" y="634"/>
              <a:ext cx="60" cy="111"/>
            </a:xfrm>
            <a:custGeom>
              <a:avLst/>
              <a:gdLst>
                <a:gd name="T0" fmla="*/ 78 w 180"/>
                <a:gd name="T1" fmla="*/ 0 h 333"/>
                <a:gd name="T2" fmla="*/ 78 w 180"/>
                <a:gd name="T3" fmla="*/ 0 h 333"/>
                <a:gd name="T4" fmla="*/ 68 w 180"/>
                <a:gd name="T5" fmla="*/ 0 h 333"/>
                <a:gd name="T6" fmla="*/ 51 w 180"/>
                <a:gd name="T7" fmla="*/ 7 h 333"/>
                <a:gd name="T8" fmla="*/ 30 w 180"/>
                <a:gd name="T9" fmla="*/ 29 h 333"/>
                <a:gd name="T10" fmla="*/ 12 w 180"/>
                <a:gd name="T11" fmla="*/ 76 h 333"/>
                <a:gd name="T12" fmla="*/ 2 w 180"/>
                <a:gd name="T13" fmla="*/ 141 h 333"/>
                <a:gd name="T14" fmla="*/ 0 w 180"/>
                <a:gd name="T15" fmla="*/ 179 h 333"/>
                <a:gd name="T16" fmla="*/ 2 w 180"/>
                <a:gd name="T17" fmla="*/ 216 h 333"/>
                <a:gd name="T18" fmla="*/ 19 w 180"/>
                <a:gd name="T19" fmla="*/ 274 h 333"/>
                <a:gd name="T20" fmla="*/ 48 w 180"/>
                <a:gd name="T21" fmla="*/ 312 h 333"/>
                <a:gd name="T22" fmla="*/ 84 w 180"/>
                <a:gd name="T23" fmla="*/ 331 h 333"/>
                <a:gd name="T24" fmla="*/ 102 w 180"/>
                <a:gd name="T25" fmla="*/ 333 h 333"/>
                <a:gd name="T26" fmla="*/ 102 w 180"/>
                <a:gd name="T27" fmla="*/ 333 h 333"/>
                <a:gd name="T28" fmla="*/ 113 w 180"/>
                <a:gd name="T29" fmla="*/ 333 h 333"/>
                <a:gd name="T30" fmla="*/ 130 w 180"/>
                <a:gd name="T31" fmla="*/ 325 h 333"/>
                <a:gd name="T32" fmla="*/ 150 w 180"/>
                <a:gd name="T33" fmla="*/ 304 h 333"/>
                <a:gd name="T34" fmla="*/ 170 w 180"/>
                <a:gd name="T35" fmla="*/ 256 h 333"/>
                <a:gd name="T36" fmla="*/ 179 w 180"/>
                <a:gd name="T37" fmla="*/ 192 h 333"/>
                <a:gd name="T38" fmla="*/ 180 w 180"/>
                <a:gd name="T39" fmla="*/ 154 h 333"/>
                <a:gd name="T40" fmla="*/ 160 w 180"/>
                <a:gd name="T41" fmla="*/ 96 h 333"/>
                <a:gd name="T42" fmla="*/ 126 w 180"/>
                <a:gd name="T43" fmla="*/ 27 h 333"/>
                <a:gd name="T44" fmla="*/ 95 w 180"/>
                <a:gd name="T45" fmla="*/ 3 h 333"/>
                <a:gd name="T46" fmla="*/ 78 w 180"/>
                <a:gd name="T47" fmla="*/ 0 h 333"/>
                <a:gd name="T48" fmla="*/ 78 w 180"/>
                <a:gd name="T49" fmla="*/ 26 h 333"/>
                <a:gd name="T50" fmla="*/ 78 w 180"/>
                <a:gd name="T51" fmla="*/ 26 h 333"/>
                <a:gd name="T52" fmla="*/ 88 w 180"/>
                <a:gd name="T53" fmla="*/ 27 h 333"/>
                <a:gd name="T54" fmla="*/ 113 w 180"/>
                <a:gd name="T55" fmla="*/ 46 h 333"/>
                <a:gd name="T56" fmla="*/ 137 w 180"/>
                <a:gd name="T57" fmla="*/ 85 h 333"/>
                <a:gd name="T58" fmla="*/ 153 w 180"/>
                <a:gd name="T59" fmla="*/ 143 h 333"/>
                <a:gd name="T60" fmla="*/ 154 w 180"/>
                <a:gd name="T61" fmla="*/ 179 h 333"/>
                <a:gd name="T62" fmla="*/ 153 w 180"/>
                <a:gd name="T63" fmla="*/ 216 h 333"/>
                <a:gd name="T64" fmla="*/ 146 w 180"/>
                <a:gd name="T65" fmla="*/ 274 h 333"/>
                <a:gd name="T66" fmla="*/ 131 w 180"/>
                <a:gd name="T67" fmla="*/ 312 h 333"/>
                <a:gd name="T68" fmla="*/ 113 w 180"/>
                <a:gd name="T69" fmla="*/ 331 h 333"/>
                <a:gd name="T70" fmla="*/ 102 w 180"/>
                <a:gd name="T71" fmla="*/ 333 h 333"/>
                <a:gd name="T72" fmla="*/ 102 w 180"/>
                <a:gd name="T73" fmla="*/ 333 h 333"/>
                <a:gd name="T74" fmla="*/ 92 w 180"/>
                <a:gd name="T75" fmla="*/ 331 h 333"/>
                <a:gd name="T76" fmla="*/ 68 w 180"/>
                <a:gd name="T77" fmla="*/ 312 h 333"/>
                <a:gd name="T78" fmla="*/ 43 w 180"/>
                <a:gd name="T79" fmla="*/ 274 h 333"/>
                <a:gd name="T80" fmla="*/ 28 w 180"/>
                <a:gd name="T81" fmla="*/ 216 h 333"/>
                <a:gd name="T82" fmla="*/ 26 w 180"/>
                <a:gd name="T83" fmla="*/ 179 h 333"/>
                <a:gd name="T84" fmla="*/ 26 w 180"/>
                <a:gd name="T85" fmla="*/ 50 h 333"/>
                <a:gd name="T86" fmla="*/ 28 w 180"/>
                <a:gd name="T87" fmla="*/ 42 h 333"/>
                <a:gd name="T88" fmla="*/ 36 w 180"/>
                <a:gd name="T89" fmla="*/ 32 h 333"/>
                <a:gd name="T90" fmla="*/ 58 w 180"/>
                <a:gd name="T91" fmla="*/ 26 h 333"/>
                <a:gd name="T92" fmla="*/ 78 w 180"/>
                <a:gd name="T93" fmla="*/ 26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0" h="333">
                  <a:moveTo>
                    <a:pt x="78" y="0"/>
                  </a:moveTo>
                  <a:lnTo>
                    <a:pt x="78" y="0"/>
                  </a:lnTo>
                  <a:lnTo>
                    <a:pt x="68" y="0"/>
                  </a:lnTo>
                  <a:lnTo>
                    <a:pt x="51" y="7"/>
                  </a:lnTo>
                  <a:lnTo>
                    <a:pt x="30" y="29"/>
                  </a:lnTo>
                  <a:lnTo>
                    <a:pt x="12" y="76"/>
                  </a:lnTo>
                  <a:lnTo>
                    <a:pt x="2" y="141"/>
                  </a:lnTo>
                  <a:lnTo>
                    <a:pt x="0" y="179"/>
                  </a:lnTo>
                  <a:lnTo>
                    <a:pt x="2" y="216"/>
                  </a:lnTo>
                  <a:lnTo>
                    <a:pt x="19" y="274"/>
                  </a:lnTo>
                  <a:lnTo>
                    <a:pt x="48" y="312"/>
                  </a:lnTo>
                  <a:lnTo>
                    <a:pt x="84" y="331"/>
                  </a:lnTo>
                  <a:lnTo>
                    <a:pt x="102" y="333"/>
                  </a:lnTo>
                  <a:lnTo>
                    <a:pt x="102" y="333"/>
                  </a:lnTo>
                  <a:lnTo>
                    <a:pt x="113" y="333"/>
                  </a:lnTo>
                  <a:lnTo>
                    <a:pt x="130" y="325"/>
                  </a:lnTo>
                  <a:lnTo>
                    <a:pt x="150" y="304"/>
                  </a:lnTo>
                  <a:lnTo>
                    <a:pt x="170" y="256"/>
                  </a:lnTo>
                  <a:lnTo>
                    <a:pt x="179" y="192"/>
                  </a:lnTo>
                  <a:lnTo>
                    <a:pt x="180" y="154"/>
                  </a:lnTo>
                  <a:lnTo>
                    <a:pt x="160" y="96"/>
                  </a:lnTo>
                  <a:lnTo>
                    <a:pt x="126" y="27"/>
                  </a:lnTo>
                  <a:lnTo>
                    <a:pt x="95" y="3"/>
                  </a:lnTo>
                  <a:lnTo>
                    <a:pt x="78" y="0"/>
                  </a:lnTo>
                  <a:close/>
                  <a:moveTo>
                    <a:pt x="78" y="26"/>
                  </a:moveTo>
                  <a:lnTo>
                    <a:pt x="78" y="26"/>
                  </a:lnTo>
                  <a:lnTo>
                    <a:pt x="88" y="27"/>
                  </a:lnTo>
                  <a:lnTo>
                    <a:pt x="113" y="46"/>
                  </a:lnTo>
                  <a:lnTo>
                    <a:pt x="137" y="85"/>
                  </a:lnTo>
                  <a:lnTo>
                    <a:pt x="153" y="143"/>
                  </a:lnTo>
                  <a:lnTo>
                    <a:pt x="154" y="179"/>
                  </a:lnTo>
                  <a:lnTo>
                    <a:pt x="153" y="216"/>
                  </a:lnTo>
                  <a:lnTo>
                    <a:pt x="146" y="274"/>
                  </a:lnTo>
                  <a:lnTo>
                    <a:pt x="131" y="312"/>
                  </a:lnTo>
                  <a:lnTo>
                    <a:pt x="113" y="331"/>
                  </a:lnTo>
                  <a:lnTo>
                    <a:pt x="102" y="333"/>
                  </a:lnTo>
                  <a:lnTo>
                    <a:pt x="102" y="333"/>
                  </a:lnTo>
                  <a:lnTo>
                    <a:pt x="92" y="331"/>
                  </a:lnTo>
                  <a:lnTo>
                    <a:pt x="68" y="312"/>
                  </a:lnTo>
                  <a:lnTo>
                    <a:pt x="43" y="274"/>
                  </a:lnTo>
                  <a:lnTo>
                    <a:pt x="28" y="216"/>
                  </a:lnTo>
                  <a:lnTo>
                    <a:pt x="26" y="179"/>
                  </a:lnTo>
                  <a:lnTo>
                    <a:pt x="26" y="50"/>
                  </a:lnTo>
                  <a:lnTo>
                    <a:pt x="28" y="42"/>
                  </a:lnTo>
                  <a:lnTo>
                    <a:pt x="36" y="32"/>
                  </a:lnTo>
                  <a:lnTo>
                    <a:pt x="58" y="26"/>
                  </a:lnTo>
                  <a:lnTo>
                    <a:pt x="78" y="26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56" name="Freeform 77"/>
            <p:cNvSpPr>
              <a:spLocks/>
            </p:cNvSpPr>
            <p:nvPr/>
          </p:nvSpPr>
          <p:spPr bwMode="auto">
            <a:xfrm>
              <a:off x="3938" y="634"/>
              <a:ext cx="166" cy="76"/>
            </a:xfrm>
            <a:custGeom>
              <a:avLst/>
              <a:gdLst>
                <a:gd name="T0" fmla="*/ 36 w 497"/>
                <a:gd name="T1" fmla="*/ 50 h 230"/>
                <a:gd name="T2" fmla="*/ 26 w 497"/>
                <a:gd name="T3" fmla="*/ 53 h 230"/>
                <a:gd name="T4" fmla="*/ 10 w 497"/>
                <a:gd name="T5" fmla="*/ 69 h 230"/>
                <a:gd name="T6" fmla="*/ 0 w 497"/>
                <a:gd name="T7" fmla="*/ 98 h 230"/>
                <a:gd name="T8" fmla="*/ 3 w 497"/>
                <a:gd name="T9" fmla="*/ 134 h 230"/>
                <a:gd name="T10" fmla="*/ 10 w 497"/>
                <a:gd name="T11" fmla="*/ 154 h 230"/>
                <a:gd name="T12" fmla="*/ 12 w 497"/>
                <a:gd name="T13" fmla="*/ 171 h 230"/>
                <a:gd name="T14" fmla="*/ 21 w 497"/>
                <a:gd name="T15" fmla="*/ 200 h 230"/>
                <a:gd name="T16" fmla="*/ 35 w 497"/>
                <a:gd name="T17" fmla="*/ 220 h 230"/>
                <a:gd name="T18" fmla="*/ 52 w 497"/>
                <a:gd name="T19" fmla="*/ 229 h 230"/>
                <a:gd name="T20" fmla="*/ 62 w 497"/>
                <a:gd name="T21" fmla="*/ 230 h 230"/>
                <a:gd name="T22" fmla="*/ 447 w 497"/>
                <a:gd name="T23" fmla="*/ 204 h 230"/>
                <a:gd name="T24" fmla="*/ 455 w 497"/>
                <a:gd name="T25" fmla="*/ 203 h 230"/>
                <a:gd name="T26" fmla="*/ 474 w 497"/>
                <a:gd name="T27" fmla="*/ 186 h 230"/>
                <a:gd name="T28" fmla="*/ 488 w 497"/>
                <a:gd name="T29" fmla="*/ 157 h 230"/>
                <a:gd name="T30" fmla="*/ 497 w 497"/>
                <a:gd name="T31" fmla="*/ 121 h 230"/>
                <a:gd name="T32" fmla="*/ 497 w 497"/>
                <a:gd name="T33" fmla="*/ 102 h 230"/>
                <a:gd name="T34" fmla="*/ 497 w 497"/>
                <a:gd name="T35" fmla="*/ 83 h 230"/>
                <a:gd name="T36" fmla="*/ 487 w 497"/>
                <a:gd name="T37" fmla="*/ 47 h 230"/>
                <a:gd name="T38" fmla="*/ 468 w 497"/>
                <a:gd name="T39" fmla="*/ 19 h 230"/>
                <a:gd name="T40" fmla="*/ 439 w 497"/>
                <a:gd name="T41" fmla="*/ 1 h 230"/>
                <a:gd name="T42" fmla="*/ 421 w 497"/>
                <a:gd name="T43" fmla="*/ 0 h 230"/>
                <a:gd name="T44" fmla="*/ 36 w 497"/>
                <a:gd name="T45" fmla="*/ 5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7" h="230">
                  <a:moveTo>
                    <a:pt x="36" y="50"/>
                  </a:moveTo>
                  <a:lnTo>
                    <a:pt x="26" y="53"/>
                  </a:lnTo>
                  <a:lnTo>
                    <a:pt x="10" y="69"/>
                  </a:lnTo>
                  <a:lnTo>
                    <a:pt x="0" y="98"/>
                  </a:lnTo>
                  <a:lnTo>
                    <a:pt x="3" y="134"/>
                  </a:lnTo>
                  <a:lnTo>
                    <a:pt x="10" y="154"/>
                  </a:lnTo>
                  <a:lnTo>
                    <a:pt x="12" y="171"/>
                  </a:lnTo>
                  <a:lnTo>
                    <a:pt x="21" y="200"/>
                  </a:lnTo>
                  <a:lnTo>
                    <a:pt x="35" y="220"/>
                  </a:lnTo>
                  <a:lnTo>
                    <a:pt x="52" y="229"/>
                  </a:lnTo>
                  <a:lnTo>
                    <a:pt x="62" y="230"/>
                  </a:lnTo>
                  <a:lnTo>
                    <a:pt x="447" y="204"/>
                  </a:lnTo>
                  <a:lnTo>
                    <a:pt x="455" y="203"/>
                  </a:lnTo>
                  <a:lnTo>
                    <a:pt x="474" y="186"/>
                  </a:lnTo>
                  <a:lnTo>
                    <a:pt x="488" y="157"/>
                  </a:lnTo>
                  <a:lnTo>
                    <a:pt x="497" y="121"/>
                  </a:lnTo>
                  <a:lnTo>
                    <a:pt x="497" y="102"/>
                  </a:lnTo>
                  <a:lnTo>
                    <a:pt x="497" y="83"/>
                  </a:lnTo>
                  <a:lnTo>
                    <a:pt x="487" y="47"/>
                  </a:lnTo>
                  <a:lnTo>
                    <a:pt x="468" y="19"/>
                  </a:lnTo>
                  <a:lnTo>
                    <a:pt x="439" y="1"/>
                  </a:lnTo>
                  <a:lnTo>
                    <a:pt x="421" y="0"/>
                  </a:lnTo>
                  <a:lnTo>
                    <a:pt x="36" y="50"/>
                  </a:lnTo>
                  <a:close/>
                </a:path>
              </a:pathLst>
            </a:custGeom>
            <a:solidFill>
              <a:srgbClr val="2D40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57" name="Freeform 78"/>
            <p:cNvSpPr>
              <a:spLocks/>
            </p:cNvSpPr>
            <p:nvPr/>
          </p:nvSpPr>
          <p:spPr bwMode="auto">
            <a:xfrm>
              <a:off x="3990" y="598"/>
              <a:ext cx="276" cy="121"/>
            </a:xfrm>
            <a:custGeom>
              <a:avLst/>
              <a:gdLst>
                <a:gd name="T0" fmla="*/ 60 w 828"/>
                <a:gd name="T1" fmla="*/ 81 h 363"/>
                <a:gd name="T2" fmla="*/ 50 w 828"/>
                <a:gd name="T3" fmla="*/ 82 h 363"/>
                <a:gd name="T4" fmla="*/ 33 w 828"/>
                <a:gd name="T5" fmla="*/ 88 h 363"/>
                <a:gd name="T6" fmla="*/ 14 w 828"/>
                <a:gd name="T7" fmla="*/ 108 h 363"/>
                <a:gd name="T8" fmla="*/ 0 w 828"/>
                <a:gd name="T9" fmla="*/ 152 h 363"/>
                <a:gd name="T10" fmla="*/ 0 w 828"/>
                <a:gd name="T11" fmla="*/ 206 h 363"/>
                <a:gd name="T12" fmla="*/ 8 w 828"/>
                <a:gd name="T13" fmla="*/ 235 h 363"/>
                <a:gd name="T14" fmla="*/ 10 w 828"/>
                <a:gd name="T15" fmla="*/ 271 h 363"/>
                <a:gd name="T16" fmla="*/ 27 w 828"/>
                <a:gd name="T17" fmla="*/ 322 h 363"/>
                <a:gd name="T18" fmla="*/ 56 w 828"/>
                <a:gd name="T19" fmla="*/ 350 h 363"/>
                <a:gd name="T20" fmla="*/ 92 w 828"/>
                <a:gd name="T21" fmla="*/ 362 h 363"/>
                <a:gd name="T22" fmla="*/ 111 w 828"/>
                <a:gd name="T23" fmla="*/ 363 h 363"/>
                <a:gd name="T24" fmla="*/ 751 w 828"/>
                <a:gd name="T25" fmla="*/ 337 h 363"/>
                <a:gd name="T26" fmla="*/ 760 w 828"/>
                <a:gd name="T27" fmla="*/ 336 h 363"/>
                <a:gd name="T28" fmla="*/ 777 w 828"/>
                <a:gd name="T29" fmla="*/ 330 h 363"/>
                <a:gd name="T30" fmla="*/ 797 w 828"/>
                <a:gd name="T31" fmla="*/ 309 h 363"/>
                <a:gd name="T32" fmla="*/ 818 w 828"/>
                <a:gd name="T33" fmla="*/ 261 h 363"/>
                <a:gd name="T34" fmla="*/ 826 w 828"/>
                <a:gd name="T35" fmla="*/ 196 h 363"/>
                <a:gd name="T36" fmla="*/ 828 w 828"/>
                <a:gd name="T37" fmla="*/ 157 h 363"/>
                <a:gd name="T38" fmla="*/ 826 w 828"/>
                <a:gd name="T39" fmla="*/ 120 h 363"/>
                <a:gd name="T40" fmla="*/ 809 w 828"/>
                <a:gd name="T41" fmla="*/ 57 h 363"/>
                <a:gd name="T42" fmla="*/ 780 w 828"/>
                <a:gd name="T43" fmla="*/ 13 h 363"/>
                <a:gd name="T44" fmla="*/ 754 w 828"/>
                <a:gd name="T45" fmla="*/ 0 h 363"/>
                <a:gd name="T46" fmla="*/ 734 w 828"/>
                <a:gd name="T47" fmla="*/ 0 h 363"/>
                <a:gd name="T48" fmla="*/ 725 w 828"/>
                <a:gd name="T49" fmla="*/ 5 h 363"/>
                <a:gd name="T50" fmla="*/ 60 w 828"/>
                <a:gd name="T51" fmla="*/ 81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28" h="363">
                  <a:moveTo>
                    <a:pt x="60" y="81"/>
                  </a:moveTo>
                  <a:lnTo>
                    <a:pt x="50" y="82"/>
                  </a:lnTo>
                  <a:lnTo>
                    <a:pt x="33" y="88"/>
                  </a:lnTo>
                  <a:lnTo>
                    <a:pt x="14" y="108"/>
                  </a:lnTo>
                  <a:lnTo>
                    <a:pt x="0" y="152"/>
                  </a:lnTo>
                  <a:lnTo>
                    <a:pt x="0" y="206"/>
                  </a:lnTo>
                  <a:lnTo>
                    <a:pt x="8" y="235"/>
                  </a:lnTo>
                  <a:lnTo>
                    <a:pt x="10" y="271"/>
                  </a:lnTo>
                  <a:lnTo>
                    <a:pt x="27" y="322"/>
                  </a:lnTo>
                  <a:lnTo>
                    <a:pt x="56" y="350"/>
                  </a:lnTo>
                  <a:lnTo>
                    <a:pt x="92" y="362"/>
                  </a:lnTo>
                  <a:lnTo>
                    <a:pt x="111" y="363"/>
                  </a:lnTo>
                  <a:lnTo>
                    <a:pt x="751" y="337"/>
                  </a:lnTo>
                  <a:lnTo>
                    <a:pt x="760" y="336"/>
                  </a:lnTo>
                  <a:lnTo>
                    <a:pt x="777" y="330"/>
                  </a:lnTo>
                  <a:lnTo>
                    <a:pt x="797" y="309"/>
                  </a:lnTo>
                  <a:lnTo>
                    <a:pt x="818" y="261"/>
                  </a:lnTo>
                  <a:lnTo>
                    <a:pt x="826" y="196"/>
                  </a:lnTo>
                  <a:lnTo>
                    <a:pt x="828" y="157"/>
                  </a:lnTo>
                  <a:lnTo>
                    <a:pt x="826" y="120"/>
                  </a:lnTo>
                  <a:lnTo>
                    <a:pt x="809" y="57"/>
                  </a:lnTo>
                  <a:lnTo>
                    <a:pt x="780" y="13"/>
                  </a:lnTo>
                  <a:lnTo>
                    <a:pt x="754" y="0"/>
                  </a:lnTo>
                  <a:lnTo>
                    <a:pt x="734" y="0"/>
                  </a:lnTo>
                  <a:lnTo>
                    <a:pt x="725" y="5"/>
                  </a:lnTo>
                  <a:lnTo>
                    <a:pt x="60" y="81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58" name="Freeform 79"/>
            <p:cNvSpPr>
              <a:spLocks/>
            </p:cNvSpPr>
            <p:nvPr/>
          </p:nvSpPr>
          <p:spPr bwMode="auto">
            <a:xfrm>
              <a:off x="4213" y="596"/>
              <a:ext cx="52" cy="119"/>
            </a:xfrm>
            <a:custGeom>
              <a:avLst/>
              <a:gdLst>
                <a:gd name="T0" fmla="*/ 155 w 158"/>
                <a:gd name="T1" fmla="*/ 168 h 355"/>
                <a:gd name="T2" fmla="*/ 158 w 158"/>
                <a:gd name="T3" fmla="*/ 206 h 355"/>
                <a:gd name="T4" fmla="*/ 154 w 158"/>
                <a:gd name="T5" fmla="*/ 270 h 355"/>
                <a:gd name="T6" fmla="*/ 140 w 158"/>
                <a:gd name="T7" fmla="*/ 321 h 355"/>
                <a:gd name="T8" fmla="*/ 115 w 158"/>
                <a:gd name="T9" fmla="*/ 351 h 355"/>
                <a:gd name="T10" fmla="*/ 99 w 158"/>
                <a:gd name="T11" fmla="*/ 355 h 355"/>
                <a:gd name="T12" fmla="*/ 83 w 158"/>
                <a:gd name="T13" fmla="*/ 354 h 355"/>
                <a:gd name="T14" fmla="*/ 53 w 158"/>
                <a:gd name="T15" fmla="*/ 331 h 355"/>
                <a:gd name="T16" fmla="*/ 27 w 158"/>
                <a:gd name="T17" fmla="*/ 285 h 355"/>
                <a:gd name="T18" fmla="*/ 9 w 158"/>
                <a:gd name="T19" fmla="*/ 221 h 355"/>
                <a:gd name="T20" fmla="*/ 3 w 158"/>
                <a:gd name="T21" fmla="*/ 185 h 355"/>
                <a:gd name="T22" fmla="*/ 0 w 158"/>
                <a:gd name="T23" fmla="*/ 149 h 355"/>
                <a:gd name="T24" fmla="*/ 4 w 158"/>
                <a:gd name="T25" fmla="*/ 85 h 355"/>
                <a:gd name="T26" fmla="*/ 20 w 158"/>
                <a:gd name="T27" fmla="*/ 34 h 355"/>
                <a:gd name="T28" fmla="*/ 43 w 158"/>
                <a:gd name="T29" fmla="*/ 4 h 355"/>
                <a:gd name="T30" fmla="*/ 59 w 158"/>
                <a:gd name="T31" fmla="*/ 0 h 355"/>
                <a:gd name="T32" fmla="*/ 75 w 158"/>
                <a:gd name="T33" fmla="*/ 0 h 355"/>
                <a:gd name="T34" fmla="*/ 105 w 158"/>
                <a:gd name="T35" fmla="*/ 24 h 355"/>
                <a:gd name="T36" fmla="*/ 131 w 158"/>
                <a:gd name="T37" fmla="*/ 70 h 355"/>
                <a:gd name="T38" fmla="*/ 151 w 158"/>
                <a:gd name="T39" fmla="*/ 132 h 355"/>
                <a:gd name="T40" fmla="*/ 155 w 158"/>
                <a:gd name="T41" fmla="*/ 168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8" h="355">
                  <a:moveTo>
                    <a:pt x="155" y="168"/>
                  </a:moveTo>
                  <a:lnTo>
                    <a:pt x="158" y="206"/>
                  </a:lnTo>
                  <a:lnTo>
                    <a:pt x="154" y="270"/>
                  </a:lnTo>
                  <a:lnTo>
                    <a:pt x="140" y="321"/>
                  </a:lnTo>
                  <a:lnTo>
                    <a:pt x="115" y="351"/>
                  </a:lnTo>
                  <a:lnTo>
                    <a:pt x="99" y="355"/>
                  </a:lnTo>
                  <a:lnTo>
                    <a:pt x="83" y="354"/>
                  </a:lnTo>
                  <a:lnTo>
                    <a:pt x="53" y="331"/>
                  </a:lnTo>
                  <a:lnTo>
                    <a:pt x="27" y="285"/>
                  </a:lnTo>
                  <a:lnTo>
                    <a:pt x="9" y="221"/>
                  </a:lnTo>
                  <a:lnTo>
                    <a:pt x="3" y="185"/>
                  </a:lnTo>
                  <a:lnTo>
                    <a:pt x="0" y="149"/>
                  </a:lnTo>
                  <a:lnTo>
                    <a:pt x="4" y="85"/>
                  </a:lnTo>
                  <a:lnTo>
                    <a:pt x="20" y="34"/>
                  </a:lnTo>
                  <a:lnTo>
                    <a:pt x="43" y="4"/>
                  </a:lnTo>
                  <a:lnTo>
                    <a:pt x="59" y="0"/>
                  </a:lnTo>
                  <a:lnTo>
                    <a:pt x="75" y="0"/>
                  </a:lnTo>
                  <a:lnTo>
                    <a:pt x="105" y="24"/>
                  </a:lnTo>
                  <a:lnTo>
                    <a:pt x="131" y="70"/>
                  </a:lnTo>
                  <a:lnTo>
                    <a:pt x="151" y="132"/>
                  </a:lnTo>
                  <a:lnTo>
                    <a:pt x="155" y="168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59" name="Freeform 80"/>
            <p:cNvSpPr>
              <a:spLocks/>
            </p:cNvSpPr>
            <p:nvPr/>
          </p:nvSpPr>
          <p:spPr bwMode="auto">
            <a:xfrm>
              <a:off x="4214" y="612"/>
              <a:ext cx="35" cy="84"/>
            </a:xfrm>
            <a:custGeom>
              <a:avLst/>
              <a:gdLst>
                <a:gd name="T0" fmla="*/ 103 w 106"/>
                <a:gd name="T1" fmla="*/ 121 h 253"/>
                <a:gd name="T2" fmla="*/ 106 w 106"/>
                <a:gd name="T3" fmla="*/ 147 h 253"/>
                <a:gd name="T4" fmla="*/ 103 w 106"/>
                <a:gd name="T5" fmla="*/ 193 h 253"/>
                <a:gd name="T6" fmla="*/ 93 w 106"/>
                <a:gd name="T7" fmla="*/ 229 h 253"/>
                <a:gd name="T8" fmla="*/ 78 w 106"/>
                <a:gd name="T9" fmla="*/ 250 h 253"/>
                <a:gd name="T10" fmla="*/ 67 w 106"/>
                <a:gd name="T11" fmla="*/ 253 h 253"/>
                <a:gd name="T12" fmla="*/ 57 w 106"/>
                <a:gd name="T13" fmla="*/ 253 h 253"/>
                <a:gd name="T14" fmla="*/ 36 w 106"/>
                <a:gd name="T15" fmla="*/ 236 h 253"/>
                <a:gd name="T16" fmla="*/ 18 w 106"/>
                <a:gd name="T17" fmla="*/ 203 h 253"/>
                <a:gd name="T18" fmla="*/ 6 w 106"/>
                <a:gd name="T19" fmla="*/ 158 h 253"/>
                <a:gd name="T20" fmla="*/ 3 w 106"/>
                <a:gd name="T21" fmla="*/ 132 h 253"/>
                <a:gd name="T22" fmla="*/ 0 w 106"/>
                <a:gd name="T23" fmla="*/ 106 h 253"/>
                <a:gd name="T24" fmla="*/ 3 w 106"/>
                <a:gd name="T25" fmla="*/ 60 h 253"/>
                <a:gd name="T26" fmla="*/ 13 w 106"/>
                <a:gd name="T27" fmla="*/ 23 h 253"/>
                <a:gd name="T28" fmla="*/ 29 w 106"/>
                <a:gd name="T29" fmla="*/ 3 h 253"/>
                <a:gd name="T30" fmla="*/ 39 w 106"/>
                <a:gd name="T31" fmla="*/ 0 h 253"/>
                <a:gd name="T32" fmla="*/ 49 w 106"/>
                <a:gd name="T33" fmla="*/ 0 h 253"/>
                <a:gd name="T34" fmla="*/ 69 w 106"/>
                <a:gd name="T35" fmla="*/ 17 h 253"/>
                <a:gd name="T36" fmla="*/ 88 w 106"/>
                <a:gd name="T37" fmla="*/ 50 h 253"/>
                <a:gd name="T38" fmla="*/ 101 w 106"/>
                <a:gd name="T39" fmla="*/ 95 h 253"/>
                <a:gd name="T40" fmla="*/ 103 w 106"/>
                <a:gd name="T41" fmla="*/ 121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6" h="253">
                  <a:moveTo>
                    <a:pt x="103" y="121"/>
                  </a:moveTo>
                  <a:lnTo>
                    <a:pt x="106" y="147"/>
                  </a:lnTo>
                  <a:lnTo>
                    <a:pt x="103" y="193"/>
                  </a:lnTo>
                  <a:lnTo>
                    <a:pt x="93" y="229"/>
                  </a:lnTo>
                  <a:lnTo>
                    <a:pt x="78" y="250"/>
                  </a:lnTo>
                  <a:lnTo>
                    <a:pt x="67" y="253"/>
                  </a:lnTo>
                  <a:lnTo>
                    <a:pt x="57" y="253"/>
                  </a:lnTo>
                  <a:lnTo>
                    <a:pt x="36" y="236"/>
                  </a:lnTo>
                  <a:lnTo>
                    <a:pt x="18" y="203"/>
                  </a:lnTo>
                  <a:lnTo>
                    <a:pt x="6" y="158"/>
                  </a:lnTo>
                  <a:lnTo>
                    <a:pt x="3" y="132"/>
                  </a:lnTo>
                  <a:lnTo>
                    <a:pt x="0" y="106"/>
                  </a:lnTo>
                  <a:lnTo>
                    <a:pt x="3" y="60"/>
                  </a:lnTo>
                  <a:lnTo>
                    <a:pt x="13" y="23"/>
                  </a:lnTo>
                  <a:lnTo>
                    <a:pt x="29" y="3"/>
                  </a:lnTo>
                  <a:lnTo>
                    <a:pt x="39" y="0"/>
                  </a:lnTo>
                  <a:lnTo>
                    <a:pt x="49" y="0"/>
                  </a:lnTo>
                  <a:lnTo>
                    <a:pt x="69" y="17"/>
                  </a:lnTo>
                  <a:lnTo>
                    <a:pt x="88" y="50"/>
                  </a:lnTo>
                  <a:lnTo>
                    <a:pt x="101" y="95"/>
                  </a:lnTo>
                  <a:lnTo>
                    <a:pt x="103" y="121"/>
                  </a:lnTo>
                  <a:close/>
                </a:path>
              </a:pathLst>
            </a:custGeom>
            <a:solidFill>
              <a:srgbClr val="5DCA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60" name="Freeform 81"/>
            <p:cNvSpPr>
              <a:spLocks/>
            </p:cNvSpPr>
            <p:nvPr/>
          </p:nvSpPr>
          <p:spPr bwMode="auto">
            <a:xfrm>
              <a:off x="4236" y="622"/>
              <a:ext cx="18" cy="34"/>
            </a:xfrm>
            <a:custGeom>
              <a:avLst/>
              <a:gdLst>
                <a:gd name="T0" fmla="*/ 52 w 54"/>
                <a:gd name="T1" fmla="*/ 49 h 102"/>
                <a:gd name="T2" fmla="*/ 54 w 54"/>
                <a:gd name="T3" fmla="*/ 69 h 102"/>
                <a:gd name="T4" fmla="*/ 42 w 54"/>
                <a:gd name="T5" fmla="*/ 98 h 102"/>
                <a:gd name="T6" fmla="*/ 34 w 54"/>
                <a:gd name="T7" fmla="*/ 102 h 102"/>
                <a:gd name="T8" fmla="*/ 22 w 54"/>
                <a:gd name="T9" fmla="*/ 101 h 102"/>
                <a:gd name="T10" fmla="*/ 5 w 54"/>
                <a:gd name="T11" fmla="*/ 75 h 102"/>
                <a:gd name="T12" fmla="*/ 2 w 54"/>
                <a:gd name="T13" fmla="*/ 55 h 102"/>
                <a:gd name="T14" fmla="*/ 0 w 54"/>
                <a:gd name="T15" fmla="*/ 33 h 102"/>
                <a:gd name="T16" fmla="*/ 12 w 54"/>
                <a:gd name="T17" fmla="*/ 4 h 102"/>
                <a:gd name="T18" fmla="*/ 21 w 54"/>
                <a:gd name="T19" fmla="*/ 0 h 102"/>
                <a:gd name="T20" fmla="*/ 32 w 54"/>
                <a:gd name="T21" fmla="*/ 1 h 102"/>
                <a:gd name="T22" fmla="*/ 49 w 54"/>
                <a:gd name="T23" fmla="*/ 29 h 102"/>
                <a:gd name="T24" fmla="*/ 52 w 54"/>
                <a:gd name="T25" fmla="*/ 49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" h="102">
                  <a:moveTo>
                    <a:pt x="52" y="49"/>
                  </a:moveTo>
                  <a:lnTo>
                    <a:pt x="54" y="69"/>
                  </a:lnTo>
                  <a:lnTo>
                    <a:pt x="42" y="98"/>
                  </a:lnTo>
                  <a:lnTo>
                    <a:pt x="34" y="102"/>
                  </a:lnTo>
                  <a:lnTo>
                    <a:pt x="22" y="101"/>
                  </a:lnTo>
                  <a:lnTo>
                    <a:pt x="5" y="75"/>
                  </a:lnTo>
                  <a:lnTo>
                    <a:pt x="2" y="55"/>
                  </a:lnTo>
                  <a:lnTo>
                    <a:pt x="0" y="33"/>
                  </a:lnTo>
                  <a:lnTo>
                    <a:pt x="12" y="4"/>
                  </a:lnTo>
                  <a:lnTo>
                    <a:pt x="21" y="0"/>
                  </a:lnTo>
                  <a:lnTo>
                    <a:pt x="32" y="1"/>
                  </a:lnTo>
                  <a:lnTo>
                    <a:pt x="49" y="29"/>
                  </a:lnTo>
                  <a:lnTo>
                    <a:pt x="52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61" name="Freeform 82"/>
            <p:cNvSpPr>
              <a:spLocks noEditPoints="1"/>
            </p:cNvSpPr>
            <p:nvPr/>
          </p:nvSpPr>
          <p:spPr bwMode="auto">
            <a:xfrm>
              <a:off x="4206" y="591"/>
              <a:ext cx="60" cy="111"/>
            </a:xfrm>
            <a:custGeom>
              <a:avLst/>
              <a:gdLst>
                <a:gd name="T0" fmla="*/ 77 w 180"/>
                <a:gd name="T1" fmla="*/ 0 h 332"/>
                <a:gd name="T2" fmla="*/ 77 w 180"/>
                <a:gd name="T3" fmla="*/ 0 h 332"/>
                <a:gd name="T4" fmla="*/ 67 w 180"/>
                <a:gd name="T5" fmla="*/ 0 h 332"/>
                <a:gd name="T6" fmla="*/ 52 w 180"/>
                <a:gd name="T7" fmla="*/ 7 h 332"/>
                <a:gd name="T8" fmla="*/ 30 w 180"/>
                <a:gd name="T9" fmla="*/ 29 h 332"/>
                <a:gd name="T10" fmla="*/ 11 w 180"/>
                <a:gd name="T11" fmla="*/ 76 h 332"/>
                <a:gd name="T12" fmla="*/ 1 w 180"/>
                <a:gd name="T13" fmla="*/ 141 h 332"/>
                <a:gd name="T14" fmla="*/ 0 w 180"/>
                <a:gd name="T15" fmla="*/ 178 h 332"/>
                <a:gd name="T16" fmla="*/ 3 w 180"/>
                <a:gd name="T17" fmla="*/ 216 h 332"/>
                <a:gd name="T18" fmla="*/ 18 w 180"/>
                <a:gd name="T19" fmla="*/ 273 h 332"/>
                <a:gd name="T20" fmla="*/ 47 w 180"/>
                <a:gd name="T21" fmla="*/ 312 h 332"/>
                <a:gd name="T22" fmla="*/ 83 w 180"/>
                <a:gd name="T23" fmla="*/ 331 h 332"/>
                <a:gd name="T24" fmla="*/ 103 w 180"/>
                <a:gd name="T25" fmla="*/ 332 h 332"/>
                <a:gd name="T26" fmla="*/ 103 w 180"/>
                <a:gd name="T27" fmla="*/ 332 h 332"/>
                <a:gd name="T28" fmla="*/ 112 w 180"/>
                <a:gd name="T29" fmla="*/ 332 h 332"/>
                <a:gd name="T30" fmla="*/ 129 w 180"/>
                <a:gd name="T31" fmla="*/ 325 h 332"/>
                <a:gd name="T32" fmla="*/ 149 w 180"/>
                <a:gd name="T33" fmla="*/ 304 h 332"/>
                <a:gd name="T34" fmla="*/ 170 w 180"/>
                <a:gd name="T35" fmla="*/ 256 h 332"/>
                <a:gd name="T36" fmla="*/ 178 w 180"/>
                <a:gd name="T37" fmla="*/ 191 h 332"/>
                <a:gd name="T38" fmla="*/ 180 w 180"/>
                <a:gd name="T39" fmla="*/ 154 h 332"/>
                <a:gd name="T40" fmla="*/ 178 w 180"/>
                <a:gd name="T41" fmla="*/ 125 h 332"/>
                <a:gd name="T42" fmla="*/ 161 w 180"/>
                <a:gd name="T43" fmla="*/ 70 h 332"/>
                <a:gd name="T44" fmla="*/ 132 w 180"/>
                <a:gd name="T45" fmla="*/ 27 h 332"/>
                <a:gd name="T46" fmla="*/ 96 w 180"/>
                <a:gd name="T47" fmla="*/ 3 h 332"/>
                <a:gd name="T48" fmla="*/ 77 w 180"/>
                <a:gd name="T49" fmla="*/ 0 h 332"/>
                <a:gd name="T50" fmla="*/ 77 w 180"/>
                <a:gd name="T51" fmla="*/ 26 h 332"/>
                <a:gd name="T52" fmla="*/ 77 w 180"/>
                <a:gd name="T53" fmla="*/ 26 h 332"/>
                <a:gd name="T54" fmla="*/ 88 w 180"/>
                <a:gd name="T55" fmla="*/ 27 h 332"/>
                <a:gd name="T56" fmla="*/ 113 w 180"/>
                <a:gd name="T57" fmla="*/ 46 h 332"/>
                <a:gd name="T58" fmla="*/ 137 w 180"/>
                <a:gd name="T59" fmla="*/ 85 h 332"/>
                <a:gd name="T60" fmla="*/ 152 w 180"/>
                <a:gd name="T61" fmla="*/ 142 h 332"/>
                <a:gd name="T62" fmla="*/ 154 w 180"/>
                <a:gd name="T63" fmla="*/ 178 h 332"/>
                <a:gd name="T64" fmla="*/ 154 w 180"/>
                <a:gd name="T65" fmla="*/ 216 h 332"/>
                <a:gd name="T66" fmla="*/ 145 w 180"/>
                <a:gd name="T67" fmla="*/ 273 h 332"/>
                <a:gd name="T68" fmla="*/ 131 w 180"/>
                <a:gd name="T69" fmla="*/ 312 h 332"/>
                <a:gd name="T70" fmla="*/ 112 w 180"/>
                <a:gd name="T71" fmla="*/ 331 h 332"/>
                <a:gd name="T72" fmla="*/ 103 w 180"/>
                <a:gd name="T73" fmla="*/ 332 h 332"/>
                <a:gd name="T74" fmla="*/ 103 w 180"/>
                <a:gd name="T75" fmla="*/ 332 h 332"/>
                <a:gd name="T76" fmla="*/ 92 w 180"/>
                <a:gd name="T77" fmla="*/ 331 h 332"/>
                <a:gd name="T78" fmla="*/ 67 w 180"/>
                <a:gd name="T79" fmla="*/ 312 h 332"/>
                <a:gd name="T80" fmla="*/ 43 w 180"/>
                <a:gd name="T81" fmla="*/ 273 h 332"/>
                <a:gd name="T82" fmla="*/ 27 w 180"/>
                <a:gd name="T83" fmla="*/ 216 h 332"/>
                <a:gd name="T84" fmla="*/ 26 w 180"/>
                <a:gd name="T85" fmla="*/ 178 h 332"/>
                <a:gd name="T86" fmla="*/ 26 w 180"/>
                <a:gd name="T87" fmla="*/ 52 h 332"/>
                <a:gd name="T88" fmla="*/ 41 w 180"/>
                <a:gd name="T89" fmla="*/ 47 h 332"/>
                <a:gd name="T90" fmla="*/ 62 w 180"/>
                <a:gd name="T91" fmla="*/ 29 h 332"/>
                <a:gd name="T92" fmla="*/ 77 w 180"/>
                <a:gd name="T93" fmla="*/ 2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0" h="332">
                  <a:moveTo>
                    <a:pt x="77" y="0"/>
                  </a:moveTo>
                  <a:lnTo>
                    <a:pt x="77" y="0"/>
                  </a:lnTo>
                  <a:lnTo>
                    <a:pt x="67" y="0"/>
                  </a:lnTo>
                  <a:lnTo>
                    <a:pt x="52" y="7"/>
                  </a:lnTo>
                  <a:lnTo>
                    <a:pt x="30" y="29"/>
                  </a:lnTo>
                  <a:lnTo>
                    <a:pt x="11" y="76"/>
                  </a:lnTo>
                  <a:lnTo>
                    <a:pt x="1" y="141"/>
                  </a:lnTo>
                  <a:lnTo>
                    <a:pt x="0" y="178"/>
                  </a:lnTo>
                  <a:lnTo>
                    <a:pt x="3" y="216"/>
                  </a:lnTo>
                  <a:lnTo>
                    <a:pt x="18" y="273"/>
                  </a:lnTo>
                  <a:lnTo>
                    <a:pt x="47" y="312"/>
                  </a:lnTo>
                  <a:lnTo>
                    <a:pt x="83" y="331"/>
                  </a:lnTo>
                  <a:lnTo>
                    <a:pt x="103" y="332"/>
                  </a:lnTo>
                  <a:lnTo>
                    <a:pt x="103" y="332"/>
                  </a:lnTo>
                  <a:lnTo>
                    <a:pt x="112" y="332"/>
                  </a:lnTo>
                  <a:lnTo>
                    <a:pt x="129" y="325"/>
                  </a:lnTo>
                  <a:lnTo>
                    <a:pt x="149" y="304"/>
                  </a:lnTo>
                  <a:lnTo>
                    <a:pt x="170" y="256"/>
                  </a:lnTo>
                  <a:lnTo>
                    <a:pt x="178" y="191"/>
                  </a:lnTo>
                  <a:lnTo>
                    <a:pt x="180" y="154"/>
                  </a:lnTo>
                  <a:lnTo>
                    <a:pt x="178" y="125"/>
                  </a:lnTo>
                  <a:lnTo>
                    <a:pt x="161" y="70"/>
                  </a:lnTo>
                  <a:lnTo>
                    <a:pt x="132" y="27"/>
                  </a:lnTo>
                  <a:lnTo>
                    <a:pt x="96" y="3"/>
                  </a:lnTo>
                  <a:lnTo>
                    <a:pt x="77" y="0"/>
                  </a:lnTo>
                  <a:close/>
                  <a:moveTo>
                    <a:pt x="77" y="26"/>
                  </a:moveTo>
                  <a:lnTo>
                    <a:pt x="77" y="26"/>
                  </a:lnTo>
                  <a:lnTo>
                    <a:pt x="88" y="27"/>
                  </a:lnTo>
                  <a:lnTo>
                    <a:pt x="113" y="46"/>
                  </a:lnTo>
                  <a:lnTo>
                    <a:pt x="137" y="85"/>
                  </a:lnTo>
                  <a:lnTo>
                    <a:pt x="152" y="142"/>
                  </a:lnTo>
                  <a:lnTo>
                    <a:pt x="154" y="178"/>
                  </a:lnTo>
                  <a:lnTo>
                    <a:pt x="154" y="216"/>
                  </a:lnTo>
                  <a:lnTo>
                    <a:pt x="145" y="273"/>
                  </a:lnTo>
                  <a:lnTo>
                    <a:pt x="131" y="312"/>
                  </a:lnTo>
                  <a:lnTo>
                    <a:pt x="112" y="331"/>
                  </a:lnTo>
                  <a:lnTo>
                    <a:pt x="103" y="332"/>
                  </a:lnTo>
                  <a:lnTo>
                    <a:pt x="103" y="332"/>
                  </a:lnTo>
                  <a:lnTo>
                    <a:pt x="92" y="331"/>
                  </a:lnTo>
                  <a:lnTo>
                    <a:pt x="67" y="312"/>
                  </a:lnTo>
                  <a:lnTo>
                    <a:pt x="43" y="273"/>
                  </a:lnTo>
                  <a:lnTo>
                    <a:pt x="27" y="216"/>
                  </a:lnTo>
                  <a:lnTo>
                    <a:pt x="26" y="178"/>
                  </a:lnTo>
                  <a:lnTo>
                    <a:pt x="26" y="52"/>
                  </a:lnTo>
                  <a:lnTo>
                    <a:pt x="41" y="47"/>
                  </a:lnTo>
                  <a:lnTo>
                    <a:pt x="62" y="29"/>
                  </a:lnTo>
                  <a:lnTo>
                    <a:pt x="77" y="26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62" name="Freeform 83"/>
            <p:cNvSpPr>
              <a:spLocks/>
            </p:cNvSpPr>
            <p:nvPr/>
          </p:nvSpPr>
          <p:spPr bwMode="auto">
            <a:xfrm>
              <a:off x="4087" y="725"/>
              <a:ext cx="367" cy="241"/>
            </a:xfrm>
            <a:custGeom>
              <a:avLst/>
              <a:gdLst>
                <a:gd name="T0" fmla="*/ 76 w 1100"/>
                <a:gd name="T1" fmla="*/ 135 h 724"/>
                <a:gd name="T2" fmla="*/ 0 w 1100"/>
                <a:gd name="T3" fmla="*/ 7 h 724"/>
                <a:gd name="T4" fmla="*/ 11 w 1100"/>
                <a:gd name="T5" fmla="*/ 1 h 724"/>
                <a:gd name="T6" fmla="*/ 73 w 1100"/>
                <a:gd name="T7" fmla="*/ 0 h 724"/>
                <a:gd name="T8" fmla="*/ 102 w 1100"/>
                <a:gd name="T9" fmla="*/ 10 h 724"/>
                <a:gd name="T10" fmla="*/ 134 w 1100"/>
                <a:gd name="T11" fmla="*/ 28 h 724"/>
                <a:gd name="T12" fmla="*/ 164 w 1100"/>
                <a:gd name="T13" fmla="*/ 62 h 724"/>
                <a:gd name="T14" fmla="*/ 178 w 1100"/>
                <a:gd name="T15" fmla="*/ 85 h 724"/>
                <a:gd name="T16" fmla="*/ 230 w 1100"/>
                <a:gd name="T17" fmla="*/ 110 h 724"/>
                <a:gd name="T18" fmla="*/ 715 w 1100"/>
                <a:gd name="T19" fmla="*/ 85 h 724"/>
                <a:gd name="T20" fmla="*/ 1100 w 1100"/>
                <a:gd name="T21" fmla="*/ 468 h 724"/>
                <a:gd name="T22" fmla="*/ 767 w 1100"/>
                <a:gd name="T23" fmla="*/ 724 h 724"/>
                <a:gd name="T24" fmla="*/ 434 w 1100"/>
                <a:gd name="T25" fmla="*/ 341 h 724"/>
                <a:gd name="T26" fmla="*/ 414 w 1100"/>
                <a:gd name="T27" fmla="*/ 324 h 724"/>
                <a:gd name="T28" fmla="*/ 377 w 1100"/>
                <a:gd name="T29" fmla="*/ 305 h 724"/>
                <a:gd name="T30" fmla="*/ 357 w 1100"/>
                <a:gd name="T31" fmla="*/ 289 h 724"/>
                <a:gd name="T32" fmla="*/ 280 w 1100"/>
                <a:gd name="T33" fmla="*/ 263 h 724"/>
                <a:gd name="T34" fmla="*/ 259 w 1100"/>
                <a:gd name="T35" fmla="*/ 260 h 724"/>
                <a:gd name="T36" fmla="*/ 201 w 1100"/>
                <a:gd name="T37" fmla="*/ 231 h 724"/>
                <a:gd name="T38" fmla="*/ 178 w 1100"/>
                <a:gd name="T39" fmla="*/ 213 h 724"/>
                <a:gd name="T40" fmla="*/ 76 w 1100"/>
                <a:gd name="T41" fmla="*/ 135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0" h="724">
                  <a:moveTo>
                    <a:pt x="76" y="135"/>
                  </a:moveTo>
                  <a:lnTo>
                    <a:pt x="0" y="7"/>
                  </a:lnTo>
                  <a:lnTo>
                    <a:pt x="11" y="1"/>
                  </a:lnTo>
                  <a:lnTo>
                    <a:pt x="73" y="0"/>
                  </a:lnTo>
                  <a:lnTo>
                    <a:pt x="102" y="10"/>
                  </a:lnTo>
                  <a:lnTo>
                    <a:pt x="134" y="28"/>
                  </a:lnTo>
                  <a:lnTo>
                    <a:pt x="164" y="62"/>
                  </a:lnTo>
                  <a:lnTo>
                    <a:pt x="178" y="85"/>
                  </a:lnTo>
                  <a:lnTo>
                    <a:pt x="230" y="110"/>
                  </a:lnTo>
                  <a:lnTo>
                    <a:pt x="715" y="85"/>
                  </a:lnTo>
                  <a:lnTo>
                    <a:pt x="1100" y="468"/>
                  </a:lnTo>
                  <a:lnTo>
                    <a:pt x="767" y="724"/>
                  </a:lnTo>
                  <a:lnTo>
                    <a:pt x="434" y="341"/>
                  </a:lnTo>
                  <a:lnTo>
                    <a:pt x="414" y="324"/>
                  </a:lnTo>
                  <a:lnTo>
                    <a:pt x="377" y="305"/>
                  </a:lnTo>
                  <a:lnTo>
                    <a:pt x="357" y="289"/>
                  </a:lnTo>
                  <a:lnTo>
                    <a:pt x="280" y="263"/>
                  </a:lnTo>
                  <a:lnTo>
                    <a:pt x="259" y="260"/>
                  </a:lnTo>
                  <a:lnTo>
                    <a:pt x="201" y="231"/>
                  </a:lnTo>
                  <a:lnTo>
                    <a:pt x="178" y="213"/>
                  </a:lnTo>
                  <a:lnTo>
                    <a:pt x="76" y="135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63" name="Freeform 84"/>
            <p:cNvSpPr>
              <a:spLocks/>
            </p:cNvSpPr>
            <p:nvPr/>
          </p:nvSpPr>
          <p:spPr bwMode="auto">
            <a:xfrm>
              <a:off x="4138" y="588"/>
              <a:ext cx="60" cy="20"/>
            </a:xfrm>
            <a:custGeom>
              <a:avLst/>
              <a:gdLst>
                <a:gd name="T0" fmla="*/ 26 w 180"/>
                <a:gd name="T1" fmla="*/ 62 h 62"/>
                <a:gd name="T2" fmla="*/ 23 w 180"/>
                <a:gd name="T3" fmla="*/ 57 h 62"/>
                <a:gd name="T4" fmla="*/ 3 w 180"/>
                <a:gd name="T5" fmla="*/ 29 h 62"/>
                <a:gd name="T6" fmla="*/ 0 w 180"/>
                <a:gd name="T7" fmla="*/ 10 h 62"/>
                <a:gd name="T8" fmla="*/ 2 w 180"/>
                <a:gd name="T9" fmla="*/ 5 h 62"/>
                <a:gd name="T10" fmla="*/ 15 w 180"/>
                <a:gd name="T11" fmla="*/ 0 h 62"/>
                <a:gd name="T12" fmla="*/ 49 w 180"/>
                <a:gd name="T13" fmla="*/ 0 h 62"/>
                <a:gd name="T14" fmla="*/ 113 w 180"/>
                <a:gd name="T15" fmla="*/ 8 h 62"/>
                <a:gd name="T16" fmla="*/ 166 w 180"/>
                <a:gd name="T17" fmla="*/ 26 h 62"/>
                <a:gd name="T18" fmla="*/ 180 w 180"/>
                <a:gd name="T19" fmla="*/ 36 h 62"/>
                <a:gd name="T20" fmla="*/ 26 w 180"/>
                <a:gd name="T21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0" h="62">
                  <a:moveTo>
                    <a:pt x="26" y="62"/>
                  </a:moveTo>
                  <a:lnTo>
                    <a:pt x="23" y="57"/>
                  </a:lnTo>
                  <a:lnTo>
                    <a:pt x="3" y="29"/>
                  </a:lnTo>
                  <a:lnTo>
                    <a:pt x="0" y="10"/>
                  </a:lnTo>
                  <a:lnTo>
                    <a:pt x="2" y="5"/>
                  </a:lnTo>
                  <a:lnTo>
                    <a:pt x="15" y="0"/>
                  </a:lnTo>
                  <a:lnTo>
                    <a:pt x="49" y="0"/>
                  </a:lnTo>
                  <a:lnTo>
                    <a:pt x="113" y="8"/>
                  </a:lnTo>
                  <a:lnTo>
                    <a:pt x="166" y="26"/>
                  </a:lnTo>
                  <a:lnTo>
                    <a:pt x="180" y="36"/>
                  </a:lnTo>
                  <a:lnTo>
                    <a:pt x="26" y="62"/>
                  </a:lnTo>
                  <a:close/>
                </a:path>
              </a:pathLst>
            </a:custGeom>
            <a:solidFill>
              <a:srgbClr val="FABB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64" name="Freeform 85"/>
            <p:cNvSpPr>
              <a:spLocks/>
            </p:cNvSpPr>
            <p:nvPr/>
          </p:nvSpPr>
          <p:spPr bwMode="auto">
            <a:xfrm>
              <a:off x="3567" y="469"/>
              <a:ext cx="411" cy="446"/>
            </a:xfrm>
            <a:custGeom>
              <a:avLst/>
              <a:gdLst>
                <a:gd name="T0" fmla="*/ 242 w 1235"/>
                <a:gd name="T1" fmla="*/ 1322 h 1339"/>
                <a:gd name="T2" fmla="*/ 322 w 1235"/>
                <a:gd name="T3" fmla="*/ 1113 h 1339"/>
                <a:gd name="T4" fmla="*/ 331 w 1235"/>
                <a:gd name="T5" fmla="*/ 1005 h 1339"/>
                <a:gd name="T6" fmla="*/ 343 w 1235"/>
                <a:gd name="T7" fmla="*/ 825 h 1339"/>
                <a:gd name="T8" fmla="*/ 376 w 1235"/>
                <a:gd name="T9" fmla="*/ 747 h 1339"/>
                <a:gd name="T10" fmla="*/ 420 w 1235"/>
                <a:gd name="T11" fmla="*/ 724 h 1339"/>
                <a:gd name="T12" fmla="*/ 448 w 1235"/>
                <a:gd name="T13" fmla="*/ 724 h 1339"/>
                <a:gd name="T14" fmla="*/ 501 w 1235"/>
                <a:gd name="T15" fmla="*/ 756 h 1339"/>
                <a:gd name="T16" fmla="*/ 536 w 1235"/>
                <a:gd name="T17" fmla="*/ 827 h 1339"/>
                <a:gd name="T18" fmla="*/ 661 w 1235"/>
                <a:gd name="T19" fmla="*/ 737 h 1339"/>
                <a:gd name="T20" fmla="*/ 672 w 1235"/>
                <a:gd name="T21" fmla="*/ 601 h 1339"/>
                <a:gd name="T22" fmla="*/ 717 w 1235"/>
                <a:gd name="T23" fmla="*/ 541 h 1339"/>
                <a:gd name="T24" fmla="*/ 775 w 1235"/>
                <a:gd name="T25" fmla="*/ 432 h 1339"/>
                <a:gd name="T26" fmla="*/ 766 w 1235"/>
                <a:gd name="T27" fmla="*/ 366 h 1339"/>
                <a:gd name="T28" fmla="*/ 783 w 1235"/>
                <a:gd name="T29" fmla="*/ 330 h 1339"/>
                <a:gd name="T30" fmla="*/ 883 w 1235"/>
                <a:gd name="T31" fmla="*/ 282 h 1339"/>
                <a:gd name="T32" fmla="*/ 1028 w 1235"/>
                <a:gd name="T33" fmla="*/ 281 h 1339"/>
                <a:gd name="T34" fmla="*/ 1120 w 1235"/>
                <a:gd name="T35" fmla="*/ 324 h 1339"/>
                <a:gd name="T36" fmla="*/ 1186 w 1235"/>
                <a:gd name="T37" fmla="*/ 393 h 1339"/>
                <a:gd name="T38" fmla="*/ 1205 w 1235"/>
                <a:gd name="T39" fmla="*/ 412 h 1339"/>
                <a:gd name="T40" fmla="*/ 1235 w 1235"/>
                <a:gd name="T41" fmla="*/ 288 h 1339"/>
                <a:gd name="T42" fmla="*/ 1214 w 1235"/>
                <a:gd name="T43" fmla="*/ 186 h 1339"/>
                <a:gd name="T44" fmla="*/ 1150 w 1235"/>
                <a:gd name="T45" fmla="*/ 109 h 1339"/>
                <a:gd name="T46" fmla="*/ 1050 w 1235"/>
                <a:gd name="T47" fmla="*/ 49 h 1339"/>
                <a:gd name="T48" fmla="*/ 875 w 1235"/>
                <a:gd name="T49" fmla="*/ 4 h 1339"/>
                <a:gd name="T50" fmla="*/ 674 w 1235"/>
                <a:gd name="T51" fmla="*/ 7 h 1339"/>
                <a:gd name="T52" fmla="*/ 461 w 1235"/>
                <a:gd name="T53" fmla="*/ 62 h 1339"/>
                <a:gd name="T54" fmla="*/ 357 w 1235"/>
                <a:gd name="T55" fmla="*/ 108 h 1339"/>
                <a:gd name="T56" fmla="*/ 199 w 1235"/>
                <a:gd name="T57" fmla="*/ 210 h 1339"/>
                <a:gd name="T58" fmla="*/ 99 w 1235"/>
                <a:gd name="T59" fmla="*/ 315 h 1339"/>
                <a:gd name="T60" fmla="*/ 36 w 1235"/>
                <a:gd name="T61" fmla="*/ 445 h 1339"/>
                <a:gd name="T62" fmla="*/ 14 w 1235"/>
                <a:gd name="T63" fmla="*/ 546 h 1339"/>
                <a:gd name="T64" fmla="*/ 0 w 1235"/>
                <a:gd name="T65" fmla="*/ 828 h 1339"/>
                <a:gd name="T66" fmla="*/ 36 w 1235"/>
                <a:gd name="T67" fmla="*/ 1002 h 1339"/>
                <a:gd name="T68" fmla="*/ 101 w 1235"/>
                <a:gd name="T69" fmla="*/ 1141 h 1339"/>
                <a:gd name="T70" fmla="*/ 202 w 1235"/>
                <a:gd name="T71" fmla="*/ 1318 h 1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235" h="1339">
                  <a:moveTo>
                    <a:pt x="229" y="1339"/>
                  </a:moveTo>
                  <a:lnTo>
                    <a:pt x="242" y="1322"/>
                  </a:lnTo>
                  <a:lnTo>
                    <a:pt x="299" y="1203"/>
                  </a:lnTo>
                  <a:lnTo>
                    <a:pt x="322" y="1113"/>
                  </a:lnTo>
                  <a:lnTo>
                    <a:pt x="331" y="1044"/>
                  </a:lnTo>
                  <a:lnTo>
                    <a:pt x="331" y="1005"/>
                  </a:lnTo>
                  <a:lnTo>
                    <a:pt x="333" y="933"/>
                  </a:lnTo>
                  <a:lnTo>
                    <a:pt x="343" y="825"/>
                  </a:lnTo>
                  <a:lnTo>
                    <a:pt x="360" y="772"/>
                  </a:lnTo>
                  <a:lnTo>
                    <a:pt x="376" y="747"/>
                  </a:lnTo>
                  <a:lnTo>
                    <a:pt x="396" y="733"/>
                  </a:lnTo>
                  <a:lnTo>
                    <a:pt x="420" y="724"/>
                  </a:lnTo>
                  <a:lnTo>
                    <a:pt x="433" y="724"/>
                  </a:lnTo>
                  <a:lnTo>
                    <a:pt x="448" y="724"/>
                  </a:lnTo>
                  <a:lnTo>
                    <a:pt x="472" y="733"/>
                  </a:lnTo>
                  <a:lnTo>
                    <a:pt x="501" y="756"/>
                  </a:lnTo>
                  <a:lnTo>
                    <a:pt x="533" y="814"/>
                  </a:lnTo>
                  <a:lnTo>
                    <a:pt x="536" y="827"/>
                  </a:lnTo>
                  <a:lnTo>
                    <a:pt x="664" y="750"/>
                  </a:lnTo>
                  <a:lnTo>
                    <a:pt x="661" y="737"/>
                  </a:lnTo>
                  <a:lnTo>
                    <a:pt x="658" y="661"/>
                  </a:lnTo>
                  <a:lnTo>
                    <a:pt x="672" y="601"/>
                  </a:lnTo>
                  <a:lnTo>
                    <a:pt x="690" y="570"/>
                  </a:lnTo>
                  <a:lnTo>
                    <a:pt x="717" y="541"/>
                  </a:lnTo>
                  <a:lnTo>
                    <a:pt x="756" y="485"/>
                  </a:lnTo>
                  <a:lnTo>
                    <a:pt x="775" y="432"/>
                  </a:lnTo>
                  <a:lnTo>
                    <a:pt x="775" y="386"/>
                  </a:lnTo>
                  <a:lnTo>
                    <a:pt x="766" y="366"/>
                  </a:lnTo>
                  <a:lnTo>
                    <a:pt x="764" y="356"/>
                  </a:lnTo>
                  <a:lnTo>
                    <a:pt x="783" y="330"/>
                  </a:lnTo>
                  <a:lnTo>
                    <a:pt x="825" y="304"/>
                  </a:lnTo>
                  <a:lnTo>
                    <a:pt x="883" y="282"/>
                  </a:lnTo>
                  <a:lnTo>
                    <a:pt x="953" y="272"/>
                  </a:lnTo>
                  <a:lnTo>
                    <a:pt x="1028" y="281"/>
                  </a:lnTo>
                  <a:lnTo>
                    <a:pt x="1084" y="302"/>
                  </a:lnTo>
                  <a:lnTo>
                    <a:pt x="1120" y="324"/>
                  </a:lnTo>
                  <a:lnTo>
                    <a:pt x="1155" y="356"/>
                  </a:lnTo>
                  <a:lnTo>
                    <a:pt x="1186" y="393"/>
                  </a:lnTo>
                  <a:lnTo>
                    <a:pt x="1202" y="418"/>
                  </a:lnTo>
                  <a:lnTo>
                    <a:pt x="1205" y="412"/>
                  </a:lnTo>
                  <a:lnTo>
                    <a:pt x="1227" y="354"/>
                  </a:lnTo>
                  <a:lnTo>
                    <a:pt x="1235" y="288"/>
                  </a:lnTo>
                  <a:lnTo>
                    <a:pt x="1231" y="238"/>
                  </a:lnTo>
                  <a:lnTo>
                    <a:pt x="1214" y="186"/>
                  </a:lnTo>
                  <a:lnTo>
                    <a:pt x="1178" y="134"/>
                  </a:lnTo>
                  <a:lnTo>
                    <a:pt x="1150" y="109"/>
                  </a:lnTo>
                  <a:lnTo>
                    <a:pt x="1120" y="86"/>
                  </a:lnTo>
                  <a:lnTo>
                    <a:pt x="1050" y="49"/>
                  </a:lnTo>
                  <a:lnTo>
                    <a:pt x="968" y="20"/>
                  </a:lnTo>
                  <a:lnTo>
                    <a:pt x="875" y="4"/>
                  </a:lnTo>
                  <a:lnTo>
                    <a:pt x="777" y="0"/>
                  </a:lnTo>
                  <a:lnTo>
                    <a:pt x="674" y="7"/>
                  </a:lnTo>
                  <a:lnTo>
                    <a:pt x="569" y="27"/>
                  </a:lnTo>
                  <a:lnTo>
                    <a:pt x="461" y="62"/>
                  </a:lnTo>
                  <a:lnTo>
                    <a:pt x="409" y="84"/>
                  </a:lnTo>
                  <a:lnTo>
                    <a:pt x="357" y="108"/>
                  </a:lnTo>
                  <a:lnTo>
                    <a:pt x="269" y="158"/>
                  </a:lnTo>
                  <a:lnTo>
                    <a:pt x="199" y="210"/>
                  </a:lnTo>
                  <a:lnTo>
                    <a:pt x="143" y="262"/>
                  </a:lnTo>
                  <a:lnTo>
                    <a:pt x="99" y="315"/>
                  </a:lnTo>
                  <a:lnTo>
                    <a:pt x="68" y="367"/>
                  </a:lnTo>
                  <a:lnTo>
                    <a:pt x="36" y="445"/>
                  </a:lnTo>
                  <a:lnTo>
                    <a:pt x="24" y="494"/>
                  </a:lnTo>
                  <a:lnTo>
                    <a:pt x="14" y="546"/>
                  </a:lnTo>
                  <a:lnTo>
                    <a:pt x="0" y="678"/>
                  </a:lnTo>
                  <a:lnTo>
                    <a:pt x="0" y="828"/>
                  </a:lnTo>
                  <a:lnTo>
                    <a:pt x="16" y="936"/>
                  </a:lnTo>
                  <a:lnTo>
                    <a:pt x="36" y="1002"/>
                  </a:lnTo>
                  <a:lnTo>
                    <a:pt x="50" y="1031"/>
                  </a:lnTo>
                  <a:lnTo>
                    <a:pt x="101" y="1141"/>
                  </a:lnTo>
                  <a:lnTo>
                    <a:pt x="158" y="1260"/>
                  </a:lnTo>
                  <a:lnTo>
                    <a:pt x="202" y="1318"/>
                  </a:lnTo>
                  <a:lnTo>
                    <a:pt x="229" y="1339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65" name="Freeform 86"/>
            <p:cNvSpPr>
              <a:spLocks/>
            </p:cNvSpPr>
            <p:nvPr/>
          </p:nvSpPr>
          <p:spPr bwMode="auto">
            <a:xfrm>
              <a:off x="3677" y="693"/>
              <a:ext cx="77" cy="111"/>
            </a:xfrm>
            <a:custGeom>
              <a:avLst/>
              <a:gdLst>
                <a:gd name="T0" fmla="*/ 128 w 230"/>
                <a:gd name="T1" fmla="*/ 332 h 332"/>
                <a:gd name="T2" fmla="*/ 108 w 230"/>
                <a:gd name="T3" fmla="*/ 331 h 332"/>
                <a:gd name="T4" fmla="*/ 65 w 230"/>
                <a:gd name="T5" fmla="*/ 312 h 332"/>
                <a:gd name="T6" fmla="*/ 27 w 230"/>
                <a:gd name="T7" fmla="*/ 273 h 332"/>
                <a:gd name="T8" fmla="*/ 7 w 230"/>
                <a:gd name="T9" fmla="*/ 231 h 332"/>
                <a:gd name="T10" fmla="*/ 2 w 230"/>
                <a:gd name="T11" fmla="*/ 198 h 332"/>
                <a:gd name="T12" fmla="*/ 0 w 230"/>
                <a:gd name="T13" fmla="*/ 180 h 332"/>
                <a:gd name="T14" fmla="*/ 2 w 230"/>
                <a:gd name="T15" fmla="*/ 142 h 332"/>
                <a:gd name="T16" fmla="*/ 12 w 230"/>
                <a:gd name="T17" fmla="*/ 77 h 332"/>
                <a:gd name="T18" fmla="*/ 36 w 230"/>
                <a:gd name="T19" fmla="*/ 28 h 332"/>
                <a:gd name="T20" fmla="*/ 65 w 230"/>
                <a:gd name="T21" fmla="*/ 8 h 332"/>
                <a:gd name="T22" fmla="*/ 89 w 230"/>
                <a:gd name="T23" fmla="*/ 1 h 332"/>
                <a:gd name="T24" fmla="*/ 102 w 230"/>
                <a:gd name="T25" fmla="*/ 0 h 332"/>
                <a:gd name="T26" fmla="*/ 123 w 230"/>
                <a:gd name="T27" fmla="*/ 1 h 332"/>
                <a:gd name="T28" fmla="*/ 166 w 230"/>
                <a:gd name="T29" fmla="*/ 21 h 332"/>
                <a:gd name="T30" fmla="*/ 205 w 230"/>
                <a:gd name="T31" fmla="*/ 59 h 332"/>
                <a:gd name="T32" fmla="*/ 223 w 230"/>
                <a:gd name="T33" fmla="*/ 102 h 332"/>
                <a:gd name="T34" fmla="*/ 230 w 230"/>
                <a:gd name="T35" fmla="*/ 135 h 332"/>
                <a:gd name="T36" fmla="*/ 230 w 230"/>
                <a:gd name="T37" fmla="*/ 154 h 332"/>
                <a:gd name="T38" fmla="*/ 230 w 230"/>
                <a:gd name="T39" fmla="*/ 191 h 332"/>
                <a:gd name="T40" fmla="*/ 219 w 230"/>
                <a:gd name="T41" fmla="*/ 256 h 332"/>
                <a:gd name="T42" fmla="*/ 196 w 230"/>
                <a:gd name="T43" fmla="*/ 303 h 332"/>
                <a:gd name="T44" fmla="*/ 167 w 230"/>
                <a:gd name="T45" fmla="*/ 325 h 332"/>
                <a:gd name="T46" fmla="*/ 143 w 230"/>
                <a:gd name="T47" fmla="*/ 332 h 332"/>
                <a:gd name="T48" fmla="*/ 128 w 230"/>
                <a:gd name="T49" fmla="*/ 332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" h="332">
                  <a:moveTo>
                    <a:pt x="128" y="332"/>
                  </a:moveTo>
                  <a:lnTo>
                    <a:pt x="108" y="331"/>
                  </a:lnTo>
                  <a:lnTo>
                    <a:pt x="65" y="312"/>
                  </a:lnTo>
                  <a:lnTo>
                    <a:pt x="27" y="273"/>
                  </a:lnTo>
                  <a:lnTo>
                    <a:pt x="7" y="231"/>
                  </a:lnTo>
                  <a:lnTo>
                    <a:pt x="2" y="198"/>
                  </a:lnTo>
                  <a:lnTo>
                    <a:pt x="0" y="180"/>
                  </a:lnTo>
                  <a:lnTo>
                    <a:pt x="2" y="142"/>
                  </a:lnTo>
                  <a:lnTo>
                    <a:pt x="12" y="77"/>
                  </a:lnTo>
                  <a:lnTo>
                    <a:pt x="36" y="28"/>
                  </a:lnTo>
                  <a:lnTo>
                    <a:pt x="65" y="8"/>
                  </a:lnTo>
                  <a:lnTo>
                    <a:pt x="89" y="1"/>
                  </a:lnTo>
                  <a:lnTo>
                    <a:pt x="102" y="0"/>
                  </a:lnTo>
                  <a:lnTo>
                    <a:pt x="123" y="1"/>
                  </a:lnTo>
                  <a:lnTo>
                    <a:pt x="166" y="21"/>
                  </a:lnTo>
                  <a:lnTo>
                    <a:pt x="205" y="59"/>
                  </a:lnTo>
                  <a:lnTo>
                    <a:pt x="223" y="102"/>
                  </a:lnTo>
                  <a:lnTo>
                    <a:pt x="230" y="135"/>
                  </a:lnTo>
                  <a:lnTo>
                    <a:pt x="230" y="154"/>
                  </a:lnTo>
                  <a:lnTo>
                    <a:pt x="230" y="191"/>
                  </a:lnTo>
                  <a:lnTo>
                    <a:pt x="219" y="256"/>
                  </a:lnTo>
                  <a:lnTo>
                    <a:pt x="196" y="303"/>
                  </a:lnTo>
                  <a:lnTo>
                    <a:pt x="167" y="325"/>
                  </a:lnTo>
                  <a:lnTo>
                    <a:pt x="143" y="332"/>
                  </a:lnTo>
                  <a:lnTo>
                    <a:pt x="128" y="332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66" name="Freeform 87"/>
            <p:cNvSpPr>
              <a:spLocks/>
            </p:cNvSpPr>
            <p:nvPr/>
          </p:nvSpPr>
          <p:spPr bwMode="auto">
            <a:xfrm>
              <a:off x="3754" y="855"/>
              <a:ext cx="256" cy="145"/>
            </a:xfrm>
            <a:custGeom>
              <a:avLst/>
              <a:gdLst>
                <a:gd name="T0" fmla="*/ 205 w 769"/>
                <a:gd name="T1" fmla="*/ 128 h 435"/>
                <a:gd name="T2" fmla="*/ 0 w 769"/>
                <a:gd name="T3" fmla="*/ 0 h 435"/>
                <a:gd name="T4" fmla="*/ 6 w 769"/>
                <a:gd name="T5" fmla="*/ 9 h 435"/>
                <a:gd name="T6" fmla="*/ 64 w 769"/>
                <a:gd name="T7" fmla="*/ 95 h 435"/>
                <a:gd name="T8" fmla="*/ 146 w 769"/>
                <a:gd name="T9" fmla="*/ 195 h 435"/>
                <a:gd name="T10" fmla="*/ 218 w 769"/>
                <a:gd name="T11" fmla="*/ 267 h 435"/>
                <a:gd name="T12" fmla="*/ 304 w 769"/>
                <a:gd name="T13" fmla="*/ 339 h 435"/>
                <a:gd name="T14" fmla="*/ 405 w 769"/>
                <a:gd name="T15" fmla="*/ 406 h 435"/>
                <a:gd name="T16" fmla="*/ 461 w 769"/>
                <a:gd name="T17" fmla="*/ 435 h 435"/>
                <a:gd name="T18" fmla="*/ 484 w 769"/>
                <a:gd name="T19" fmla="*/ 417 h 435"/>
                <a:gd name="T20" fmla="*/ 533 w 769"/>
                <a:gd name="T21" fmla="*/ 393 h 435"/>
                <a:gd name="T22" fmla="*/ 571 w 769"/>
                <a:gd name="T23" fmla="*/ 385 h 435"/>
                <a:gd name="T24" fmla="*/ 589 w 769"/>
                <a:gd name="T25" fmla="*/ 385 h 435"/>
                <a:gd name="T26" fmla="*/ 631 w 769"/>
                <a:gd name="T27" fmla="*/ 369 h 435"/>
                <a:gd name="T28" fmla="*/ 703 w 769"/>
                <a:gd name="T29" fmla="*/ 347 h 435"/>
                <a:gd name="T30" fmla="*/ 749 w 769"/>
                <a:gd name="T31" fmla="*/ 326 h 435"/>
                <a:gd name="T32" fmla="*/ 769 w 769"/>
                <a:gd name="T33" fmla="*/ 307 h 435"/>
                <a:gd name="T34" fmla="*/ 654 w 769"/>
                <a:gd name="T35" fmla="*/ 285 h 435"/>
                <a:gd name="T36" fmla="*/ 417 w 769"/>
                <a:gd name="T37" fmla="*/ 224 h 435"/>
                <a:gd name="T38" fmla="*/ 303 w 769"/>
                <a:gd name="T39" fmla="*/ 180 h 435"/>
                <a:gd name="T40" fmla="*/ 235 w 769"/>
                <a:gd name="T41" fmla="*/ 147 h 435"/>
                <a:gd name="T42" fmla="*/ 205 w 769"/>
                <a:gd name="T43" fmla="*/ 128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69" h="435">
                  <a:moveTo>
                    <a:pt x="205" y="128"/>
                  </a:moveTo>
                  <a:lnTo>
                    <a:pt x="0" y="0"/>
                  </a:lnTo>
                  <a:lnTo>
                    <a:pt x="6" y="9"/>
                  </a:lnTo>
                  <a:lnTo>
                    <a:pt x="64" y="95"/>
                  </a:lnTo>
                  <a:lnTo>
                    <a:pt x="146" y="195"/>
                  </a:lnTo>
                  <a:lnTo>
                    <a:pt x="218" y="267"/>
                  </a:lnTo>
                  <a:lnTo>
                    <a:pt x="304" y="339"/>
                  </a:lnTo>
                  <a:lnTo>
                    <a:pt x="405" y="406"/>
                  </a:lnTo>
                  <a:lnTo>
                    <a:pt x="461" y="435"/>
                  </a:lnTo>
                  <a:lnTo>
                    <a:pt x="484" y="417"/>
                  </a:lnTo>
                  <a:lnTo>
                    <a:pt x="533" y="393"/>
                  </a:lnTo>
                  <a:lnTo>
                    <a:pt x="571" y="385"/>
                  </a:lnTo>
                  <a:lnTo>
                    <a:pt x="589" y="385"/>
                  </a:lnTo>
                  <a:lnTo>
                    <a:pt x="631" y="369"/>
                  </a:lnTo>
                  <a:lnTo>
                    <a:pt x="703" y="347"/>
                  </a:lnTo>
                  <a:lnTo>
                    <a:pt x="749" y="326"/>
                  </a:lnTo>
                  <a:lnTo>
                    <a:pt x="769" y="307"/>
                  </a:lnTo>
                  <a:lnTo>
                    <a:pt x="654" y="285"/>
                  </a:lnTo>
                  <a:lnTo>
                    <a:pt x="417" y="224"/>
                  </a:lnTo>
                  <a:lnTo>
                    <a:pt x="303" y="180"/>
                  </a:lnTo>
                  <a:lnTo>
                    <a:pt x="235" y="147"/>
                  </a:lnTo>
                  <a:lnTo>
                    <a:pt x="205" y="128"/>
                  </a:lnTo>
                  <a:close/>
                </a:path>
              </a:pathLst>
            </a:custGeom>
            <a:solidFill>
              <a:srgbClr val="E2A1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67" name="Freeform 88"/>
            <p:cNvSpPr>
              <a:spLocks/>
            </p:cNvSpPr>
            <p:nvPr/>
          </p:nvSpPr>
          <p:spPr bwMode="auto">
            <a:xfrm>
              <a:off x="4240" y="753"/>
              <a:ext cx="188" cy="162"/>
            </a:xfrm>
            <a:custGeom>
              <a:avLst/>
              <a:gdLst>
                <a:gd name="T0" fmla="*/ 0 w 563"/>
                <a:gd name="T1" fmla="*/ 280 h 486"/>
                <a:gd name="T2" fmla="*/ 48 w 563"/>
                <a:gd name="T3" fmla="*/ 252 h 486"/>
                <a:gd name="T4" fmla="*/ 264 w 563"/>
                <a:gd name="T5" fmla="*/ 110 h 486"/>
                <a:gd name="T6" fmla="*/ 349 w 563"/>
                <a:gd name="T7" fmla="*/ 44 h 486"/>
                <a:gd name="T8" fmla="*/ 381 w 563"/>
                <a:gd name="T9" fmla="*/ 10 h 486"/>
                <a:gd name="T10" fmla="*/ 383 w 563"/>
                <a:gd name="T11" fmla="*/ 0 h 486"/>
                <a:gd name="T12" fmla="*/ 563 w 563"/>
                <a:gd name="T13" fmla="*/ 280 h 486"/>
                <a:gd name="T14" fmla="*/ 127 w 563"/>
                <a:gd name="T15" fmla="*/ 486 h 486"/>
                <a:gd name="T16" fmla="*/ 0 w 563"/>
                <a:gd name="T17" fmla="*/ 280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3" h="486">
                  <a:moveTo>
                    <a:pt x="0" y="280"/>
                  </a:moveTo>
                  <a:lnTo>
                    <a:pt x="48" y="252"/>
                  </a:lnTo>
                  <a:lnTo>
                    <a:pt x="264" y="110"/>
                  </a:lnTo>
                  <a:lnTo>
                    <a:pt x="349" y="44"/>
                  </a:lnTo>
                  <a:lnTo>
                    <a:pt x="381" y="10"/>
                  </a:lnTo>
                  <a:lnTo>
                    <a:pt x="383" y="0"/>
                  </a:lnTo>
                  <a:lnTo>
                    <a:pt x="563" y="280"/>
                  </a:lnTo>
                  <a:lnTo>
                    <a:pt x="127" y="486"/>
                  </a:lnTo>
                  <a:lnTo>
                    <a:pt x="0" y="2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68" name="Freeform 89"/>
            <p:cNvSpPr>
              <a:spLocks/>
            </p:cNvSpPr>
            <p:nvPr/>
          </p:nvSpPr>
          <p:spPr bwMode="auto">
            <a:xfrm>
              <a:off x="4129" y="762"/>
              <a:ext cx="529" cy="640"/>
            </a:xfrm>
            <a:custGeom>
              <a:avLst/>
              <a:gdLst>
                <a:gd name="T0" fmla="*/ 283 w 1588"/>
                <a:gd name="T1" fmla="*/ 307 h 1920"/>
                <a:gd name="T2" fmla="*/ 337 w 1588"/>
                <a:gd name="T3" fmla="*/ 291 h 1920"/>
                <a:gd name="T4" fmla="*/ 559 w 1588"/>
                <a:gd name="T5" fmla="*/ 199 h 1920"/>
                <a:gd name="T6" fmla="*/ 650 w 1588"/>
                <a:gd name="T7" fmla="*/ 150 h 1920"/>
                <a:gd name="T8" fmla="*/ 733 w 1588"/>
                <a:gd name="T9" fmla="*/ 96 h 1920"/>
                <a:gd name="T10" fmla="*/ 798 w 1588"/>
                <a:gd name="T11" fmla="*/ 34 h 1920"/>
                <a:gd name="T12" fmla="*/ 820 w 1588"/>
                <a:gd name="T13" fmla="*/ 0 h 1920"/>
                <a:gd name="T14" fmla="*/ 853 w 1588"/>
                <a:gd name="T15" fmla="*/ 51 h 1920"/>
                <a:gd name="T16" fmla="*/ 1092 w 1588"/>
                <a:gd name="T17" fmla="*/ 425 h 1920"/>
                <a:gd name="T18" fmla="*/ 1204 w 1588"/>
                <a:gd name="T19" fmla="*/ 588 h 1920"/>
                <a:gd name="T20" fmla="*/ 1256 w 1588"/>
                <a:gd name="T21" fmla="*/ 667 h 1920"/>
                <a:gd name="T22" fmla="*/ 1383 w 1588"/>
                <a:gd name="T23" fmla="*/ 898 h 1920"/>
                <a:gd name="T24" fmla="*/ 1502 w 1588"/>
                <a:gd name="T25" fmla="*/ 1147 h 1920"/>
                <a:gd name="T26" fmla="*/ 1564 w 1588"/>
                <a:gd name="T27" fmla="*/ 1297 h 1920"/>
                <a:gd name="T28" fmla="*/ 1586 w 1588"/>
                <a:gd name="T29" fmla="*/ 1364 h 1920"/>
                <a:gd name="T30" fmla="*/ 1588 w 1588"/>
                <a:gd name="T31" fmla="*/ 1383 h 1920"/>
                <a:gd name="T32" fmla="*/ 1587 w 1588"/>
                <a:gd name="T33" fmla="*/ 1410 h 1920"/>
                <a:gd name="T34" fmla="*/ 1577 w 1588"/>
                <a:gd name="T35" fmla="*/ 1461 h 1920"/>
                <a:gd name="T36" fmla="*/ 1547 w 1588"/>
                <a:gd name="T37" fmla="*/ 1533 h 1920"/>
                <a:gd name="T38" fmla="*/ 1511 w 1588"/>
                <a:gd name="T39" fmla="*/ 1588 h 1920"/>
                <a:gd name="T40" fmla="*/ 1496 w 1588"/>
                <a:gd name="T41" fmla="*/ 1602 h 1920"/>
                <a:gd name="T42" fmla="*/ 1429 w 1588"/>
                <a:gd name="T43" fmla="*/ 1642 h 1920"/>
                <a:gd name="T44" fmla="*/ 1263 w 1588"/>
                <a:gd name="T45" fmla="*/ 1711 h 1920"/>
                <a:gd name="T46" fmla="*/ 981 w 1588"/>
                <a:gd name="T47" fmla="*/ 1808 h 1920"/>
                <a:gd name="T48" fmla="*/ 723 w 1588"/>
                <a:gd name="T49" fmla="*/ 1880 h 1920"/>
                <a:gd name="T50" fmla="*/ 641 w 1588"/>
                <a:gd name="T51" fmla="*/ 1894 h 1920"/>
                <a:gd name="T52" fmla="*/ 474 w 1588"/>
                <a:gd name="T53" fmla="*/ 1920 h 1920"/>
                <a:gd name="T54" fmla="*/ 461 w 1588"/>
                <a:gd name="T55" fmla="*/ 1920 h 1920"/>
                <a:gd name="T56" fmla="*/ 0 w 1588"/>
                <a:gd name="T57" fmla="*/ 1049 h 1920"/>
                <a:gd name="T58" fmla="*/ 84 w 1588"/>
                <a:gd name="T59" fmla="*/ 1053 h 1920"/>
                <a:gd name="T60" fmla="*/ 471 w 1588"/>
                <a:gd name="T61" fmla="*/ 1073 h 1920"/>
                <a:gd name="T62" fmla="*/ 680 w 1588"/>
                <a:gd name="T63" fmla="*/ 1091 h 1920"/>
                <a:gd name="T64" fmla="*/ 717 w 1588"/>
                <a:gd name="T65" fmla="*/ 1101 h 1920"/>
                <a:gd name="T66" fmla="*/ 726 w 1588"/>
                <a:gd name="T67" fmla="*/ 1105 h 1920"/>
                <a:gd name="T68" fmla="*/ 738 w 1588"/>
                <a:gd name="T69" fmla="*/ 1105 h 1920"/>
                <a:gd name="T70" fmla="*/ 740 w 1588"/>
                <a:gd name="T71" fmla="*/ 1094 h 1920"/>
                <a:gd name="T72" fmla="*/ 725 w 1588"/>
                <a:gd name="T73" fmla="*/ 1040 h 1920"/>
                <a:gd name="T74" fmla="*/ 717 w 1588"/>
                <a:gd name="T75" fmla="*/ 999 h 1920"/>
                <a:gd name="T76" fmla="*/ 713 w 1588"/>
                <a:gd name="T77" fmla="*/ 974 h 1920"/>
                <a:gd name="T78" fmla="*/ 677 w 1588"/>
                <a:gd name="T79" fmla="*/ 893 h 1920"/>
                <a:gd name="T80" fmla="*/ 630 w 1588"/>
                <a:gd name="T81" fmla="*/ 797 h 1920"/>
                <a:gd name="T82" fmla="*/ 594 w 1588"/>
                <a:gd name="T83" fmla="*/ 715 h 1920"/>
                <a:gd name="T84" fmla="*/ 589 w 1588"/>
                <a:gd name="T85" fmla="*/ 692 h 1920"/>
                <a:gd name="T86" fmla="*/ 588 w 1588"/>
                <a:gd name="T87" fmla="*/ 679 h 1920"/>
                <a:gd name="T88" fmla="*/ 562 w 1588"/>
                <a:gd name="T89" fmla="*/ 637 h 1920"/>
                <a:gd name="T90" fmla="*/ 494 w 1588"/>
                <a:gd name="T91" fmla="*/ 548 h 1920"/>
                <a:gd name="T92" fmla="*/ 321 w 1588"/>
                <a:gd name="T93" fmla="*/ 349 h 1920"/>
                <a:gd name="T94" fmla="*/ 283 w 1588"/>
                <a:gd name="T95" fmla="*/ 307 h 1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88" h="1920">
                  <a:moveTo>
                    <a:pt x="283" y="307"/>
                  </a:moveTo>
                  <a:lnTo>
                    <a:pt x="337" y="291"/>
                  </a:lnTo>
                  <a:lnTo>
                    <a:pt x="559" y="199"/>
                  </a:lnTo>
                  <a:lnTo>
                    <a:pt x="650" y="150"/>
                  </a:lnTo>
                  <a:lnTo>
                    <a:pt x="733" y="96"/>
                  </a:lnTo>
                  <a:lnTo>
                    <a:pt x="798" y="34"/>
                  </a:lnTo>
                  <a:lnTo>
                    <a:pt x="820" y="0"/>
                  </a:lnTo>
                  <a:lnTo>
                    <a:pt x="853" y="51"/>
                  </a:lnTo>
                  <a:lnTo>
                    <a:pt x="1092" y="425"/>
                  </a:lnTo>
                  <a:lnTo>
                    <a:pt x="1204" y="588"/>
                  </a:lnTo>
                  <a:lnTo>
                    <a:pt x="1256" y="667"/>
                  </a:lnTo>
                  <a:lnTo>
                    <a:pt x="1383" y="898"/>
                  </a:lnTo>
                  <a:lnTo>
                    <a:pt x="1502" y="1147"/>
                  </a:lnTo>
                  <a:lnTo>
                    <a:pt x="1564" y="1297"/>
                  </a:lnTo>
                  <a:lnTo>
                    <a:pt x="1586" y="1364"/>
                  </a:lnTo>
                  <a:lnTo>
                    <a:pt x="1588" y="1383"/>
                  </a:lnTo>
                  <a:lnTo>
                    <a:pt x="1587" y="1410"/>
                  </a:lnTo>
                  <a:lnTo>
                    <a:pt x="1577" y="1461"/>
                  </a:lnTo>
                  <a:lnTo>
                    <a:pt x="1547" y="1533"/>
                  </a:lnTo>
                  <a:lnTo>
                    <a:pt x="1511" y="1588"/>
                  </a:lnTo>
                  <a:lnTo>
                    <a:pt x="1496" y="1602"/>
                  </a:lnTo>
                  <a:lnTo>
                    <a:pt x="1429" y="1642"/>
                  </a:lnTo>
                  <a:lnTo>
                    <a:pt x="1263" y="1711"/>
                  </a:lnTo>
                  <a:lnTo>
                    <a:pt x="981" y="1808"/>
                  </a:lnTo>
                  <a:lnTo>
                    <a:pt x="723" y="1880"/>
                  </a:lnTo>
                  <a:lnTo>
                    <a:pt x="641" y="1894"/>
                  </a:lnTo>
                  <a:lnTo>
                    <a:pt x="474" y="1920"/>
                  </a:lnTo>
                  <a:lnTo>
                    <a:pt x="461" y="1920"/>
                  </a:lnTo>
                  <a:lnTo>
                    <a:pt x="0" y="1049"/>
                  </a:lnTo>
                  <a:lnTo>
                    <a:pt x="84" y="1053"/>
                  </a:lnTo>
                  <a:lnTo>
                    <a:pt x="471" y="1073"/>
                  </a:lnTo>
                  <a:lnTo>
                    <a:pt x="680" y="1091"/>
                  </a:lnTo>
                  <a:lnTo>
                    <a:pt x="717" y="1101"/>
                  </a:lnTo>
                  <a:lnTo>
                    <a:pt x="726" y="1105"/>
                  </a:lnTo>
                  <a:lnTo>
                    <a:pt x="738" y="1105"/>
                  </a:lnTo>
                  <a:lnTo>
                    <a:pt x="740" y="1094"/>
                  </a:lnTo>
                  <a:lnTo>
                    <a:pt x="725" y="1040"/>
                  </a:lnTo>
                  <a:lnTo>
                    <a:pt x="717" y="999"/>
                  </a:lnTo>
                  <a:lnTo>
                    <a:pt x="713" y="974"/>
                  </a:lnTo>
                  <a:lnTo>
                    <a:pt x="677" y="893"/>
                  </a:lnTo>
                  <a:lnTo>
                    <a:pt x="630" y="797"/>
                  </a:lnTo>
                  <a:lnTo>
                    <a:pt x="594" y="715"/>
                  </a:lnTo>
                  <a:lnTo>
                    <a:pt x="589" y="692"/>
                  </a:lnTo>
                  <a:lnTo>
                    <a:pt x="588" y="679"/>
                  </a:lnTo>
                  <a:lnTo>
                    <a:pt x="562" y="637"/>
                  </a:lnTo>
                  <a:lnTo>
                    <a:pt x="494" y="548"/>
                  </a:lnTo>
                  <a:lnTo>
                    <a:pt x="321" y="349"/>
                  </a:lnTo>
                  <a:lnTo>
                    <a:pt x="283" y="307"/>
                  </a:lnTo>
                  <a:close/>
                </a:path>
              </a:pathLst>
            </a:custGeom>
            <a:solidFill>
              <a:srgbClr val="006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69" name="Freeform 90"/>
            <p:cNvSpPr>
              <a:spLocks/>
            </p:cNvSpPr>
            <p:nvPr/>
          </p:nvSpPr>
          <p:spPr bwMode="auto">
            <a:xfrm>
              <a:off x="3882" y="992"/>
              <a:ext cx="623" cy="1451"/>
            </a:xfrm>
            <a:custGeom>
              <a:avLst/>
              <a:gdLst>
                <a:gd name="T0" fmla="*/ 639 w 1869"/>
                <a:gd name="T1" fmla="*/ 2252 h 4352"/>
                <a:gd name="T2" fmla="*/ 641 w 1869"/>
                <a:gd name="T3" fmla="*/ 2252 h 4352"/>
                <a:gd name="T4" fmla="*/ 652 w 1869"/>
                <a:gd name="T5" fmla="*/ 2252 h 4352"/>
                <a:gd name="T6" fmla="*/ 639 w 1869"/>
                <a:gd name="T7" fmla="*/ 2252 h 4352"/>
                <a:gd name="T8" fmla="*/ 710 w 1869"/>
                <a:gd name="T9" fmla="*/ 2409 h 4352"/>
                <a:gd name="T10" fmla="*/ 936 w 1869"/>
                <a:gd name="T11" fmla="*/ 2920 h 4352"/>
                <a:gd name="T12" fmla="*/ 1090 w 1869"/>
                <a:gd name="T13" fmla="*/ 3242 h 4352"/>
                <a:gd name="T14" fmla="*/ 1152 w 1869"/>
                <a:gd name="T15" fmla="*/ 3352 h 4352"/>
                <a:gd name="T16" fmla="*/ 1188 w 1869"/>
                <a:gd name="T17" fmla="*/ 3407 h 4352"/>
                <a:gd name="T18" fmla="*/ 1284 w 1869"/>
                <a:gd name="T19" fmla="*/ 3530 h 4352"/>
                <a:gd name="T20" fmla="*/ 1457 w 1869"/>
                <a:gd name="T21" fmla="*/ 3731 h 4352"/>
                <a:gd name="T22" fmla="*/ 1635 w 1869"/>
                <a:gd name="T23" fmla="*/ 3941 h 4352"/>
                <a:gd name="T24" fmla="*/ 1739 w 1869"/>
                <a:gd name="T25" fmla="*/ 4075 h 4352"/>
                <a:gd name="T26" fmla="*/ 1818 w 1869"/>
                <a:gd name="T27" fmla="*/ 4199 h 4352"/>
                <a:gd name="T28" fmla="*/ 1856 w 1869"/>
                <a:gd name="T29" fmla="*/ 4280 h 4352"/>
                <a:gd name="T30" fmla="*/ 1867 w 1869"/>
                <a:gd name="T31" fmla="*/ 4329 h 4352"/>
                <a:gd name="T32" fmla="*/ 1869 w 1869"/>
                <a:gd name="T33" fmla="*/ 4352 h 4352"/>
                <a:gd name="T34" fmla="*/ 1869 w 1869"/>
                <a:gd name="T35" fmla="*/ 4316 h 4352"/>
                <a:gd name="T36" fmla="*/ 1850 w 1869"/>
                <a:gd name="T37" fmla="*/ 4068 h 4352"/>
                <a:gd name="T38" fmla="*/ 1818 w 1869"/>
                <a:gd name="T39" fmla="*/ 3826 h 4352"/>
                <a:gd name="T40" fmla="*/ 1791 w 1869"/>
                <a:gd name="T41" fmla="*/ 3687 h 4352"/>
                <a:gd name="T42" fmla="*/ 1587 w 1869"/>
                <a:gd name="T43" fmla="*/ 2687 h 4352"/>
                <a:gd name="T44" fmla="*/ 1408 w 1869"/>
                <a:gd name="T45" fmla="*/ 1843 h 4352"/>
                <a:gd name="T46" fmla="*/ 1356 w 1869"/>
                <a:gd name="T47" fmla="*/ 1621 h 4352"/>
                <a:gd name="T48" fmla="*/ 1202 w 1869"/>
                <a:gd name="T49" fmla="*/ 1008 h 4352"/>
                <a:gd name="T50" fmla="*/ 1152 w 1869"/>
                <a:gd name="T51" fmla="*/ 818 h 4352"/>
                <a:gd name="T52" fmla="*/ 1129 w 1869"/>
                <a:gd name="T53" fmla="*/ 740 h 4352"/>
                <a:gd name="T54" fmla="*/ 1051 w 1869"/>
                <a:gd name="T55" fmla="*/ 508 h 4352"/>
                <a:gd name="T56" fmla="*/ 956 w 1869"/>
                <a:gd name="T57" fmla="*/ 253 h 4352"/>
                <a:gd name="T58" fmla="*/ 882 w 1869"/>
                <a:gd name="T59" fmla="*/ 96 h 4352"/>
                <a:gd name="T60" fmla="*/ 839 w 1869"/>
                <a:gd name="T61" fmla="*/ 21 h 4352"/>
                <a:gd name="T62" fmla="*/ 819 w 1869"/>
                <a:gd name="T63" fmla="*/ 0 h 4352"/>
                <a:gd name="T64" fmla="*/ 0 w 1869"/>
                <a:gd name="T65" fmla="*/ 126 h 4352"/>
                <a:gd name="T66" fmla="*/ 435 w 1869"/>
                <a:gd name="T67" fmla="*/ 1715 h 4352"/>
                <a:gd name="T68" fmla="*/ 440 w 1869"/>
                <a:gd name="T69" fmla="*/ 1714 h 4352"/>
                <a:gd name="T70" fmla="*/ 456 w 1869"/>
                <a:gd name="T71" fmla="*/ 1742 h 4352"/>
                <a:gd name="T72" fmla="*/ 489 w 1869"/>
                <a:gd name="T73" fmla="*/ 1837 h 4352"/>
                <a:gd name="T74" fmla="*/ 547 w 1869"/>
                <a:gd name="T75" fmla="*/ 2019 h 4352"/>
                <a:gd name="T76" fmla="*/ 610 w 1869"/>
                <a:gd name="T77" fmla="*/ 2195 h 4352"/>
                <a:gd name="T78" fmla="*/ 639 w 1869"/>
                <a:gd name="T79" fmla="*/ 2252 h 4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69" h="4352">
                  <a:moveTo>
                    <a:pt x="639" y="2252"/>
                  </a:moveTo>
                  <a:lnTo>
                    <a:pt x="641" y="2252"/>
                  </a:lnTo>
                  <a:lnTo>
                    <a:pt x="652" y="2252"/>
                  </a:lnTo>
                  <a:lnTo>
                    <a:pt x="639" y="2252"/>
                  </a:lnTo>
                  <a:lnTo>
                    <a:pt x="710" y="2409"/>
                  </a:lnTo>
                  <a:lnTo>
                    <a:pt x="936" y="2920"/>
                  </a:lnTo>
                  <a:lnTo>
                    <a:pt x="1090" y="3242"/>
                  </a:lnTo>
                  <a:lnTo>
                    <a:pt x="1152" y="3352"/>
                  </a:lnTo>
                  <a:lnTo>
                    <a:pt x="1188" y="3407"/>
                  </a:lnTo>
                  <a:lnTo>
                    <a:pt x="1284" y="3530"/>
                  </a:lnTo>
                  <a:lnTo>
                    <a:pt x="1457" y="3731"/>
                  </a:lnTo>
                  <a:lnTo>
                    <a:pt x="1635" y="3941"/>
                  </a:lnTo>
                  <a:lnTo>
                    <a:pt x="1739" y="4075"/>
                  </a:lnTo>
                  <a:lnTo>
                    <a:pt x="1818" y="4199"/>
                  </a:lnTo>
                  <a:lnTo>
                    <a:pt x="1856" y="4280"/>
                  </a:lnTo>
                  <a:lnTo>
                    <a:pt x="1867" y="4329"/>
                  </a:lnTo>
                  <a:lnTo>
                    <a:pt x="1869" y="4352"/>
                  </a:lnTo>
                  <a:lnTo>
                    <a:pt x="1869" y="4316"/>
                  </a:lnTo>
                  <a:lnTo>
                    <a:pt x="1850" y="4068"/>
                  </a:lnTo>
                  <a:lnTo>
                    <a:pt x="1818" y="3826"/>
                  </a:lnTo>
                  <a:lnTo>
                    <a:pt x="1791" y="3687"/>
                  </a:lnTo>
                  <a:lnTo>
                    <a:pt x="1587" y="2687"/>
                  </a:lnTo>
                  <a:lnTo>
                    <a:pt x="1408" y="1843"/>
                  </a:lnTo>
                  <a:lnTo>
                    <a:pt x="1356" y="1621"/>
                  </a:lnTo>
                  <a:lnTo>
                    <a:pt x="1202" y="1008"/>
                  </a:lnTo>
                  <a:lnTo>
                    <a:pt x="1152" y="818"/>
                  </a:lnTo>
                  <a:lnTo>
                    <a:pt x="1129" y="740"/>
                  </a:lnTo>
                  <a:lnTo>
                    <a:pt x="1051" y="508"/>
                  </a:lnTo>
                  <a:lnTo>
                    <a:pt x="956" y="253"/>
                  </a:lnTo>
                  <a:lnTo>
                    <a:pt x="882" y="96"/>
                  </a:lnTo>
                  <a:lnTo>
                    <a:pt x="839" y="21"/>
                  </a:lnTo>
                  <a:lnTo>
                    <a:pt x="819" y="0"/>
                  </a:lnTo>
                  <a:lnTo>
                    <a:pt x="0" y="126"/>
                  </a:lnTo>
                  <a:lnTo>
                    <a:pt x="435" y="1715"/>
                  </a:lnTo>
                  <a:lnTo>
                    <a:pt x="440" y="1714"/>
                  </a:lnTo>
                  <a:lnTo>
                    <a:pt x="456" y="1742"/>
                  </a:lnTo>
                  <a:lnTo>
                    <a:pt x="489" y="1837"/>
                  </a:lnTo>
                  <a:lnTo>
                    <a:pt x="547" y="2019"/>
                  </a:lnTo>
                  <a:lnTo>
                    <a:pt x="610" y="2195"/>
                  </a:lnTo>
                  <a:lnTo>
                    <a:pt x="639" y="2252"/>
                  </a:lnTo>
                  <a:close/>
                </a:path>
              </a:pathLst>
            </a:custGeom>
            <a:solidFill>
              <a:srgbClr val="005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70" name="Freeform 91"/>
            <p:cNvSpPr>
              <a:spLocks/>
            </p:cNvSpPr>
            <p:nvPr/>
          </p:nvSpPr>
          <p:spPr bwMode="auto">
            <a:xfrm>
              <a:off x="3797" y="1009"/>
              <a:ext cx="94" cy="179"/>
            </a:xfrm>
            <a:custGeom>
              <a:avLst/>
              <a:gdLst>
                <a:gd name="T0" fmla="*/ 282 w 282"/>
                <a:gd name="T1" fmla="*/ 0 h 537"/>
                <a:gd name="T2" fmla="*/ 204 w 282"/>
                <a:gd name="T3" fmla="*/ 537 h 537"/>
                <a:gd name="T4" fmla="*/ 204 w 282"/>
                <a:gd name="T5" fmla="*/ 529 h 537"/>
                <a:gd name="T6" fmla="*/ 188 w 282"/>
                <a:gd name="T7" fmla="*/ 438 h 537"/>
                <a:gd name="T8" fmla="*/ 158 w 282"/>
                <a:gd name="T9" fmla="*/ 341 h 537"/>
                <a:gd name="T10" fmla="*/ 128 w 282"/>
                <a:gd name="T11" fmla="*/ 277 h 537"/>
                <a:gd name="T12" fmla="*/ 86 w 282"/>
                <a:gd name="T13" fmla="*/ 218 h 537"/>
                <a:gd name="T14" fmla="*/ 33 w 282"/>
                <a:gd name="T15" fmla="*/ 170 h 537"/>
                <a:gd name="T16" fmla="*/ 0 w 282"/>
                <a:gd name="T17" fmla="*/ 154 h 537"/>
                <a:gd name="T18" fmla="*/ 13 w 282"/>
                <a:gd name="T19" fmla="*/ 153 h 537"/>
                <a:gd name="T20" fmla="*/ 66 w 282"/>
                <a:gd name="T21" fmla="*/ 140 h 537"/>
                <a:gd name="T22" fmla="*/ 142 w 282"/>
                <a:gd name="T23" fmla="*/ 107 h 537"/>
                <a:gd name="T24" fmla="*/ 233 w 282"/>
                <a:gd name="T25" fmla="*/ 45 h 537"/>
                <a:gd name="T26" fmla="*/ 282 w 282"/>
                <a:gd name="T27" fmla="*/ 0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2" h="537">
                  <a:moveTo>
                    <a:pt x="282" y="0"/>
                  </a:moveTo>
                  <a:lnTo>
                    <a:pt x="204" y="537"/>
                  </a:lnTo>
                  <a:lnTo>
                    <a:pt x="204" y="529"/>
                  </a:lnTo>
                  <a:lnTo>
                    <a:pt x="188" y="438"/>
                  </a:lnTo>
                  <a:lnTo>
                    <a:pt x="158" y="341"/>
                  </a:lnTo>
                  <a:lnTo>
                    <a:pt x="128" y="277"/>
                  </a:lnTo>
                  <a:lnTo>
                    <a:pt x="86" y="218"/>
                  </a:lnTo>
                  <a:lnTo>
                    <a:pt x="33" y="170"/>
                  </a:lnTo>
                  <a:lnTo>
                    <a:pt x="0" y="154"/>
                  </a:lnTo>
                  <a:lnTo>
                    <a:pt x="13" y="153"/>
                  </a:lnTo>
                  <a:lnTo>
                    <a:pt x="66" y="140"/>
                  </a:lnTo>
                  <a:lnTo>
                    <a:pt x="142" y="107"/>
                  </a:lnTo>
                  <a:lnTo>
                    <a:pt x="233" y="45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EE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71" name="Freeform 92"/>
            <p:cNvSpPr>
              <a:spLocks/>
            </p:cNvSpPr>
            <p:nvPr/>
          </p:nvSpPr>
          <p:spPr bwMode="auto">
            <a:xfrm>
              <a:off x="3600" y="907"/>
              <a:ext cx="197" cy="239"/>
            </a:xfrm>
            <a:custGeom>
              <a:avLst/>
              <a:gdLst>
                <a:gd name="T0" fmla="*/ 589 w 590"/>
                <a:gd name="T1" fmla="*/ 461 h 718"/>
                <a:gd name="T2" fmla="*/ 586 w 590"/>
                <a:gd name="T3" fmla="*/ 458 h 718"/>
                <a:gd name="T4" fmla="*/ 535 w 590"/>
                <a:gd name="T5" fmla="*/ 467 h 718"/>
                <a:gd name="T6" fmla="*/ 463 w 590"/>
                <a:gd name="T7" fmla="*/ 503 h 718"/>
                <a:gd name="T8" fmla="*/ 410 w 590"/>
                <a:gd name="T9" fmla="*/ 538 h 718"/>
                <a:gd name="T10" fmla="*/ 355 w 590"/>
                <a:gd name="T11" fmla="*/ 575 h 718"/>
                <a:gd name="T12" fmla="*/ 276 w 590"/>
                <a:gd name="T13" fmla="*/ 640 h 718"/>
                <a:gd name="T14" fmla="*/ 211 w 590"/>
                <a:gd name="T15" fmla="*/ 708 h 718"/>
                <a:gd name="T16" fmla="*/ 204 w 590"/>
                <a:gd name="T17" fmla="*/ 718 h 718"/>
                <a:gd name="T18" fmla="*/ 180 w 590"/>
                <a:gd name="T19" fmla="*/ 676 h 718"/>
                <a:gd name="T20" fmla="*/ 65 w 590"/>
                <a:gd name="T21" fmla="*/ 458 h 718"/>
                <a:gd name="T22" fmla="*/ 18 w 590"/>
                <a:gd name="T23" fmla="*/ 346 h 718"/>
                <a:gd name="T24" fmla="*/ 1 w 590"/>
                <a:gd name="T25" fmla="*/ 281 h 718"/>
                <a:gd name="T26" fmla="*/ 0 w 590"/>
                <a:gd name="T27" fmla="*/ 257 h 718"/>
                <a:gd name="T28" fmla="*/ 1 w 590"/>
                <a:gd name="T29" fmla="*/ 232 h 718"/>
                <a:gd name="T30" fmla="*/ 11 w 590"/>
                <a:gd name="T31" fmla="*/ 185 h 718"/>
                <a:gd name="T32" fmla="*/ 40 w 590"/>
                <a:gd name="T33" fmla="*/ 119 h 718"/>
                <a:gd name="T34" fmla="*/ 112 w 590"/>
                <a:gd name="T35" fmla="*/ 16 h 718"/>
                <a:gd name="T36" fmla="*/ 128 w 590"/>
                <a:gd name="T37" fmla="*/ 0 h 718"/>
                <a:gd name="T38" fmla="*/ 138 w 590"/>
                <a:gd name="T39" fmla="*/ 22 h 718"/>
                <a:gd name="T40" fmla="*/ 229 w 590"/>
                <a:gd name="T41" fmla="*/ 147 h 718"/>
                <a:gd name="T42" fmla="*/ 306 w 590"/>
                <a:gd name="T43" fmla="*/ 218 h 718"/>
                <a:gd name="T44" fmla="*/ 373 w 590"/>
                <a:gd name="T45" fmla="*/ 263 h 718"/>
                <a:gd name="T46" fmla="*/ 410 w 590"/>
                <a:gd name="T47" fmla="*/ 281 h 718"/>
                <a:gd name="T48" fmla="*/ 446 w 590"/>
                <a:gd name="T49" fmla="*/ 301 h 718"/>
                <a:gd name="T50" fmla="*/ 502 w 590"/>
                <a:gd name="T51" fmla="*/ 336 h 718"/>
                <a:gd name="T52" fmla="*/ 558 w 590"/>
                <a:gd name="T53" fmla="*/ 383 h 718"/>
                <a:gd name="T54" fmla="*/ 587 w 590"/>
                <a:gd name="T55" fmla="*/ 432 h 718"/>
                <a:gd name="T56" fmla="*/ 590 w 590"/>
                <a:gd name="T57" fmla="*/ 458 h 718"/>
                <a:gd name="T58" fmla="*/ 589 w 590"/>
                <a:gd name="T59" fmla="*/ 461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90" h="718">
                  <a:moveTo>
                    <a:pt x="589" y="461"/>
                  </a:moveTo>
                  <a:lnTo>
                    <a:pt x="586" y="458"/>
                  </a:lnTo>
                  <a:lnTo>
                    <a:pt x="535" y="467"/>
                  </a:lnTo>
                  <a:lnTo>
                    <a:pt x="463" y="503"/>
                  </a:lnTo>
                  <a:lnTo>
                    <a:pt x="410" y="538"/>
                  </a:lnTo>
                  <a:lnTo>
                    <a:pt x="355" y="575"/>
                  </a:lnTo>
                  <a:lnTo>
                    <a:pt x="276" y="640"/>
                  </a:lnTo>
                  <a:lnTo>
                    <a:pt x="211" y="708"/>
                  </a:lnTo>
                  <a:lnTo>
                    <a:pt x="204" y="718"/>
                  </a:lnTo>
                  <a:lnTo>
                    <a:pt x="180" y="676"/>
                  </a:lnTo>
                  <a:lnTo>
                    <a:pt x="65" y="458"/>
                  </a:lnTo>
                  <a:lnTo>
                    <a:pt x="18" y="346"/>
                  </a:lnTo>
                  <a:lnTo>
                    <a:pt x="1" y="281"/>
                  </a:lnTo>
                  <a:lnTo>
                    <a:pt x="0" y="257"/>
                  </a:lnTo>
                  <a:lnTo>
                    <a:pt x="1" y="232"/>
                  </a:lnTo>
                  <a:lnTo>
                    <a:pt x="11" y="185"/>
                  </a:lnTo>
                  <a:lnTo>
                    <a:pt x="40" y="119"/>
                  </a:lnTo>
                  <a:lnTo>
                    <a:pt x="112" y="16"/>
                  </a:lnTo>
                  <a:lnTo>
                    <a:pt x="128" y="0"/>
                  </a:lnTo>
                  <a:lnTo>
                    <a:pt x="138" y="22"/>
                  </a:lnTo>
                  <a:lnTo>
                    <a:pt x="229" y="147"/>
                  </a:lnTo>
                  <a:lnTo>
                    <a:pt x="306" y="218"/>
                  </a:lnTo>
                  <a:lnTo>
                    <a:pt x="373" y="263"/>
                  </a:lnTo>
                  <a:lnTo>
                    <a:pt x="410" y="281"/>
                  </a:lnTo>
                  <a:lnTo>
                    <a:pt x="446" y="301"/>
                  </a:lnTo>
                  <a:lnTo>
                    <a:pt x="502" y="336"/>
                  </a:lnTo>
                  <a:lnTo>
                    <a:pt x="558" y="383"/>
                  </a:lnTo>
                  <a:lnTo>
                    <a:pt x="587" y="432"/>
                  </a:lnTo>
                  <a:lnTo>
                    <a:pt x="590" y="458"/>
                  </a:lnTo>
                  <a:lnTo>
                    <a:pt x="589" y="461"/>
                  </a:lnTo>
                  <a:close/>
                </a:path>
              </a:pathLst>
            </a:custGeom>
            <a:solidFill>
              <a:srgbClr val="EE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72" name="Freeform 93"/>
            <p:cNvSpPr>
              <a:spLocks/>
            </p:cNvSpPr>
            <p:nvPr/>
          </p:nvSpPr>
          <p:spPr bwMode="auto">
            <a:xfrm>
              <a:off x="3438" y="941"/>
              <a:ext cx="188" cy="896"/>
            </a:xfrm>
            <a:custGeom>
              <a:avLst/>
              <a:gdLst>
                <a:gd name="T0" fmla="*/ 565 w 565"/>
                <a:gd name="T1" fmla="*/ 0 h 2688"/>
                <a:gd name="T2" fmla="*/ 536 w 565"/>
                <a:gd name="T3" fmla="*/ 26 h 2688"/>
                <a:gd name="T4" fmla="*/ 346 w 565"/>
                <a:gd name="T5" fmla="*/ 158 h 2688"/>
                <a:gd name="T6" fmla="*/ 218 w 565"/>
                <a:gd name="T7" fmla="*/ 227 h 2688"/>
                <a:gd name="T8" fmla="*/ 125 w 565"/>
                <a:gd name="T9" fmla="*/ 266 h 2688"/>
                <a:gd name="T10" fmla="*/ 78 w 565"/>
                <a:gd name="T11" fmla="*/ 280 h 2688"/>
                <a:gd name="T12" fmla="*/ 206 w 565"/>
                <a:gd name="T13" fmla="*/ 435 h 2688"/>
                <a:gd name="T14" fmla="*/ 0 w 565"/>
                <a:gd name="T15" fmla="*/ 511 h 2688"/>
                <a:gd name="T16" fmla="*/ 20 w 565"/>
                <a:gd name="T17" fmla="*/ 675 h 2688"/>
                <a:gd name="T18" fmla="*/ 118 w 565"/>
                <a:gd name="T19" fmla="*/ 1457 h 2688"/>
                <a:gd name="T20" fmla="*/ 183 w 565"/>
                <a:gd name="T21" fmla="*/ 1911 h 2688"/>
                <a:gd name="T22" fmla="*/ 206 w 565"/>
                <a:gd name="T23" fmla="*/ 2022 h 2688"/>
                <a:gd name="T24" fmla="*/ 215 w 565"/>
                <a:gd name="T25" fmla="*/ 2094 h 2688"/>
                <a:gd name="T26" fmla="*/ 223 w 565"/>
                <a:gd name="T27" fmla="*/ 2271 h 2688"/>
                <a:gd name="T28" fmla="*/ 223 w 565"/>
                <a:gd name="T29" fmla="*/ 2458 h 2688"/>
                <a:gd name="T30" fmla="*/ 215 w 565"/>
                <a:gd name="T31" fmla="*/ 2625 h 2688"/>
                <a:gd name="T32" fmla="*/ 206 w 565"/>
                <a:gd name="T33" fmla="*/ 2688 h 2688"/>
                <a:gd name="T34" fmla="*/ 222 w 565"/>
                <a:gd name="T35" fmla="*/ 2647 h 2688"/>
                <a:gd name="T36" fmla="*/ 300 w 565"/>
                <a:gd name="T37" fmla="*/ 2327 h 2688"/>
                <a:gd name="T38" fmla="*/ 336 w 565"/>
                <a:gd name="T39" fmla="*/ 2085 h 2688"/>
                <a:gd name="T40" fmla="*/ 353 w 565"/>
                <a:gd name="T41" fmla="*/ 1895 h 2688"/>
                <a:gd name="T42" fmla="*/ 359 w 565"/>
                <a:gd name="T43" fmla="*/ 1791 h 2688"/>
                <a:gd name="T44" fmla="*/ 372 w 565"/>
                <a:gd name="T45" fmla="*/ 1567 h 2688"/>
                <a:gd name="T46" fmla="*/ 415 w 565"/>
                <a:gd name="T47" fmla="*/ 1031 h 2688"/>
                <a:gd name="T48" fmla="*/ 472 w 565"/>
                <a:gd name="T49" fmla="*/ 502 h 2688"/>
                <a:gd name="T50" fmla="*/ 518 w 565"/>
                <a:gd name="T51" fmla="*/ 190 h 2688"/>
                <a:gd name="T52" fmla="*/ 549 w 565"/>
                <a:gd name="T53" fmla="*/ 44 h 2688"/>
                <a:gd name="T54" fmla="*/ 565 w 565"/>
                <a:gd name="T55" fmla="*/ 0 h 2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65" h="2688">
                  <a:moveTo>
                    <a:pt x="565" y="0"/>
                  </a:moveTo>
                  <a:lnTo>
                    <a:pt x="536" y="26"/>
                  </a:lnTo>
                  <a:lnTo>
                    <a:pt x="346" y="158"/>
                  </a:lnTo>
                  <a:lnTo>
                    <a:pt x="218" y="227"/>
                  </a:lnTo>
                  <a:lnTo>
                    <a:pt x="125" y="266"/>
                  </a:lnTo>
                  <a:lnTo>
                    <a:pt x="78" y="280"/>
                  </a:lnTo>
                  <a:lnTo>
                    <a:pt x="206" y="435"/>
                  </a:lnTo>
                  <a:lnTo>
                    <a:pt x="0" y="511"/>
                  </a:lnTo>
                  <a:lnTo>
                    <a:pt x="20" y="675"/>
                  </a:lnTo>
                  <a:lnTo>
                    <a:pt x="118" y="1457"/>
                  </a:lnTo>
                  <a:lnTo>
                    <a:pt x="183" y="1911"/>
                  </a:lnTo>
                  <a:lnTo>
                    <a:pt x="206" y="2022"/>
                  </a:lnTo>
                  <a:lnTo>
                    <a:pt x="215" y="2094"/>
                  </a:lnTo>
                  <a:lnTo>
                    <a:pt x="223" y="2271"/>
                  </a:lnTo>
                  <a:lnTo>
                    <a:pt x="223" y="2458"/>
                  </a:lnTo>
                  <a:lnTo>
                    <a:pt x="215" y="2625"/>
                  </a:lnTo>
                  <a:lnTo>
                    <a:pt x="206" y="2688"/>
                  </a:lnTo>
                  <a:lnTo>
                    <a:pt x="222" y="2647"/>
                  </a:lnTo>
                  <a:lnTo>
                    <a:pt x="300" y="2327"/>
                  </a:lnTo>
                  <a:lnTo>
                    <a:pt x="336" y="2085"/>
                  </a:lnTo>
                  <a:lnTo>
                    <a:pt x="353" y="1895"/>
                  </a:lnTo>
                  <a:lnTo>
                    <a:pt x="359" y="1791"/>
                  </a:lnTo>
                  <a:lnTo>
                    <a:pt x="372" y="1567"/>
                  </a:lnTo>
                  <a:lnTo>
                    <a:pt x="415" y="1031"/>
                  </a:lnTo>
                  <a:lnTo>
                    <a:pt x="472" y="502"/>
                  </a:lnTo>
                  <a:lnTo>
                    <a:pt x="518" y="190"/>
                  </a:lnTo>
                  <a:lnTo>
                    <a:pt x="549" y="44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rgbClr val="006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73" name="Freeform 94"/>
            <p:cNvSpPr>
              <a:spLocks/>
            </p:cNvSpPr>
            <p:nvPr/>
          </p:nvSpPr>
          <p:spPr bwMode="auto">
            <a:xfrm>
              <a:off x="3888" y="1026"/>
              <a:ext cx="224" cy="708"/>
            </a:xfrm>
            <a:custGeom>
              <a:avLst/>
              <a:gdLst>
                <a:gd name="T0" fmla="*/ 7 w 672"/>
                <a:gd name="T1" fmla="*/ 0 h 2124"/>
                <a:gd name="T2" fmla="*/ 339 w 672"/>
                <a:gd name="T3" fmla="*/ 230 h 2124"/>
                <a:gd name="T4" fmla="*/ 262 w 672"/>
                <a:gd name="T5" fmla="*/ 307 h 2124"/>
                <a:gd name="T6" fmla="*/ 468 w 672"/>
                <a:gd name="T7" fmla="*/ 307 h 2124"/>
                <a:gd name="T8" fmla="*/ 481 w 672"/>
                <a:gd name="T9" fmla="*/ 403 h 2124"/>
                <a:gd name="T10" fmla="*/ 538 w 672"/>
                <a:gd name="T11" fmla="*/ 900 h 2124"/>
                <a:gd name="T12" fmla="*/ 567 w 672"/>
                <a:gd name="T13" fmla="*/ 1236 h 2124"/>
                <a:gd name="T14" fmla="*/ 570 w 672"/>
                <a:gd name="T15" fmla="*/ 1357 h 2124"/>
                <a:gd name="T16" fmla="*/ 567 w 672"/>
                <a:gd name="T17" fmla="*/ 1548 h 2124"/>
                <a:gd name="T18" fmla="*/ 564 w 672"/>
                <a:gd name="T19" fmla="*/ 1748 h 2124"/>
                <a:gd name="T20" fmla="*/ 578 w 672"/>
                <a:gd name="T21" fmla="*/ 1864 h 2124"/>
                <a:gd name="T22" fmla="*/ 596 w 672"/>
                <a:gd name="T23" fmla="*/ 1920 h 2124"/>
                <a:gd name="T24" fmla="*/ 659 w 672"/>
                <a:gd name="T25" fmla="*/ 2098 h 2124"/>
                <a:gd name="T26" fmla="*/ 672 w 672"/>
                <a:gd name="T27" fmla="*/ 2124 h 2124"/>
                <a:gd name="T28" fmla="*/ 649 w 672"/>
                <a:gd name="T29" fmla="*/ 2090 h 2124"/>
                <a:gd name="T30" fmla="*/ 537 w 672"/>
                <a:gd name="T31" fmla="*/ 1871 h 2124"/>
                <a:gd name="T32" fmla="*/ 482 w 672"/>
                <a:gd name="T33" fmla="*/ 1731 h 2124"/>
                <a:gd name="T34" fmla="*/ 452 w 672"/>
                <a:gd name="T35" fmla="*/ 1635 h 2124"/>
                <a:gd name="T36" fmla="*/ 442 w 672"/>
                <a:gd name="T37" fmla="*/ 1587 h 2124"/>
                <a:gd name="T38" fmla="*/ 413 w 672"/>
                <a:gd name="T39" fmla="*/ 1468 h 2124"/>
                <a:gd name="T40" fmla="*/ 290 w 672"/>
                <a:gd name="T41" fmla="*/ 1071 h 2124"/>
                <a:gd name="T42" fmla="*/ 77 w 672"/>
                <a:gd name="T43" fmla="*/ 435 h 2124"/>
                <a:gd name="T44" fmla="*/ 31 w 672"/>
                <a:gd name="T45" fmla="*/ 307 h 2124"/>
                <a:gd name="T46" fmla="*/ 26 w 672"/>
                <a:gd name="T47" fmla="*/ 281 h 2124"/>
                <a:gd name="T48" fmla="*/ 3 w 672"/>
                <a:gd name="T49" fmla="*/ 143 h 2124"/>
                <a:gd name="T50" fmla="*/ 0 w 672"/>
                <a:gd name="T51" fmla="*/ 42 h 2124"/>
                <a:gd name="T52" fmla="*/ 7 w 672"/>
                <a:gd name="T53" fmla="*/ 0 h 2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72" h="2124">
                  <a:moveTo>
                    <a:pt x="7" y="0"/>
                  </a:moveTo>
                  <a:lnTo>
                    <a:pt x="339" y="230"/>
                  </a:lnTo>
                  <a:lnTo>
                    <a:pt x="262" y="307"/>
                  </a:lnTo>
                  <a:lnTo>
                    <a:pt x="468" y="307"/>
                  </a:lnTo>
                  <a:lnTo>
                    <a:pt x="481" y="403"/>
                  </a:lnTo>
                  <a:lnTo>
                    <a:pt x="538" y="900"/>
                  </a:lnTo>
                  <a:lnTo>
                    <a:pt x="567" y="1236"/>
                  </a:lnTo>
                  <a:lnTo>
                    <a:pt x="570" y="1357"/>
                  </a:lnTo>
                  <a:lnTo>
                    <a:pt x="567" y="1548"/>
                  </a:lnTo>
                  <a:lnTo>
                    <a:pt x="564" y="1748"/>
                  </a:lnTo>
                  <a:lnTo>
                    <a:pt x="578" y="1864"/>
                  </a:lnTo>
                  <a:lnTo>
                    <a:pt x="596" y="1920"/>
                  </a:lnTo>
                  <a:lnTo>
                    <a:pt x="659" y="2098"/>
                  </a:lnTo>
                  <a:lnTo>
                    <a:pt x="672" y="2124"/>
                  </a:lnTo>
                  <a:lnTo>
                    <a:pt x="649" y="2090"/>
                  </a:lnTo>
                  <a:lnTo>
                    <a:pt x="537" y="1871"/>
                  </a:lnTo>
                  <a:lnTo>
                    <a:pt x="482" y="1731"/>
                  </a:lnTo>
                  <a:lnTo>
                    <a:pt x="452" y="1635"/>
                  </a:lnTo>
                  <a:lnTo>
                    <a:pt x="442" y="1587"/>
                  </a:lnTo>
                  <a:lnTo>
                    <a:pt x="413" y="1468"/>
                  </a:lnTo>
                  <a:lnTo>
                    <a:pt x="290" y="1071"/>
                  </a:lnTo>
                  <a:lnTo>
                    <a:pt x="77" y="435"/>
                  </a:lnTo>
                  <a:lnTo>
                    <a:pt x="31" y="307"/>
                  </a:lnTo>
                  <a:lnTo>
                    <a:pt x="26" y="281"/>
                  </a:lnTo>
                  <a:lnTo>
                    <a:pt x="3" y="143"/>
                  </a:lnTo>
                  <a:lnTo>
                    <a:pt x="0" y="4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6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74" name="Freeform 95"/>
            <p:cNvSpPr>
              <a:spLocks/>
            </p:cNvSpPr>
            <p:nvPr/>
          </p:nvSpPr>
          <p:spPr bwMode="auto">
            <a:xfrm>
              <a:off x="2602" y="1495"/>
              <a:ext cx="205" cy="205"/>
            </a:xfrm>
            <a:custGeom>
              <a:avLst/>
              <a:gdLst>
                <a:gd name="T0" fmla="*/ 308 w 615"/>
                <a:gd name="T1" fmla="*/ 0 h 615"/>
                <a:gd name="T2" fmla="*/ 338 w 615"/>
                <a:gd name="T3" fmla="*/ 1 h 615"/>
                <a:gd name="T4" fmla="*/ 399 w 615"/>
                <a:gd name="T5" fmla="*/ 14 h 615"/>
                <a:gd name="T6" fmla="*/ 454 w 615"/>
                <a:gd name="T7" fmla="*/ 37 h 615"/>
                <a:gd name="T8" fmla="*/ 503 w 615"/>
                <a:gd name="T9" fmla="*/ 71 h 615"/>
                <a:gd name="T10" fmla="*/ 544 w 615"/>
                <a:gd name="T11" fmla="*/ 112 h 615"/>
                <a:gd name="T12" fmla="*/ 577 w 615"/>
                <a:gd name="T13" fmla="*/ 161 h 615"/>
                <a:gd name="T14" fmla="*/ 602 w 615"/>
                <a:gd name="T15" fmla="*/ 216 h 615"/>
                <a:gd name="T16" fmla="*/ 613 w 615"/>
                <a:gd name="T17" fmla="*/ 277 h 615"/>
                <a:gd name="T18" fmla="*/ 615 w 615"/>
                <a:gd name="T19" fmla="*/ 308 h 615"/>
                <a:gd name="T20" fmla="*/ 613 w 615"/>
                <a:gd name="T21" fmla="*/ 340 h 615"/>
                <a:gd name="T22" fmla="*/ 602 w 615"/>
                <a:gd name="T23" fmla="*/ 399 h 615"/>
                <a:gd name="T24" fmla="*/ 577 w 615"/>
                <a:gd name="T25" fmla="*/ 455 h 615"/>
                <a:gd name="T26" fmla="*/ 544 w 615"/>
                <a:gd name="T27" fmla="*/ 504 h 615"/>
                <a:gd name="T28" fmla="*/ 503 w 615"/>
                <a:gd name="T29" fmla="*/ 546 h 615"/>
                <a:gd name="T30" fmla="*/ 454 w 615"/>
                <a:gd name="T31" fmla="*/ 579 h 615"/>
                <a:gd name="T32" fmla="*/ 399 w 615"/>
                <a:gd name="T33" fmla="*/ 602 h 615"/>
                <a:gd name="T34" fmla="*/ 338 w 615"/>
                <a:gd name="T35" fmla="*/ 614 h 615"/>
                <a:gd name="T36" fmla="*/ 308 w 615"/>
                <a:gd name="T37" fmla="*/ 615 h 615"/>
                <a:gd name="T38" fmla="*/ 276 w 615"/>
                <a:gd name="T39" fmla="*/ 614 h 615"/>
                <a:gd name="T40" fmla="*/ 216 w 615"/>
                <a:gd name="T41" fmla="*/ 602 h 615"/>
                <a:gd name="T42" fmla="*/ 161 w 615"/>
                <a:gd name="T43" fmla="*/ 579 h 615"/>
                <a:gd name="T44" fmla="*/ 112 w 615"/>
                <a:gd name="T45" fmla="*/ 546 h 615"/>
                <a:gd name="T46" fmla="*/ 71 w 615"/>
                <a:gd name="T47" fmla="*/ 504 h 615"/>
                <a:gd name="T48" fmla="*/ 37 w 615"/>
                <a:gd name="T49" fmla="*/ 455 h 615"/>
                <a:gd name="T50" fmla="*/ 13 w 615"/>
                <a:gd name="T51" fmla="*/ 399 h 615"/>
                <a:gd name="T52" fmla="*/ 2 w 615"/>
                <a:gd name="T53" fmla="*/ 340 h 615"/>
                <a:gd name="T54" fmla="*/ 0 w 615"/>
                <a:gd name="T55" fmla="*/ 308 h 615"/>
                <a:gd name="T56" fmla="*/ 2 w 615"/>
                <a:gd name="T57" fmla="*/ 277 h 615"/>
                <a:gd name="T58" fmla="*/ 13 w 615"/>
                <a:gd name="T59" fmla="*/ 216 h 615"/>
                <a:gd name="T60" fmla="*/ 37 w 615"/>
                <a:gd name="T61" fmla="*/ 161 h 615"/>
                <a:gd name="T62" fmla="*/ 71 w 615"/>
                <a:gd name="T63" fmla="*/ 112 h 615"/>
                <a:gd name="T64" fmla="*/ 112 w 615"/>
                <a:gd name="T65" fmla="*/ 71 h 615"/>
                <a:gd name="T66" fmla="*/ 161 w 615"/>
                <a:gd name="T67" fmla="*/ 37 h 615"/>
                <a:gd name="T68" fmla="*/ 216 w 615"/>
                <a:gd name="T69" fmla="*/ 14 h 615"/>
                <a:gd name="T70" fmla="*/ 276 w 615"/>
                <a:gd name="T71" fmla="*/ 1 h 615"/>
                <a:gd name="T72" fmla="*/ 308 w 615"/>
                <a:gd name="T73" fmla="*/ 0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15" h="615">
                  <a:moveTo>
                    <a:pt x="308" y="0"/>
                  </a:moveTo>
                  <a:lnTo>
                    <a:pt x="338" y="1"/>
                  </a:lnTo>
                  <a:lnTo>
                    <a:pt x="399" y="14"/>
                  </a:lnTo>
                  <a:lnTo>
                    <a:pt x="454" y="37"/>
                  </a:lnTo>
                  <a:lnTo>
                    <a:pt x="503" y="71"/>
                  </a:lnTo>
                  <a:lnTo>
                    <a:pt x="544" y="112"/>
                  </a:lnTo>
                  <a:lnTo>
                    <a:pt x="577" y="161"/>
                  </a:lnTo>
                  <a:lnTo>
                    <a:pt x="602" y="216"/>
                  </a:lnTo>
                  <a:lnTo>
                    <a:pt x="613" y="277"/>
                  </a:lnTo>
                  <a:lnTo>
                    <a:pt x="615" y="308"/>
                  </a:lnTo>
                  <a:lnTo>
                    <a:pt x="613" y="340"/>
                  </a:lnTo>
                  <a:lnTo>
                    <a:pt x="602" y="399"/>
                  </a:lnTo>
                  <a:lnTo>
                    <a:pt x="577" y="455"/>
                  </a:lnTo>
                  <a:lnTo>
                    <a:pt x="544" y="504"/>
                  </a:lnTo>
                  <a:lnTo>
                    <a:pt x="503" y="546"/>
                  </a:lnTo>
                  <a:lnTo>
                    <a:pt x="454" y="579"/>
                  </a:lnTo>
                  <a:lnTo>
                    <a:pt x="399" y="602"/>
                  </a:lnTo>
                  <a:lnTo>
                    <a:pt x="338" y="614"/>
                  </a:lnTo>
                  <a:lnTo>
                    <a:pt x="308" y="615"/>
                  </a:lnTo>
                  <a:lnTo>
                    <a:pt x="276" y="614"/>
                  </a:lnTo>
                  <a:lnTo>
                    <a:pt x="216" y="602"/>
                  </a:lnTo>
                  <a:lnTo>
                    <a:pt x="161" y="579"/>
                  </a:lnTo>
                  <a:lnTo>
                    <a:pt x="112" y="546"/>
                  </a:lnTo>
                  <a:lnTo>
                    <a:pt x="71" y="504"/>
                  </a:lnTo>
                  <a:lnTo>
                    <a:pt x="37" y="455"/>
                  </a:lnTo>
                  <a:lnTo>
                    <a:pt x="13" y="399"/>
                  </a:lnTo>
                  <a:lnTo>
                    <a:pt x="2" y="340"/>
                  </a:lnTo>
                  <a:lnTo>
                    <a:pt x="0" y="308"/>
                  </a:lnTo>
                  <a:lnTo>
                    <a:pt x="2" y="277"/>
                  </a:lnTo>
                  <a:lnTo>
                    <a:pt x="13" y="216"/>
                  </a:lnTo>
                  <a:lnTo>
                    <a:pt x="37" y="161"/>
                  </a:lnTo>
                  <a:lnTo>
                    <a:pt x="71" y="112"/>
                  </a:lnTo>
                  <a:lnTo>
                    <a:pt x="112" y="71"/>
                  </a:lnTo>
                  <a:lnTo>
                    <a:pt x="161" y="37"/>
                  </a:lnTo>
                  <a:lnTo>
                    <a:pt x="216" y="14"/>
                  </a:lnTo>
                  <a:lnTo>
                    <a:pt x="276" y="1"/>
                  </a:lnTo>
                  <a:lnTo>
                    <a:pt x="308" y="0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75" name="Freeform 96"/>
            <p:cNvSpPr>
              <a:spLocks/>
            </p:cNvSpPr>
            <p:nvPr/>
          </p:nvSpPr>
          <p:spPr bwMode="auto">
            <a:xfrm>
              <a:off x="2628" y="1513"/>
              <a:ext cx="154" cy="171"/>
            </a:xfrm>
            <a:custGeom>
              <a:avLst/>
              <a:gdLst>
                <a:gd name="T0" fmla="*/ 230 w 461"/>
                <a:gd name="T1" fmla="*/ 0 h 513"/>
                <a:gd name="T2" fmla="*/ 253 w 461"/>
                <a:gd name="T3" fmla="*/ 1 h 513"/>
                <a:gd name="T4" fmla="*/ 298 w 461"/>
                <a:gd name="T5" fmla="*/ 11 h 513"/>
                <a:gd name="T6" fmla="*/ 340 w 461"/>
                <a:gd name="T7" fmla="*/ 30 h 513"/>
                <a:gd name="T8" fmla="*/ 376 w 461"/>
                <a:gd name="T9" fmla="*/ 57 h 513"/>
                <a:gd name="T10" fmla="*/ 407 w 461"/>
                <a:gd name="T11" fmla="*/ 93 h 513"/>
                <a:gd name="T12" fmla="*/ 432 w 461"/>
                <a:gd name="T13" fmla="*/ 134 h 513"/>
                <a:gd name="T14" fmla="*/ 450 w 461"/>
                <a:gd name="T15" fmla="*/ 180 h 513"/>
                <a:gd name="T16" fmla="*/ 459 w 461"/>
                <a:gd name="T17" fmla="*/ 230 h 513"/>
                <a:gd name="T18" fmla="*/ 461 w 461"/>
                <a:gd name="T19" fmla="*/ 256 h 513"/>
                <a:gd name="T20" fmla="*/ 459 w 461"/>
                <a:gd name="T21" fmla="*/ 282 h 513"/>
                <a:gd name="T22" fmla="*/ 450 w 461"/>
                <a:gd name="T23" fmla="*/ 333 h 513"/>
                <a:gd name="T24" fmla="*/ 432 w 461"/>
                <a:gd name="T25" fmla="*/ 379 h 513"/>
                <a:gd name="T26" fmla="*/ 407 w 461"/>
                <a:gd name="T27" fmla="*/ 419 h 513"/>
                <a:gd name="T28" fmla="*/ 376 w 461"/>
                <a:gd name="T29" fmla="*/ 454 h 513"/>
                <a:gd name="T30" fmla="*/ 340 w 461"/>
                <a:gd name="T31" fmla="*/ 481 h 513"/>
                <a:gd name="T32" fmla="*/ 298 w 461"/>
                <a:gd name="T33" fmla="*/ 501 h 513"/>
                <a:gd name="T34" fmla="*/ 253 w 461"/>
                <a:gd name="T35" fmla="*/ 511 h 513"/>
                <a:gd name="T36" fmla="*/ 230 w 461"/>
                <a:gd name="T37" fmla="*/ 513 h 513"/>
                <a:gd name="T38" fmla="*/ 206 w 461"/>
                <a:gd name="T39" fmla="*/ 511 h 513"/>
                <a:gd name="T40" fmla="*/ 161 w 461"/>
                <a:gd name="T41" fmla="*/ 501 h 513"/>
                <a:gd name="T42" fmla="*/ 119 w 461"/>
                <a:gd name="T43" fmla="*/ 481 h 513"/>
                <a:gd name="T44" fmla="*/ 83 w 461"/>
                <a:gd name="T45" fmla="*/ 454 h 513"/>
                <a:gd name="T46" fmla="*/ 52 w 461"/>
                <a:gd name="T47" fmla="*/ 419 h 513"/>
                <a:gd name="T48" fmla="*/ 27 w 461"/>
                <a:gd name="T49" fmla="*/ 379 h 513"/>
                <a:gd name="T50" fmla="*/ 10 w 461"/>
                <a:gd name="T51" fmla="*/ 333 h 513"/>
                <a:gd name="T52" fmla="*/ 0 w 461"/>
                <a:gd name="T53" fmla="*/ 282 h 513"/>
                <a:gd name="T54" fmla="*/ 0 w 461"/>
                <a:gd name="T55" fmla="*/ 256 h 513"/>
                <a:gd name="T56" fmla="*/ 0 w 461"/>
                <a:gd name="T57" fmla="*/ 230 h 513"/>
                <a:gd name="T58" fmla="*/ 10 w 461"/>
                <a:gd name="T59" fmla="*/ 180 h 513"/>
                <a:gd name="T60" fmla="*/ 27 w 461"/>
                <a:gd name="T61" fmla="*/ 134 h 513"/>
                <a:gd name="T62" fmla="*/ 52 w 461"/>
                <a:gd name="T63" fmla="*/ 93 h 513"/>
                <a:gd name="T64" fmla="*/ 83 w 461"/>
                <a:gd name="T65" fmla="*/ 57 h 513"/>
                <a:gd name="T66" fmla="*/ 119 w 461"/>
                <a:gd name="T67" fmla="*/ 30 h 513"/>
                <a:gd name="T68" fmla="*/ 161 w 461"/>
                <a:gd name="T69" fmla="*/ 11 h 513"/>
                <a:gd name="T70" fmla="*/ 206 w 461"/>
                <a:gd name="T71" fmla="*/ 1 h 513"/>
                <a:gd name="T72" fmla="*/ 230 w 461"/>
                <a:gd name="T73" fmla="*/ 0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61" h="513">
                  <a:moveTo>
                    <a:pt x="230" y="0"/>
                  </a:moveTo>
                  <a:lnTo>
                    <a:pt x="253" y="1"/>
                  </a:lnTo>
                  <a:lnTo>
                    <a:pt x="298" y="11"/>
                  </a:lnTo>
                  <a:lnTo>
                    <a:pt x="340" y="30"/>
                  </a:lnTo>
                  <a:lnTo>
                    <a:pt x="376" y="57"/>
                  </a:lnTo>
                  <a:lnTo>
                    <a:pt x="407" y="93"/>
                  </a:lnTo>
                  <a:lnTo>
                    <a:pt x="432" y="134"/>
                  </a:lnTo>
                  <a:lnTo>
                    <a:pt x="450" y="180"/>
                  </a:lnTo>
                  <a:lnTo>
                    <a:pt x="459" y="230"/>
                  </a:lnTo>
                  <a:lnTo>
                    <a:pt x="461" y="256"/>
                  </a:lnTo>
                  <a:lnTo>
                    <a:pt x="459" y="282"/>
                  </a:lnTo>
                  <a:lnTo>
                    <a:pt x="450" y="333"/>
                  </a:lnTo>
                  <a:lnTo>
                    <a:pt x="432" y="379"/>
                  </a:lnTo>
                  <a:lnTo>
                    <a:pt x="407" y="419"/>
                  </a:lnTo>
                  <a:lnTo>
                    <a:pt x="376" y="454"/>
                  </a:lnTo>
                  <a:lnTo>
                    <a:pt x="340" y="481"/>
                  </a:lnTo>
                  <a:lnTo>
                    <a:pt x="298" y="501"/>
                  </a:lnTo>
                  <a:lnTo>
                    <a:pt x="253" y="511"/>
                  </a:lnTo>
                  <a:lnTo>
                    <a:pt x="230" y="513"/>
                  </a:lnTo>
                  <a:lnTo>
                    <a:pt x="206" y="511"/>
                  </a:lnTo>
                  <a:lnTo>
                    <a:pt x="161" y="501"/>
                  </a:lnTo>
                  <a:lnTo>
                    <a:pt x="119" y="481"/>
                  </a:lnTo>
                  <a:lnTo>
                    <a:pt x="83" y="454"/>
                  </a:lnTo>
                  <a:lnTo>
                    <a:pt x="52" y="419"/>
                  </a:lnTo>
                  <a:lnTo>
                    <a:pt x="27" y="379"/>
                  </a:lnTo>
                  <a:lnTo>
                    <a:pt x="10" y="333"/>
                  </a:lnTo>
                  <a:lnTo>
                    <a:pt x="0" y="282"/>
                  </a:lnTo>
                  <a:lnTo>
                    <a:pt x="0" y="256"/>
                  </a:lnTo>
                  <a:lnTo>
                    <a:pt x="0" y="230"/>
                  </a:lnTo>
                  <a:lnTo>
                    <a:pt x="10" y="180"/>
                  </a:lnTo>
                  <a:lnTo>
                    <a:pt x="27" y="134"/>
                  </a:lnTo>
                  <a:lnTo>
                    <a:pt x="52" y="93"/>
                  </a:lnTo>
                  <a:lnTo>
                    <a:pt x="83" y="57"/>
                  </a:lnTo>
                  <a:lnTo>
                    <a:pt x="119" y="30"/>
                  </a:lnTo>
                  <a:lnTo>
                    <a:pt x="161" y="11"/>
                  </a:lnTo>
                  <a:lnTo>
                    <a:pt x="206" y="1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C0CC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51065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492369" y="740228"/>
            <a:ext cx="11090029" cy="6117771"/>
            <a:chOff x="757691" y="740229"/>
            <a:chExt cx="9324893" cy="5688238"/>
          </a:xfrm>
        </p:grpSpPr>
        <p:sp>
          <p:nvSpPr>
            <p:cNvPr id="7" name="직각 삼각형 6"/>
            <p:cNvSpPr/>
            <p:nvPr/>
          </p:nvSpPr>
          <p:spPr>
            <a:xfrm flipH="1" flipV="1">
              <a:off x="839932" y="5989840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직각 삼각형 5"/>
            <p:cNvSpPr/>
            <p:nvPr/>
          </p:nvSpPr>
          <p:spPr>
            <a:xfrm flipV="1">
              <a:off x="757691" y="6007552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856343" y="740229"/>
              <a:ext cx="9144000" cy="5370285"/>
            </a:xfrm>
            <a:prstGeom prst="roundRect">
              <a:avLst>
                <a:gd name="adj" fmla="val 2072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DBE4D81-A44D-4E67-88AD-B9901F8B2944}"/>
              </a:ext>
            </a:extLst>
          </p:cNvPr>
          <p:cNvSpPr/>
          <p:nvPr/>
        </p:nvSpPr>
        <p:spPr>
          <a:xfrm>
            <a:off x="609694" y="70338"/>
            <a:ext cx="111289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인증</a:t>
            </a: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인가 실패 </a:t>
            </a:r>
            <a:endParaRPr kumimoji="0" lang="en-US" altLang="ko-KR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AE4014B-C72D-4202-91DC-F04EDB2078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1559" y="504971"/>
            <a:ext cx="24437269" cy="769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67409B7-AB33-40E8-9DB5-7F1BFDC69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7887" y="51788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9FB0F7B-449F-4E93-9DA1-2B3D117ADC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7715" y="532754"/>
            <a:ext cx="9287120" cy="328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F6D89CD1-A580-47F8-8A18-1C1D24E279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6E98C396-ECA7-4560-8793-74304AA32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0242" y="354103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38F43A9D-D36B-44D8-BEE8-D122B60398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B938630-9F8D-4239-9E0C-122E01662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744" y="1134835"/>
            <a:ext cx="1974992" cy="196984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88DBF05-9E50-450A-9393-7DE608C8C3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2016" y="1417474"/>
            <a:ext cx="4296375" cy="121937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433B5010-4979-4D57-820B-5BD27A6A0E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4342" y="1128794"/>
            <a:ext cx="1954296" cy="1969848"/>
          </a:xfrm>
          <a:prstGeom prst="rect">
            <a:avLst/>
          </a:prstGeom>
        </p:spPr>
      </p:pic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B5A3481E-17B7-4F6D-B463-D38A784E54A6}"/>
              </a:ext>
            </a:extLst>
          </p:cNvPr>
          <p:cNvSpPr/>
          <p:nvPr/>
        </p:nvSpPr>
        <p:spPr>
          <a:xfrm>
            <a:off x="3146783" y="1884806"/>
            <a:ext cx="394593" cy="234953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78E27D9A-2D41-459E-8604-4D926957F61F}"/>
              </a:ext>
            </a:extLst>
          </p:cNvPr>
          <p:cNvSpPr/>
          <p:nvPr/>
        </p:nvSpPr>
        <p:spPr>
          <a:xfrm>
            <a:off x="8199031" y="1884805"/>
            <a:ext cx="394593" cy="234953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1132F2ED-F6B3-4B0E-8F09-882056394D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1559" y="4723691"/>
            <a:ext cx="1889766" cy="358061"/>
          </a:xfrm>
          <a:prstGeom prst="rect">
            <a:avLst/>
          </a:prstGeom>
        </p:spPr>
      </p:pic>
      <p:sp>
        <p:nvSpPr>
          <p:cNvPr id="33" name="액자 32">
            <a:extLst>
              <a:ext uri="{FF2B5EF4-FFF2-40B4-BE49-F238E27FC236}">
                <a16:creationId xmlns:a16="http://schemas.microsoft.com/office/drawing/2014/main" id="{7B09AFD5-5479-4A6A-879D-AAEA1FB7C727}"/>
              </a:ext>
            </a:extLst>
          </p:cNvPr>
          <p:cNvSpPr/>
          <p:nvPr/>
        </p:nvSpPr>
        <p:spPr>
          <a:xfrm>
            <a:off x="2325757" y="4784035"/>
            <a:ext cx="496956" cy="251791"/>
          </a:xfrm>
          <a:prstGeom prst="frame">
            <a:avLst>
              <a:gd name="adj1" fmla="val 723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164949BE-B8A4-4B98-9715-76020F06349C}"/>
              </a:ext>
            </a:extLst>
          </p:cNvPr>
          <p:cNvSpPr/>
          <p:nvPr/>
        </p:nvSpPr>
        <p:spPr>
          <a:xfrm>
            <a:off x="3146782" y="4723691"/>
            <a:ext cx="394593" cy="234953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F44714E5-3ADA-4B19-92AF-FE6B91E44D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22016" y="4249735"/>
            <a:ext cx="4258269" cy="1190791"/>
          </a:xfrm>
          <a:prstGeom prst="rect">
            <a:avLst/>
          </a:prstGeom>
        </p:spPr>
      </p:pic>
      <p:sp>
        <p:nvSpPr>
          <p:cNvPr id="37" name="화살표: 오른쪽 36">
            <a:extLst>
              <a:ext uri="{FF2B5EF4-FFF2-40B4-BE49-F238E27FC236}">
                <a16:creationId xmlns:a16="http://schemas.microsoft.com/office/drawing/2014/main" id="{1044431D-C483-4046-B3F4-32E9812A25D7}"/>
              </a:ext>
            </a:extLst>
          </p:cNvPr>
          <p:cNvSpPr/>
          <p:nvPr/>
        </p:nvSpPr>
        <p:spPr>
          <a:xfrm>
            <a:off x="8193191" y="4723691"/>
            <a:ext cx="394593" cy="234953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D5BC59CA-4A2C-4969-8B27-FA537E3FFC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4342" y="3718999"/>
            <a:ext cx="1954296" cy="196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8693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8" grpId="0" animBg="1"/>
      <p:bldP spid="33" grpId="0" animBg="1"/>
      <p:bldP spid="34" grpId="0" animBg="1"/>
      <p:bldP spid="3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492369" y="740228"/>
            <a:ext cx="11090029" cy="6117771"/>
            <a:chOff x="757691" y="740229"/>
            <a:chExt cx="9324893" cy="5688238"/>
          </a:xfrm>
        </p:grpSpPr>
        <p:sp>
          <p:nvSpPr>
            <p:cNvPr id="7" name="직각 삼각형 6"/>
            <p:cNvSpPr/>
            <p:nvPr/>
          </p:nvSpPr>
          <p:spPr>
            <a:xfrm flipH="1" flipV="1">
              <a:off x="839932" y="5989840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직각 삼각형 5"/>
            <p:cNvSpPr/>
            <p:nvPr/>
          </p:nvSpPr>
          <p:spPr>
            <a:xfrm flipV="1">
              <a:off x="757691" y="6007552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856343" y="740229"/>
              <a:ext cx="9144000" cy="5370285"/>
            </a:xfrm>
            <a:prstGeom prst="roundRect">
              <a:avLst>
                <a:gd name="adj" fmla="val 2072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DBE4D81-A44D-4E67-88AD-B9901F8B2944}"/>
              </a:ext>
            </a:extLst>
          </p:cNvPr>
          <p:cNvSpPr/>
          <p:nvPr/>
        </p:nvSpPr>
        <p:spPr>
          <a:xfrm>
            <a:off x="609694" y="70338"/>
            <a:ext cx="111289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관리자 페이지</a:t>
            </a:r>
            <a:endParaRPr kumimoji="0" lang="en-US" altLang="ko-KR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AE4014B-C72D-4202-91DC-F04EDB2078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1559" y="504971"/>
            <a:ext cx="24437269" cy="769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67409B7-AB33-40E8-9DB5-7F1BFDC69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7887" y="51788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9FB0F7B-449F-4E93-9DA1-2B3D117ADC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7715" y="532754"/>
            <a:ext cx="9287120" cy="328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F6D89CD1-A580-47F8-8A18-1C1D24E279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6E98C396-ECA7-4560-8793-74304AA32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0242" y="354103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38F43A9D-D36B-44D8-BEE8-D122B60398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6A554EA-572E-4569-B4F8-68612EDEC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017" y="2170876"/>
            <a:ext cx="2522870" cy="2516248"/>
          </a:xfrm>
          <a:prstGeom prst="rect">
            <a:avLst/>
          </a:prstGeom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25F7683C-0185-49F5-A4E0-739FD2B4C622}"/>
              </a:ext>
            </a:extLst>
          </p:cNvPr>
          <p:cNvSpPr/>
          <p:nvPr/>
        </p:nvSpPr>
        <p:spPr>
          <a:xfrm>
            <a:off x="3604591" y="3249015"/>
            <a:ext cx="490331" cy="258411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F1358E4-C88C-4A48-89F1-1C35284E2E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2364" y="1438120"/>
            <a:ext cx="6298537" cy="3880200"/>
          </a:xfrm>
          <a:prstGeom prst="rect">
            <a:avLst/>
          </a:prstGeom>
        </p:spPr>
      </p:pic>
      <p:sp>
        <p:nvSpPr>
          <p:cNvPr id="18" name="액자 17">
            <a:extLst>
              <a:ext uri="{FF2B5EF4-FFF2-40B4-BE49-F238E27FC236}">
                <a16:creationId xmlns:a16="http://schemas.microsoft.com/office/drawing/2014/main" id="{93D93AB2-87A2-46C5-81C5-BF9282002684}"/>
              </a:ext>
            </a:extLst>
          </p:cNvPr>
          <p:cNvSpPr/>
          <p:nvPr/>
        </p:nvSpPr>
        <p:spPr>
          <a:xfrm>
            <a:off x="4499112" y="1431495"/>
            <a:ext cx="278297" cy="108186"/>
          </a:xfrm>
          <a:prstGeom prst="frame">
            <a:avLst>
              <a:gd name="adj1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액자 18">
            <a:extLst>
              <a:ext uri="{FF2B5EF4-FFF2-40B4-BE49-F238E27FC236}">
                <a16:creationId xmlns:a16="http://schemas.microsoft.com/office/drawing/2014/main" id="{D0CBE20D-BF0E-44C9-BBCE-0427C89100C8}"/>
              </a:ext>
            </a:extLst>
          </p:cNvPr>
          <p:cNvSpPr/>
          <p:nvPr/>
        </p:nvSpPr>
        <p:spPr>
          <a:xfrm>
            <a:off x="7522483" y="1852865"/>
            <a:ext cx="278297" cy="108186"/>
          </a:xfrm>
          <a:prstGeom prst="frame">
            <a:avLst>
              <a:gd name="adj1" fmla="val 192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액자 20">
            <a:extLst>
              <a:ext uri="{FF2B5EF4-FFF2-40B4-BE49-F238E27FC236}">
                <a16:creationId xmlns:a16="http://schemas.microsoft.com/office/drawing/2014/main" id="{22BDC5E2-D7BA-42BF-9A80-7AFBAE84D2F6}"/>
              </a:ext>
            </a:extLst>
          </p:cNvPr>
          <p:cNvSpPr/>
          <p:nvPr/>
        </p:nvSpPr>
        <p:spPr>
          <a:xfrm>
            <a:off x="7522483" y="2479849"/>
            <a:ext cx="278297" cy="108186"/>
          </a:xfrm>
          <a:prstGeom prst="frame">
            <a:avLst>
              <a:gd name="adj1" fmla="val 192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액자 22">
            <a:extLst>
              <a:ext uri="{FF2B5EF4-FFF2-40B4-BE49-F238E27FC236}">
                <a16:creationId xmlns:a16="http://schemas.microsoft.com/office/drawing/2014/main" id="{4B569A12-4089-4EC9-84AB-88428C5D710D}"/>
              </a:ext>
            </a:extLst>
          </p:cNvPr>
          <p:cNvSpPr/>
          <p:nvPr/>
        </p:nvSpPr>
        <p:spPr>
          <a:xfrm>
            <a:off x="7522483" y="3916553"/>
            <a:ext cx="278297" cy="108186"/>
          </a:xfrm>
          <a:prstGeom prst="frame">
            <a:avLst>
              <a:gd name="adj1" fmla="val 192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액자 23">
            <a:extLst>
              <a:ext uri="{FF2B5EF4-FFF2-40B4-BE49-F238E27FC236}">
                <a16:creationId xmlns:a16="http://schemas.microsoft.com/office/drawing/2014/main" id="{BF8F5D4D-CE8B-4FBE-AA05-B41F915DE391}"/>
              </a:ext>
            </a:extLst>
          </p:cNvPr>
          <p:cNvSpPr/>
          <p:nvPr/>
        </p:nvSpPr>
        <p:spPr>
          <a:xfrm>
            <a:off x="7522482" y="4483648"/>
            <a:ext cx="278297" cy="108186"/>
          </a:xfrm>
          <a:prstGeom prst="frame">
            <a:avLst>
              <a:gd name="adj1" fmla="val 192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07260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8" grpId="0" animBg="1"/>
      <p:bldP spid="19" grpId="0" animBg="1"/>
      <p:bldP spid="21" grpId="0" animBg="1"/>
      <p:bldP spid="23" grpId="0" animBg="1"/>
      <p:bldP spid="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492369" y="740228"/>
            <a:ext cx="11090029" cy="6117771"/>
            <a:chOff x="757691" y="740229"/>
            <a:chExt cx="9324893" cy="5688238"/>
          </a:xfrm>
        </p:grpSpPr>
        <p:sp>
          <p:nvSpPr>
            <p:cNvPr id="7" name="직각 삼각형 6"/>
            <p:cNvSpPr/>
            <p:nvPr/>
          </p:nvSpPr>
          <p:spPr>
            <a:xfrm flipH="1" flipV="1">
              <a:off x="839932" y="5989840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직각 삼각형 5"/>
            <p:cNvSpPr/>
            <p:nvPr/>
          </p:nvSpPr>
          <p:spPr>
            <a:xfrm flipV="1">
              <a:off x="757691" y="6007552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856343" y="740229"/>
              <a:ext cx="9144000" cy="5370285"/>
            </a:xfrm>
            <a:prstGeom prst="roundRect">
              <a:avLst>
                <a:gd name="adj" fmla="val 2072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DBE4D81-A44D-4E67-88AD-B9901F8B2944}"/>
              </a:ext>
            </a:extLst>
          </p:cNvPr>
          <p:cNvSpPr/>
          <p:nvPr/>
        </p:nvSpPr>
        <p:spPr>
          <a:xfrm>
            <a:off x="609694" y="70338"/>
            <a:ext cx="111289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관리자 페이지 </a:t>
            </a:r>
            <a:r>
              <a:rPr lang="en-US" altLang="ko-KR" sz="36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– </a:t>
            </a:r>
            <a:r>
              <a:rPr lang="ko-KR" altLang="en-US" sz="36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메모</a:t>
            </a:r>
            <a:r>
              <a:rPr lang="en-US" altLang="ko-KR" sz="36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36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게시글 관리</a:t>
            </a:r>
            <a:r>
              <a: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endParaRPr kumimoji="0" lang="en-US" altLang="ko-KR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AE4014B-C72D-4202-91DC-F04EDB2078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1559" y="504971"/>
            <a:ext cx="24437269" cy="769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67409B7-AB33-40E8-9DB5-7F1BFDC69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7887" y="51788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9FB0F7B-449F-4E93-9DA1-2B3D117ADC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7715" y="532754"/>
            <a:ext cx="9287120" cy="328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F6D89CD1-A580-47F8-8A18-1C1D24E279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6E98C396-ECA7-4560-8793-74304AA32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0242" y="354103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38F43A9D-D36B-44D8-BEE8-D122B60398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F0D26D5-72B9-4D03-8773-BA87496E2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720" y="1192861"/>
            <a:ext cx="3666376" cy="903048"/>
          </a:xfrm>
          <a:prstGeom prst="rect">
            <a:avLst/>
          </a:prstGeom>
        </p:spPr>
      </p:pic>
      <p:sp>
        <p:nvSpPr>
          <p:cNvPr id="15" name="액자 14">
            <a:extLst>
              <a:ext uri="{FF2B5EF4-FFF2-40B4-BE49-F238E27FC236}">
                <a16:creationId xmlns:a16="http://schemas.microsoft.com/office/drawing/2014/main" id="{442B4BFC-18A4-493F-B880-0836D23B1733}"/>
              </a:ext>
            </a:extLst>
          </p:cNvPr>
          <p:cNvSpPr/>
          <p:nvPr/>
        </p:nvSpPr>
        <p:spPr>
          <a:xfrm>
            <a:off x="3997404" y="1421285"/>
            <a:ext cx="203535" cy="155724"/>
          </a:xfrm>
          <a:prstGeom prst="frame">
            <a:avLst>
              <a:gd name="adj1" fmla="val 192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72A69AED-0146-4A94-A50E-79F37C3C005E}"/>
              </a:ext>
            </a:extLst>
          </p:cNvPr>
          <p:cNvSpPr/>
          <p:nvPr/>
        </p:nvSpPr>
        <p:spPr>
          <a:xfrm>
            <a:off x="4635722" y="1461228"/>
            <a:ext cx="490331" cy="258411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0BE6EFD-5532-45FB-8B6F-F0DA5F5217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1789" y="861001"/>
            <a:ext cx="4317589" cy="77477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47B20E92-FFCF-45DA-8D0F-A31F12CD98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1789" y="1800411"/>
            <a:ext cx="4925112" cy="562053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00CB3DBC-A651-4EA3-93D3-E94C55C0C8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211" y="3541036"/>
            <a:ext cx="3913416" cy="592067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C1A43E81-687E-4D8A-873F-E59A620C21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5212" y="4234657"/>
            <a:ext cx="3913416" cy="499585"/>
          </a:xfrm>
          <a:prstGeom prst="rect">
            <a:avLst/>
          </a:prstGeom>
        </p:spPr>
      </p:pic>
      <p:sp>
        <p:nvSpPr>
          <p:cNvPr id="25" name="액자 24">
            <a:extLst>
              <a:ext uri="{FF2B5EF4-FFF2-40B4-BE49-F238E27FC236}">
                <a16:creationId xmlns:a16="http://schemas.microsoft.com/office/drawing/2014/main" id="{4306842F-BB0A-4ECA-897A-2B7220E43DB6}"/>
              </a:ext>
            </a:extLst>
          </p:cNvPr>
          <p:cNvSpPr/>
          <p:nvPr/>
        </p:nvSpPr>
        <p:spPr>
          <a:xfrm>
            <a:off x="785211" y="3833883"/>
            <a:ext cx="203535" cy="155724"/>
          </a:xfrm>
          <a:prstGeom prst="frame">
            <a:avLst>
              <a:gd name="adj1" fmla="val 192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액자 25">
            <a:extLst>
              <a:ext uri="{FF2B5EF4-FFF2-40B4-BE49-F238E27FC236}">
                <a16:creationId xmlns:a16="http://schemas.microsoft.com/office/drawing/2014/main" id="{0B98576B-DE80-4063-9B1A-AFE03FE2C67D}"/>
              </a:ext>
            </a:extLst>
          </p:cNvPr>
          <p:cNvSpPr/>
          <p:nvPr/>
        </p:nvSpPr>
        <p:spPr>
          <a:xfrm>
            <a:off x="4043424" y="4563058"/>
            <a:ext cx="203535" cy="155724"/>
          </a:xfrm>
          <a:prstGeom prst="frame">
            <a:avLst>
              <a:gd name="adj1" fmla="val 192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F80A1B60-7439-4513-86D1-326B6F0474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5211" y="4923290"/>
            <a:ext cx="5436071" cy="741849"/>
          </a:xfrm>
          <a:prstGeom prst="rect">
            <a:avLst/>
          </a:prstGeom>
        </p:spPr>
      </p:pic>
      <p:sp>
        <p:nvSpPr>
          <p:cNvPr id="30" name="액자 29">
            <a:extLst>
              <a:ext uri="{FF2B5EF4-FFF2-40B4-BE49-F238E27FC236}">
                <a16:creationId xmlns:a16="http://schemas.microsoft.com/office/drawing/2014/main" id="{3856D3D0-154F-4ED3-82E7-85FFBA7BC62F}"/>
              </a:ext>
            </a:extLst>
          </p:cNvPr>
          <p:cNvSpPr/>
          <p:nvPr/>
        </p:nvSpPr>
        <p:spPr>
          <a:xfrm>
            <a:off x="5706572" y="5176808"/>
            <a:ext cx="203535" cy="155724"/>
          </a:xfrm>
          <a:prstGeom prst="frame">
            <a:avLst>
              <a:gd name="adj1" fmla="val 192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8A0A4F14-4478-48E4-B284-106BA01DDC06}"/>
              </a:ext>
            </a:extLst>
          </p:cNvPr>
          <p:cNvSpPr/>
          <p:nvPr/>
        </p:nvSpPr>
        <p:spPr>
          <a:xfrm>
            <a:off x="6270945" y="4460371"/>
            <a:ext cx="490331" cy="258411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DD004C4D-2D16-4E97-8FA2-F259CF173D9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04269" y="3474689"/>
            <a:ext cx="6002520" cy="523155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0867754A-A827-4A47-8C87-56D151264D7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64626" y="4287417"/>
            <a:ext cx="4542162" cy="500974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B47E75C6-5A77-4118-BFB0-9D0F5BB6D86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64626" y="5023813"/>
            <a:ext cx="2772162" cy="41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3007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25" grpId="0" animBg="1"/>
      <p:bldP spid="26" grpId="0" animBg="1"/>
      <p:bldP spid="30" grpId="0" animBg="1"/>
      <p:bldP spid="3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492369" y="740228"/>
            <a:ext cx="11090029" cy="6117771"/>
            <a:chOff x="757691" y="740229"/>
            <a:chExt cx="9324893" cy="5688238"/>
          </a:xfrm>
        </p:grpSpPr>
        <p:sp>
          <p:nvSpPr>
            <p:cNvPr id="7" name="직각 삼각형 6"/>
            <p:cNvSpPr/>
            <p:nvPr/>
          </p:nvSpPr>
          <p:spPr>
            <a:xfrm flipH="1" flipV="1">
              <a:off x="839932" y="5989840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직각 삼각형 5"/>
            <p:cNvSpPr/>
            <p:nvPr/>
          </p:nvSpPr>
          <p:spPr>
            <a:xfrm flipV="1">
              <a:off x="757691" y="6007552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856343" y="740229"/>
              <a:ext cx="9144000" cy="5370285"/>
            </a:xfrm>
            <a:prstGeom prst="roundRect">
              <a:avLst>
                <a:gd name="adj" fmla="val 2072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DBE4D81-A44D-4E67-88AD-B9901F8B2944}"/>
              </a:ext>
            </a:extLst>
          </p:cNvPr>
          <p:cNvSpPr/>
          <p:nvPr/>
        </p:nvSpPr>
        <p:spPr>
          <a:xfrm>
            <a:off x="609694" y="70338"/>
            <a:ext cx="111289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관리자 페이지 </a:t>
            </a: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– </a:t>
            </a:r>
            <a:r>
              <a: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회원 삭제</a:t>
            </a:r>
            <a:endParaRPr kumimoji="0" lang="en-US" altLang="ko-KR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AE4014B-C72D-4202-91DC-F04EDB2078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1559" y="504971"/>
            <a:ext cx="24437269" cy="769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67409B7-AB33-40E8-9DB5-7F1BFDC69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7887" y="51788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9FB0F7B-449F-4E93-9DA1-2B3D117ADC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7715" y="532754"/>
            <a:ext cx="9287120" cy="328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F6D89CD1-A580-47F8-8A18-1C1D24E279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6E98C396-ECA7-4560-8793-74304AA32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0242" y="354103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38F43A9D-D36B-44D8-BEE8-D122B60398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4A83B02-73F8-4A44-A8FD-AF0BFE4FF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766" y="884560"/>
            <a:ext cx="3331425" cy="1600223"/>
          </a:xfrm>
          <a:prstGeom prst="rect">
            <a:avLst/>
          </a:prstGeom>
        </p:spPr>
      </p:pic>
      <p:sp>
        <p:nvSpPr>
          <p:cNvPr id="15" name="액자 14">
            <a:extLst>
              <a:ext uri="{FF2B5EF4-FFF2-40B4-BE49-F238E27FC236}">
                <a16:creationId xmlns:a16="http://schemas.microsoft.com/office/drawing/2014/main" id="{677E2BF8-6444-45AD-95B1-8DE77F63151B}"/>
              </a:ext>
            </a:extLst>
          </p:cNvPr>
          <p:cNvSpPr/>
          <p:nvPr/>
        </p:nvSpPr>
        <p:spPr>
          <a:xfrm>
            <a:off x="791636" y="2267348"/>
            <a:ext cx="203535" cy="155724"/>
          </a:xfrm>
          <a:prstGeom prst="frame">
            <a:avLst>
              <a:gd name="adj1" fmla="val 192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AD2B3FF-69F4-45FF-8A8A-3885CA1D3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1262" y="1065891"/>
            <a:ext cx="4408303" cy="1237560"/>
          </a:xfrm>
          <a:prstGeom prst="rect">
            <a:avLst/>
          </a:prstGeom>
        </p:spPr>
      </p:pic>
      <p:sp>
        <p:nvSpPr>
          <p:cNvPr id="19" name="액자 18">
            <a:extLst>
              <a:ext uri="{FF2B5EF4-FFF2-40B4-BE49-F238E27FC236}">
                <a16:creationId xmlns:a16="http://schemas.microsoft.com/office/drawing/2014/main" id="{7B12A2E9-7C39-4840-9B60-180D5FB10B82}"/>
              </a:ext>
            </a:extLst>
          </p:cNvPr>
          <p:cNvSpPr/>
          <p:nvPr/>
        </p:nvSpPr>
        <p:spPr>
          <a:xfrm>
            <a:off x="8060454" y="1403723"/>
            <a:ext cx="203535" cy="155724"/>
          </a:xfrm>
          <a:prstGeom prst="frame">
            <a:avLst>
              <a:gd name="adj1" fmla="val 192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액자 20">
            <a:extLst>
              <a:ext uri="{FF2B5EF4-FFF2-40B4-BE49-F238E27FC236}">
                <a16:creationId xmlns:a16="http://schemas.microsoft.com/office/drawing/2014/main" id="{71BC389F-6CE0-4F21-9A4D-FEF477B8708F}"/>
              </a:ext>
            </a:extLst>
          </p:cNvPr>
          <p:cNvSpPr/>
          <p:nvPr/>
        </p:nvSpPr>
        <p:spPr>
          <a:xfrm>
            <a:off x="7887718" y="2127021"/>
            <a:ext cx="203535" cy="155724"/>
          </a:xfrm>
          <a:prstGeom prst="frame">
            <a:avLst>
              <a:gd name="adj1" fmla="val 192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F55EF96E-DAD3-4EF6-A13E-780D1A35BD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766" y="3291186"/>
            <a:ext cx="4107383" cy="2164063"/>
          </a:xfrm>
          <a:prstGeom prst="rect">
            <a:avLst/>
          </a:prstGeom>
        </p:spPr>
      </p:pic>
      <p:sp>
        <p:nvSpPr>
          <p:cNvPr id="27" name="액자 26">
            <a:extLst>
              <a:ext uri="{FF2B5EF4-FFF2-40B4-BE49-F238E27FC236}">
                <a16:creationId xmlns:a16="http://schemas.microsoft.com/office/drawing/2014/main" id="{E1414956-C1AC-4E09-A270-D12C6660F4DE}"/>
              </a:ext>
            </a:extLst>
          </p:cNvPr>
          <p:cNvSpPr/>
          <p:nvPr/>
        </p:nvSpPr>
        <p:spPr>
          <a:xfrm>
            <a:off x="4548627" y="4414195"/>
            <a:ext cx="203535" cy="155724"/>
          </a:xfrm>
          <a:prstGeom prst="frame">
            <a:avLst>
              <a:gd name="adj1" fmla="val 192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A3DC7137-B1BA-41F1-B3FA-18075FB0F5D1}"/>
              </a:ext>
            </a:extLst>
          </p:cNvPr>
          <p:cNvSpPr/>
          <p:nvPr/>
        </p:nvSpPr>
        <p:spPr>
          <a:xfrm>
            <a:off x="5071775" y="4017045"/>
            <a:ext cx="490331" cy="258411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A48D1666-579C-42F9-A4C4-DE828A51C5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0348" y="2637057"/>
            <a:ext cx="4801079" cy="1807957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1A8F7E19-F4CB-4595-8834-8E6BD36F6F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30348" y="4876547"/>
            <a:ext cx="5115639" cy="106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3177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21" grpId="0" animBg="1"/>
      <p:bldP spid="27" grpId="0" animBg="1"/>
      <p:bldP spid="2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492369" y="740228"/>
            <a:ext cx="11090029" cy="6117771"/>
            <a:chOff x="757691" y="740229"/>
            <a:chExt cx="9324893" cy="5688238"/>
          </a:xfrm>
        </p:grpSpPr>
        <p:sp>
          <p:nvSpPr>
            <p:cNvPr id="7" name="직각 삼각형 6"/>
            <p:cNvSpPr/>
            <p:nvPr/>
          </p:nvSpPr>
          <p:spPr>
            <a:xfrm flipH="1" flipV="1">
              <a:off x="839932" y="5989840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직각 삼각형 5"/>
            <p:cNvSpPr/>
            <p:nvPr/>
          </p:nvSpPr>
          <p:spPr>
            <a:xfrm flipV="1">
              <a:off x="757691" y="6007552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856343" y="740229"/>
              <a:ext cx="9144000" cy="5370285"/>
            </a:xfrm>
            <a:prstGeom prst="roundRect">
              <a:avLst>
                <a:gd name="adj" fmla="val 2072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DBE4D81-A44D-4E67-88AD-B9901F8B2944}"/>
              </a:ext>
            </a:extLst>
          </p:cNvPr>
          <p:cNvSpPr/>
          <p:nvPr/>
        </p:nvSpPr>
        <p:spPr>
          <a:xfrm>
            <a:off x="609694" y="70338"/>
            <a:ext cx="111289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관리자 페이지 </a:t>
            </a: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– </a:t>
            </a:r>
            <a:r>
              <a: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부서 삭제</a:t>
            </a:r>
            <a:endParaRPr kumimoji="0" lang="en-US" altLang="ko-KR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AE4014B-C72D-4202-91DC-F04EDB2078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1559" y="504971"/>
            <a:ext cx="24437269" cy="769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67409B7-AB33-40E8-9DB5-7F1BFDC69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7887" y="51788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9FB0F7B-449F-4E93-9DA1-2B3D117ADC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7715" y="532754"/>
            <a:ext cx="9287120" cy="328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F6D89CD1-A580-47F8-8A18-1C1D24E279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6E98C396-ECA7-4560-8793-74304AA32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0242" y="354103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38F43A9D-D36B-44D8-BEE8-D122B60398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F23B30D-9FDB-4D92-83AD-B88553F6B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7887" y="1067155"/>
            <a:ext cx="5044032" cy="2181860"/>
          </a:xfrm>
          <a:prstGeom prst="rect">
            <a:avLst/>
          </a:prstGeom>
        </p:spPr>
      </p:pic>
      <p:sp>
        <p:nvSpPr>
          <p:cNvPr id="15" name="액자 14">
            <a:extLst>
              <a:ext uri="{FF2B5EF4-FFF2-40B4-BE49-F238E27FC236}">
                <a16:creationId xmlns:a16="http://schemas.microsoft.com/office/drawing/2014/main" id="{37DE4AB1-DDB3-467B-B3A9-1367E398FE86}"/>
              </a:ext>
            </a:extLst>
          </p:cNvPr>
          <p:cNvSpPr/>
          <p:nvPr/>
        </p:nvSpPr>
        <p:spPr>
          <a:xfrm>
            <a:off x="4877409" y="1294886"/>
            <a:ext cx="248659" cy="155724"/>
          </a:xfrm>
          <a:prstGeom prst="frame">
            <a:avLst>
              <a:gd name="adj1" fmla="val 192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액자 15">
            <a:extLst>
              <a:ext uri="{FF2B5EF4-FFF2-40B4-BE49-F238E27FC236}">
                <a16:creationId xmlns:a16="http://schemas.microsoft.com/office/drawing/2014/main" id="{0BFFCC01-E88F-4F66-A6FF-E1B502FDB392}"/>
              </a:ext>
            </a:extLst>
          </p:cNvPr>
          <p:cNvSpPr/>
          <p:nvPr/>
        </p:nvSpPr>
        <p:spPr>
          <a:xfrm>
            <a:off x="6726088" y="2211052"/>
            <a:ext cx="261911" cy="582293"/>
          </a:xfrm>
          <a:prstGeom prst="frame">
            <a:avLst>
              <a:gd name="adj1" fmla="val 192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액자 16">
            <a:extLst>
              <a:ext uri="{FF2B5EF4-FFF2-40B4-BE49-F238E27FC236}">
                <a16:creationId xmlns:a16="http://schemas.microsoft.com/office/drawing/2014/main" id="{4D12BE0F-91AF-41A9-9FA8-5F976CD35A23}"/>
              </a:ext>
            </a:extLst>
          </p:cNvPr>
          <p:cNvSpPr/>
          <p:nvPr/>
        </p:nvSpPr>
        <p:spPr>
          <a:xfrm>
            <a:off x="6698532" y="1294887"/>
            <a:ext cx="190075" cy="155724"/>
          </a:xfrm>
          <a:prstGeom prst="frame">
            <a:avLst>
              <a:gd name="adj1" fmla="val 192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9EA8EB7C-21F9-4A5C-95AC-C7A644CAC884}"/>
              </a:ext>
            </a:extLst>
          </p:cNvPr>
          <p:cNvSpPr/>
          <p:nvPr/>
        </p:nvSpPr>
        <p:spPr>
          <a:xfrm rot="5400000">
            <a:off x="5776482" y="3434878"/>
            <a:ext cx="326836" cy="258411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14EBEAB-3512-4DEB-B439-E46BFA46EB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5112" y="3847274"/>
            <a:ext cx="4989579" cy="2006316"/>
          </a:xfrm>
          <a:prstGeom prst="rect">
            <a:avLst/>
          </a:prstGeom>
        </p:spPr>
      </p:pic>
      <p:sp>
        <p:nvSpPr>
          <p:cNvPr id="21" name="액자 20">
            <a:extLst>
              <a:ext uri="{FF2B5EF4-FFF2-40B4-BE49-F238E27FC236}">
                <a16:creationId xmlns:a16="http://schemas.microsoft.com/office/drawing/2014/main" id="{8235B249-DAF4-4CB9-92B1-DA53567AF600}"/>
              </a:ext>
            </a:extLst>
          </p:cNvPr>
          <p:cNvSpPr/>
          <p:nvPr/>
        </p:nvSpPr>
        <p:spPr>
          <a:xfrm>
            <a:off x="6653200" y="4805869"/>
            <a:ext cx="348051" cy="582293"/>
          </a:xfrm>
          <a:prstGeom prst="frame">
            <a:avLst>
              <a:gd name="adj1" fmla="val 192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16005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550985" y="565005"/>
            <a:ext cx="11090029" cy="6117771"/>
            <a:chOff x="757691" y="740229"/>
            <a:chExt cx="9324893" cy="5688238"/>
          </a:xfrm>
        </p:grpSpPr>
        <p:sp>
          <p:nvSpPr>
            <p:cNvPr id="7" name="직각 삼각형 6"/>
            <p:cNvSpPr/>
            <p:nvPr/>
          </p:nvSpPr>
          <p:spPr>
            <a:xfrm flipH="1" flipV="1">
              <a:off x="839932" y="5989840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직각 삼각형 5"/>
            <p:cNvSpPr/>
            <p:nvPr/>
          </p:nvSpPr>
          <p:spPr>
            <a:xfrm flipV="1">
              <a:off x="757691" y="6007552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856343" y="740229"/>
              <a:ext cx="9144000" cy="5370285"/>
            </a:xfrm>
            <a:prstGeom prst="roundRect">
              <a:avLst>
                <a:gd name="adj" fmla="val 2072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1180206" y="1543612"/>
            <a:ext cx="5706102" cy="896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감사합니다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AutoShape 3"/>
          <p:cNvSpPr>
            <a:spLocks noChangeAspect="1" noChangeArrowheads="1" noTextEdit="1"/>
          </p:cNvSpPr>
          <p:nvPr/>
        </p:nvSpPr>
        <p:spPr bwMode="auto">
          <a:xfrm>
            <a:off x="1292225" y="4116388"/>
            <a:ext cx="2794000" cy="193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7" name="자유형 56"/>
          <p:cNvSpPr/>
          <p:nvPr/>
        </p:nvSpPr>
        <p:spPr>
          <a:xfrm>
            <a:off x="6749716" y="1239253"/>
            <a:ext cx="4078705" cy="4427621"/>
          </a:xfrm>
          <a:custGeom>
            <a:avLst/>
            <a:gdLst>
              <a:gd name="connsiteX0" fmla="*/ 0 w 4078705"/>
              <a:gd name="connsiteY0" fmla="*/ 4006515 h 4427621"/>
              <a:gd name="connsiteX1" fmla="*/ 3320716 w 4078705"/>
              <a:gd name="connsiteY1" fmla="*/ 0 h 4427621"/>
              <a:gd name="connsiteX2" fmla="*/ 3356810 w 4078705"/>
              <a:gd name="connsiteY2" fmla="*/ 1708484 h 4427621"/>
              <a:gd name="connsiteX3" fmla="*/ 2574758 w 4078705"/>
              <a:gd name="connsiteY3" fmla="*/ 3224463 h 4427621"/>
              <a:gd name="connsiteX4" fmla="*/ 1672389 w 4078705"/>
              <a:gd name="connsiteY4" fmla="*/ 4427621 h 4427621"/>
              <a:gd name="connsiteX5" fmla="*/ 4078705 w 4078705"/>
              <a:gd name="connsiteY5" fmla="*/ 4391526 h 4427621"/>
              <a:gd name="connsiteX6" fmla="*/ 2634916 w 4078705"/>
              <a:gd name="connsiteY6" fmla="*/ 3296652 h 4427621"/>
              <a:gd name="connsiteX7" fmla="*/ 890337 w 4078705"/>
              <a:gd name="connsiteY7" fmla="*/ 2911642 h 4427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78705" h="4427621">
                <a:moveTo>
                  <a:pt x="0" y="4006515"/>
                </a:moveTo>
                <a:lnTo>
                  <a:pt x="3320716" y="0"/>
                </a:lnTo>
                <a:lnTo>
                  <a:pt x="3356810" y="1708484"/>
                </a:lnTo>
                <a:lnTo>
                  <a:pt x="2574758" y="3224463"/>
                </a:lnTo>
                <a:lnTo>
                  <a:pt x="1672389" y="4427621"/>
                </a:lnTo>
                <a:lnTo>
                  <a:pt x="4078705" y="4391526"/>
                </a:lnTo>
                <a:lnTo>
                  <a:pt x="2634916" y="3296652"/>
                </a:lnTo>
                <a:lnTo>
                  <a:pt x="890337" y="2911642"/>
                </a:lnTo>
              </a:path>
            </a:pathLst>
          </a:custGeom>
          <a:noFill/>
          <a:ln w="19050">
            <a:solidFill>
              <a:srgbClr val="64BECD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9712" y="1022546"/>
            <a:ext cx="833350" cy="8333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9679" y="3583659"/>
            <a:ext cx="813832" cy="81383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3047" y="2180259"/>
            <a:ext cx="833349" cy="83334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025" y="4885496"/>
            <a:ext cx="813832" cy="81383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5538" y="5208754"/>
            <a:ext cx="813832" cy="81383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171" y="4050511"/>
            <a:ext cx="808656" cy="808656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4408" y="2529200"/>
            <a:ext cx="848007" cy="848007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1074" y="5208754"/>
            <a:ext cx="782682" cy="782682"/>
          </a:xfrm>
          <a:prstGeom prst="rect">
            <a:avLst/>
          </a:prstGeom>
        </p:spPr>
      </p:pic>
      <p:sp>
        <p:nvSpPr>
          <p:cNvPr id="58" name="자유형 57"/>
          <p:cNvSpPr/>
          <p:nvPr/>
        </p:nvSpPr>
        <p:spPr>
          <a:xfrm>
            <a:off x="2939435" y="3345233"/>
            <a:ext cx="5460494" cy="2293567"/>
          </a:xfrm>
          <a:custGeom>
            <a:avLst/>
            <a:gdLst>
              <a:gd name="connsiteX0" fmla="*/ 4607858 w 4607858"/>
              <a:gd name="connsiteY0" fmla="*/ 1900518 h 1900518"/>
              <a:gd name="connsiteX1" fmla="*/ 2904564 w 4607858"/>
              <a:gd name="connsiteY1" fmla="*/ 1497106 h 1900518"/>
              <a:gd name="connsiteX2" fmla="*/ 0 w 4607858"/>
              <a:gd name="connsiteY2" fmla="*/ 0 h 1900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07858" h="1900518">
                <a:moveTo>
                  <a:pt x="4607858" y="1900518"/>
                </a:moveTo>
                <a:lnTo>
                  <a:pt x="2904564" y="1497106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rgbClr val="64BECD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63" name="Group 41"/>
          <p:cNvGrpSpPr>
            <a:grpSpLocks noChangeAspect="1"/>
          </p:cNvGrpSpPr>
          <p:nvPr/>
        </p:nvGrpSpPr>
        <p:grpSpPr bwMode="auto">
          <a:xfrm>
            <a:off x="898958" y="3171970"/>
            <a:ext cx="2236945" cy="3163591"/>
            <a:chOff x="1766" y="469"/>
            <a:chExt cx="2892" cy="4090"/>
          </a:xfrm>
        </p:grpSpPr>
        <p:sp>
          <p:nvSpPr>
            <p:cNvPr id="65" name="Freeform 42"/>
            <p:cNvSpPr>
              <a:spLocks/>
            </p:cNvSpPr>
            <p:nvPr/>
          </p:nvSpPr>
          <p:spPr bwMode="auto">
            <a:xfrm>
              <a:off x="2099" y="1615"/>
              <a:ext cx="990" cy="2944"/>
            </a:xfrm>
            <a:custGeom>
              <a:avLst/>
              <a:gdLst>
                <a:gd name="T0" fmla="*/ 384 w 2970"/>
                <a:gd name="T1" fmla="*/ 8833 h 8833"/>
                <a:gd name="T2" fmla="*/ 1193 w 2970"/>
                <a:gd name="T3" fmla="*/ 6158 h 8833"/>
                <a:gd name="T4" fmla="*/ 2420 w 2970"/>
                <a:gd name="T5" fmla="*/ 2056 h 8833"/>
                <a:gd name="T6" fmla="*/ 2920 w 2970"/>
                <a:gd name="T7" fmla="*/ 365 h 8833"/>
                <a:gd name="T8" fmla="*/ 2970 w 2970"/>
                <a:gd name="T9" fmla="*/ 180 h 8833"/>
                <a:gd name="T10" fmla="*/ 2957 w 2970"/>
                <a:gd name="T11" fmla="*/ 142 h 8833"/>
                <a:gd name="T12" fmla="*/ 2918 w 2970"/>
                <a:gd name="T13" fmla="*/ 77 h 8833"/>
                <a:gd name="T14" fmla="*/ 2855 w 2970"/>
                <a:gd name="T15" fmla="*/ 10 h 8833"/>
                <a:gd name="T16" fmla="*/ 2842 w 2970"/>
                <a:gd name="T17" fmla="*/ 0 h 8833"/>
                <a:gd name="T18" fmla="*/ 2662 w 2970"/>
                <a:gd name="T19" fmla="*/ 206 h 8833"/>
                <a:gd name="T20" fmla="*/ 0 w 2970"/>
                <a:gd name="T21" fmla="*/ 8833 h 8833"/>
                <a:gd name="T22" fmla="*/ 384 w 2970"/>
                <a:gd name="T23" fmla="*/ 8833 h 88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970" h="8833">
                  <a:moveTo>
                    <a:pt x="384" y="8833"/>
                  </a:moveTo>
                  <a:lnTo>
                    <a:pt x="1193" y="6158"/>
                  </a:lnTo>
                  <a:lnTo>
                    <a:pt x="2420" y="2056"/>
                  </a:lnTo>
                  <a:lnTo>
                    <a:pt x="2920" y="365"/>
                  </a:lnTo>
                  <a:lnTo>
                    <a:pt x="2970" y="180"/>
                  </a:lnTo>
                  <a:lnTo>
                    <a:pt x="2957" y="142"/>
                  </a:lnTo>
                  <a:lnTo>
                    <a:pt x="2918" y="77"/>
                  </a:lnTo>
                  <a:lnTo>
                    <a:pt x="2855" y="10"/>
                  </a:lnTo>
                  <a:lnTo>
                    <a:pt x="2842" y="0"/>
                  </a:lnTo>
                  <a:lnTo>
                    <a:pt x="2662" y="206"/>
                  </a:lnTo>
                  <a:lnTo>
                    <a:pt x="0" y="8833"/>
                  </a:lnTo>
                  <a:lnTo>
                    <a:pt x="384" y="8833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6" name="Freeform 43"/>
            <p:cNvSpPr>
              <a:spLocks/>
            </p:cNvSpPr>
            <p:nvPr/>
          </p:nvSpPr>
          <p:spPr bwMode="auto">
            <a:xfrm>
              <a:off x="2577" y="1854"/>
              <a:ext cx="392" cy="111"/>
            </a:xfrm>
            <a:custGeom>
              <a:avLst/>
              <a:gdLst>
                <a:gd name="T0" fmla="*/ 1177 w 1177"/>
                <a:gd name="T1" fmla="*/ 128 h 332"/>
                <a:gd name="T2" fmla="*/ 1177 w 1177"/>
                <a:gd name="T3" fmla="*/ 112 h 332"/>
                <a:gd name="T4" fmla="*/ 1167 w 1177"/>
                <a:gd name="T5" fmla="*/ 93 h 332"/>
                <a:gd name="T6" fmla="*/ 1152 w 1177"/>
                <a:gd name="T7" fmla="*/ 76 h 332"/>
                <a:gd name="T8" fmla="*/ 1152 w 1177"/>
                <a:gd name="T9" fmla="*/ 76 h 332"/>
                <a:gd name="T10" fmla="*/ 0 w 1177"/>
                <a:gd name="T11" fmla="*/ 0 h 332"/>
                <a:gd name="T12" fmla="*/ 0 w 1177"/>
                <a:gd name="T13" fmla="*/ 180 h 332"/>
                <a:gd name="T14" fmla="*/ 0 w 1177"/>
                <a:gd name="T15" fmla="*/ 282 h 332"/>
                <a:gd name="T16" fmla="*/ 1126 w 1177"/>
                <a:gd name="T17" fmla="*/ 332 h 332"/>
                <a:gd name="T18" fmla="*/ 1144 w 1177"/>
                <a:gd name="T19" fmla="*/ 262 h 332"/>
                <a:gd name="T20" fmla="*/ 1173 w 1177"/>
                <a:gd name="T21" fmla="*/ 167 h 332"/>
                <a:gd name="T22" fmla="*/ 1177 w 1177"/>
                <a:gd name="T23" fmla="*/ 128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7" h="332">
                  <a:moveTo>
                    <a:pt x="1177" y="128"/>
                  </a:moveTo>
                  <a:lnTo>
                    <a:pt x="1177" y="112"/>
                  </a:lnTo>
                  <a:lnTo>
                    <a:pt x="1167" y="93"/>
                  </a:lnTo>
                  <a:lnTo>
                    <a:pt x="1152" y="76"/>
                  </a:lnTo>
                  <a:lnTo>
                    <a:pt x="1152" y="76"/>
                  </a:lnTo>
                  <a:lnTo>
                    <a:pt x="0" y="0"/>
                  </a:lnTo>
                  <a:lnTo>
                    <a:pt x="0" y="180"/>
                  </a:lnTo>
                  <a:lnTo>
                    <a:pt x="0" y="282"/>
                  </a:lnTo>
                  <a:lnTo>
                    <a:pt x="1126" y="332"/>
                  </a:lnTo>
                  <a:lnTo>
                    <a:pt x="1144" y="262"/>
                  </a:lnTo>
                  <a:lnTo>
                    <a:pt x="1173" y="167"/>
                  </a:lnTo>
                  <a:lnTo>
                    <a:pt x="1177" y="128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7" name="Freeform 44"/>
            <p:cNvSpPr>
              <a:spLocks/>
            </p:cNvSpPr>
            <p:nvPr/>
          </p:nvSpPr>
          <p:spPr bwMode="auto">
            <a:xfrm>
              <a:off x="2286" y="2844"/>
              <a:ext cx="393" cy="111"/>
            </a:xfrm>
            <a:custGeom>
              <a:avLst/>
              <a:gdLst>
                <a:gd name="T0" fmla="*/ 1177 w 1177"/>
                <a:gd name="T1" fmla="*/ 129 h 333"/>
                <a:gd name="T2" fmla="*/ 1177 w 1177"/>
                <a:gd name="T3" fmla="*/ 113 h 333"/>
                <a:gd name="T4" fmla="*/ 1169 w 1177"/>
                <a:gd name="T5" fmla="*/ 94 h 333"/>
                <a:gd name="T6" fmla="*/ 1152 w 1177"/>
                <a:gd name="T7" fmla="*/ 78 h 333"/>
                <a:gd name="T8" fmla="*/ 1152 w 1177"/>
                <a:gd name="T9" fmla="*/ 78 h 333"/>
                <a:gd name="T10" fmla="*/ 0 w 1177"/>
                <a:gd name="T11" fmla="*/ 0 h 333"/>
                <a:gd name="T12" fmla="*/ 0 w 1177"/>
                <a:gd name="T13" fmla="*/ 180 h 333"/>
                <a:gd name="T14" fmla="*/ 0 w 1177"/>
                <a:gd name="T15" fmla="*/ 283 h 333"/>
                <a:gd name="T16" fmla="*/ 1127 w 1177"/>
                <a:gd name="T17" fmla="*/ 333 h 333"/>
                <a:gd name="T18" fmla="*/ 1143 w 1177"/>
                <a:gd name="T19" fmla="*/ 264 h 333"/>
                <a:gd name="T20" fmla="*/ 1162 w 1177"/>
                <a:gd name="T21" fmla="*/ 167 h 333"/>
                <a:gd name="T22" fmla="*/ 1177 w 1177"/>
                <a:gd name="T23" fmla="*/ 129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7" h="333">
                  <a:moveTo>
                    <a:pt x="1177" y="129"/>
                  </a:moveTo>
                  <a:lnTo>
                    <a:pt x="1177" y="113"/>
                  </a:lnTo>
                  <a:lnTo>
                    <a:pt x="1169" y="94"/>
                  </a:lnTo>
                  <a:lnTo>
                    <a:pt x="1152" y="78"/>
                  </a:lnTo>
                  <a:lnTo>
                    <a:pt x="1152" y="78"/>
                  </a:lnTo>
                  <a:lnTo>
                    <a:pt x="0" y="0"/>
                  </a:lnTo>
                  <a:lnTo>
                    <a:pt x="0" y="180"/>
                  </a:lnTo>
                  <a:lnTo>
                    <a:pt x="0" y="283"/>
                  </a:lnTo>
                  <a:lnTo>
                    <a:pt x="1127" y="333"/>
                  </a:lnTo>
                  <a:lnTo>
                    <a:pt x="1143" y="264"/>
                  </a:lnTo>
                  <a:lnTo>
                    <a:pt x="1162" y="167"/>
                  </a:lnTo>
                  <a:lnTo>
                    <a:pt x="1177" y="129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8" name="Freeform 45"/>
            <p:cNvSpPr>
              <a:spLocks/>
            </p:cNvSpPr>
            <p:nvPr/>
          </p:nvSpPr>
          <p:spPr bwMode="auto">
            <a:xfrm>
              <a:off x="1962" y="3988"/>
              <a:ext cx="393" cy="111"/>
            </a:xfrm>
            <a:custGeom>
              <a:avLst/>
              <a:gdLst>
                <a:gd name="T0" fmla="*/ 1178 w 1178"/>
                <a:gd name="T1" fmla="*/ 127 h 333"/>
                <a:gd name="T2" fmla="*/ 1178 w 1178"/>
                <a:gd name="T3" fmla="*/ 111 h 333"/>
                <a:gd name="T4" fmla="*/ 1168 w 1178"/>
                <a:gd name="T5" fmla="*/ 92 h 333"/>
                <a:gd name="T6" fmla="*/ 1152 w 1178"/>
                <a:gd name="T7" fmla="*/ 77 h 333"/>
                <a:gd name="T8" fmla="*/ 1152 w 1178"/>
                <a:gd name="T9" fmla="*/ 77 h 333"/>
                <a:gd name="T10" fmla="*/ 0 w 1178"/>
                <a:gd name="T11" fmla="*/ 0 h 333"/>
                <a:gd name="T12" fmla="*/ 0 w 1178"/>
                <a:gd name="T13" fmla="*/ 179 h 333"/>
                <a:gd name="T14" fmla="*/ 0 w 1178"/>
                <a:gd name="T15" fmla="*/ 281 h 333"/>
                <a:gd name="T16" fmla="*/ 1126 w 1178"/>
                <a:gd name="T17" fmla="*/ 333 h 333"/>
                <a:gd name="T18" fmla="*/ 1144 w 1178"/>
                <a:gd name="T19" fmla="*/ 262 h 333"/>
                <a:gd name="T20" fmla="*/ 1173 w 1178"/>
                <a:gd name="T21" fmla="*/ 166 h 333"/>
                <a:gd name="T22" fmla="*/ 1178 w 1178"/>
                <a:gd name="T23" fmla="*/ 127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8" h="333">
                  <a:moveTo>
                    <a:pt x="1178" y="127"/>
                  </a:moveTo>
                  <a:lnTo>
                    <a:pt x="1178" y="111"/>
                  </a:lnTo>
                  <a:lnTo>
                    <a:pt x="1168" y="92"/>
                  </a:lnTo>
                  <a:lnTo>
                    <a:pt x="1152" y="77"/>
                  </a:lnTo>
                  <a:lnTo>
                    <a:pt x="1152" y="77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0" y="281"/>
                  </a:lnTo>
                  <a:lnTo>
                    <a:pt x="1126" y="333"/>
                  </a:lnTo>
                  <a:lnTo>
                    <a:pt x="1144" y="262"/>
                  </a:lnTo>
                  <a:lnTo>
                    <a:pt x="1173" y="166"/>
                  </a:lnTo>
                  <a:lnTo>
                    <a:pt x="1178" y="127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9" name="Freeform 46"/>
            <p:cNvSpPr>
              <a:spLocks/>
            </p:cNvSpPr>
            <p:nvPr/>
          </p:nvSpPr>
          <p:spPr bwMode="auto">
            <a:xfrm>
              <a:off x="2209" y="1624"/>
              <a:ext cx="882" cy="2935"/>
            </a:xfrm>
            <a:custGeom>
              <a:avLst/>
              <a:gdLst>
                <a:gd name="T0" fmla="*/ 2586 w 2644"/>
                <a:gd name="T1" fmla="*/ 256 h 8807"/>
                <a:gd name="T2" fmla="*/ 0 w 2644"/>
                <a:gd name="T3" fmla="*/ 8807 h 8807"/>
                <a:gd name="T4" fmla="*/ 104 w 2644"/>
                <a:gd name="T5" fmla="*/ 8807 h 8807"/>
                <a:gd name="T6" fmla="*/ 2638 w 2644"/>
                <a:gd name="T7" fmla="*/ 282 h 8807"/>
                <a:gd name="T8" fmla="*/ 2641 w 2644"/>
                <a:gd name="T9" fmla="*/ 262 h 8807"/>
                <a:gd name="T10" fmla="*/ 2644 w 2644"/>
                <a:gd name="T11" fmla="*/ 221 h 8807"/>
                <a:gd name="T12" fmla="*/ 2637 w 2644"/>
                <a:gd name="T13" fmla="*/ 161 h 8807"/>
                <a:gd name="T14" fmla="*/ 2602 w 2644"/>
                <a:gd name="T15" fmla="*/ 83 h 8807"/>
                <a:gd name="T16" fmla="*/ 2562 w 2644"/>
                <a:gd name="T17" fmla="*/ 36 h 8807"/>
                <a:gd name="T18" fmla="*/ 2529 w 2644"/>
                <a:gd name="T19" fmla="*/ 10 h 8807"/>
                <a:gd name="T20" fmla="*/ 2510 w 2644"/>
                <a:gd name="T21" fmla="*/ 0 h 8807"/>
                <a:gd name="T22" fmla="*/ 2484 w 2644"/>
                <a:gd name="T23" fmla="*/ 0 h 8807"/>
                <a:gd name="T24" fmla="*/ 2503 w 2644"/>
                <a:gd name="T25" fmla="*/ 10 h 8807"/>
                <a:gd name="T26" fmla="*/ 2534 w 2644"/>
                <a:gd name="T27" fmla="*/ 34 h 8807"/>
                <a:gd name="T28" fmla="*/ 2559 w 2644"/>
                <a:gd name="T29" fmla="*/ 61 h 8807"/>
                <a:gd name="T30" fmla="*/ 2576 w 2644"/>
                <a:gd name="T31" fmla="*/ 92 h 8807"/>
                <a:gd name="T32" fmla="*/ 2593 w 2644"/>
                <a:gd name="T33" fmla="*/ 144 h 8807"/>
                <a:gd name="T34" fmla="*/ 2595 w 2644"/>
                <a:gd name="T35" fmla="*/ 217 h 8807"/>
                <a:gd name="T36" fmla="*/ 2586 w 2644"/>
                <a:gd name="T37" fmla="*/ 256 h 8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44" h="8807">
                  <a:moveTo>
                    <a:pt x="2586" y="256"/>
                  </a:moveTo>
                  <a:lnTo>
                    <a:pt x="0" y="8807"/>
                  </a:lnTo>
                  <a:lnTo>
                    <a:pt x="104" y="8807"/>
                  </a:lnTo>
                  <a:lnTo>
                    <a:pt x="2638" y="282"/>
                  </a:lnTo>
                  <a:lnTo>
                    <a:pt x="2641" y="262"/>
                  </a:lnTo>
                  <a:lnTo>
                    <a:pt x="2644" y="221"/>
                  </a:lnTo>
                  <a:lnTo>
                    <a:pt x="2637" y="161"/>
                  </a:lnTo>
                  <a:lnTo>
                    <a:pt x="2602" y="83"/>
                  </a:lnTo>
                  <a:lnTo>
                    <a:pt x="2562" y="36"/>
                  </a:lnTo>
                  <a:lnTo>
                    <a:pt x="2529" y="10"/>
                  </a:lnTo>
                  <a:lnTo>
                    <a:pt x="2510" y="0"/>
                  </a:lnTo>
                  <a:lnTo>
                    <a:pt x="2484" y="0"/>
                  </a:lnTo>
                  <a:lnTo>
                    <a:pt x="2503" y="10"/>
                  </a:lnTo>
                  <a:lnTo>
                    <a:pt x="2534" y="34"/>
                  </a:lnTo>
                  <a:lnTo>
                    <a:pt x="2559" y="61"/>
                  </a:lnTo>
                  <a:lnTo>
                    <a:pt x="2576" y="92"/>
                  </a:lnTo>
                  <a:lnTo>
                    <a:pt x="2593" y="144"/>
                  </a:lnTo>
                  <a:lnTo>
                    <a:pt x="2595" y="217"/>
                  </a:lnTo>
                  <a:lnTo>
                    <a:pt x="2586" y="256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0" name="Freeform 47"/>
            <p:cNvSpPr>
              <a:spLocks/>
            </p:cNvSpPr>
            <p:nvPr/>
          </p:nvSpPr>
          <p:spPr bwMode="auto">
            <a:xfrm>
              <a:off x="3080" y="1589"/>
              <a:ext cx="998" cy="2970"/>
            </a:xfrm>
            <a:custGeom>
              <a:avLst/>
              <a:gdLst>
                <a:gd name="T0" fmla="*/ 2995 w 2995"/>
                <a:gd name="T1" fmla="*/ 8910 h 8910"/>
                <a:gd name="T2" fmla="*/ 2425 w 2995"/>
                <a:gd name="T3" fmla="*/ 7083 h 8910"/>
                <a:gd name="T4" fmla="*/ 995 w 2995"/>
                <a:gd name="T5" fmla="*/ 2473 h 8910"/>
                <a:gd name="T6" fmla="*/ 459 w 2995"/>
                <a:gd name="T7" fmla="*/ 768 h 8910"/>
                <a:gd name="T8" fmla="*/ 256 w 2995"/>
                <a:gd name="T9" fmla="*/ 143 h 8910"/>
                <a:gd name="T10" fmla="*/ 230 w 2995"/>
                <a:gd name="T11" fmla="*/ 77 h 8910"/>
                <a:gd name="T12" fmla="*/ 200 w 2995"/>
                <a:gd name="T13" fmla="*/ 51 h 8910"/>
                <a:gd name="T14" fmla="*/ 131 w 2995"/>
                <a:gd name="T15" fmla="*/ 19 h 8910"/>
                <a:gd name="T16" fmla="*/ 42 w 2995"/>
                <a:gd name="T17" fmla="*/ 0 h 8910"/>
                <a:gd name="T18" fmla="*/ 26 w 2995"/>
                <a:gd name="T19" fmla="*/ 0 h 8910"/>
                <a:gd name="T20" fmla="*/ 0 w 2995"/>
                <a:gd name="T21" fmla="*/ 283 h 8910"/>
                <a:gd name="T22" fmla="*/ 2584 w 2995"/>
                <a:gd name="T23" fmla="*/ 8910 h 8910"/>
                <a:gd name="T24" fmla="*/ 2995 w 2995"/>
                <a:gd name="T25" fmla="*/ 8910 h 8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95" h="8910">
                  <a:moveTo>
                    <a:pt x="2995" y="8910"/>
                  </a:moveTo>
                  <a:lnTo>
                    <a:pt x="2425" y="7083"/>
                  </a:lnTo>
                  <a:lnTo>
                    <a:pt x="995" y="2473"/>
                  </a:lnTo>
                  <a:lnTo>
                    <a:pt x="459" y="768"/>
                  </a:lnTo>
                  <a:lnTo>
                    <a:pt x="256" y="143"/>
                  </a:lnTo>
                  <a:lnTo>
                    <a:pt x="230" y="77"/>
                  </a:lnTo>
                  <a:lnTo>
                    <a:pt x="200" y="51"/>
                  </a:lnTo>
                  <a:lnTo>
                    <a:pt x="131" y="19"/>
                  </a:lnTo>
                  <a:lnTo>
                    <a:pt x="42" y="0"/>
                  </a:lnTo>
                  <a:lnTo>
                    <a:pt x="26" y="0"/>
                  </a:lnTo>
                  <a:lnTo>
                    <a:pt x="0" y="283"/>
                  </a:lnTo>
                  <a:lnTo>
                    <a:pt x="2584" y="8910"/>
                  </a:lnTo>
                  <a:lnTo>
                    <a:pt x="2995" y="8910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1" name="Freeform 48"/>
            <p:cNvSpPr>
              <a:spLocks/>
            </p:cNvSpPr>
            <p:nvPr/>
          </p:nvSpPr>
          <p:spPr bwMode="auto">
            <a:xfrm>
              <a:off x="3473" y="4150"/>
              <a:ext cx="486" cy="170"/>
            </a:xfrm>
            <a:custGeom>
              <a:avLst/>
              <a:gdLst>
                <a:gd name="T0" fmla="*/ 50 w 1458"/>
                <a:gd name="T1" fmla="*/ 512 h 512"/>
                <a:gd name="T2" fmla="*/ 1458 w 1458"/>
                <a:gd name="T3" fmla="*/ 206 h 512"/>
                <a:gd name="T4" fmla="*/ 1382 w 1458"/>
                <a:gd name="T5" fmla="*/ 0 h 512"/>
                <a:gd name="T6" fmla="*/ 0 w 1458"/>
                <a:gd name="T7" fmla="*/ 256 h 512"/>
                <a:gd name="T8" fmla="*/ 50 w 1458"/>
                <a:gd name="T9" fmla="*/ 51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8" h="512">
                  <a:moveTo>
                    <a:pt x="50" y="512"/>
                  </a:moveTo>
                  <a:lnTo>
                    <a:pt x="1458" y="206"/>
                  </a:lnTo>
                  <a:lnTo>
                    <a:pt x="1382" y="0"/>
                  </a:lnTo>
                  <a:lnTo>
                    <a:pt x="0" y="256"/>
                  </a:lnTo>
                  <a:lnTo>
                    <a:pt x="50" y="512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2" name="Freeform 49"/>
            <p:cNvSpPr>
              <a:spLocks/>
            </p:cNvSpPr>
            <p:nvPr/>
          </p:nvSpPr>
          <p:spPr bwMode="auto">
            <a:xfrm>
              <a:off x="3310" y="3569"/>
              <a:ext cx="478" cy="120"/>
            </a:xfrm>
            <a:custGeom>
              <a:avLst/>
              <a:gdLst>
                <a:gd name="T0" fmla="*/ 76 w 1433"/>
                <a:gd name="T1" fmla="*/ 359 h 359"/>
                <a:gd name="T2" fmla="*/ 1433 w 1433"/>
                <a:gd name="T3" fmla="*/ 206 h 359"/>
                <a:gd name="T4" fmla="*/ 1382 w 1433"/>
                <a:gd name="T5" fmla="*/ 0 h 359"/>
                <a:gd name="T6" fmla="*/ 0 w 1433"/>
                <a:gd name="T7" fmla="*/ 104 h 359"/>
                <a:gd name="T8" fmla="*/ 76 w 1433"/>
                <a:gd name="T9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3" h="359">
                  <a:moveTo>
                    <a:pt x="76" y="359"/>
                  </a:moveTo>
                  <a:lnTo>
                    <a:pt x="1433" y="206"/>
                  </a:lnTo>
                  <a:lnTo>
                    <a:pt x="1382" y="0"/>
                  </a:lnTo>
                  <a:lnTo>
                    <a:pt x="0" y="104"/>
                  </a:lnTo>
                  <a:lnTo>
                    <a:pt x="76" y="359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3" name="Freeform 50"/>
            <p:cNvSpPr>
              <a:spLocks/>
            </p:cNvSpPr>
            <p:nvPr/>
          </p:nvSpPr>
          <p:spPr bwMode="auto">
            <a:xfrm>
              <a:off x="3148" y="2921"/>
              <a:ext cx="427" cy="119"/>
            </a:xfrm>
            <a:custGeom>
              <a:avLst/>
              <a:gdLst>
                <a:gd name="T0" fmla="*/ 1279 w 1279"/>
                <a:gd name="T1" fmla="*/ 230 h 358"/>
                <a:gd name="T2" fmla="*/ 51 w 1279"/>
                <a:gd name="T3" fmla="*/ 358 h 358"/>
                <a:gd name="T4" fmla="*/ 0 w 1279"/>
                <a:gd name="T5" fmla="*/ 102 h 358"/>
                <a:gd name="T6" fmla="*/ 1228 w 1279"/>
                <a:gd name="T7" fmla="*/ 0 h 358"/>
                <a:gd name="T8" fmla="*/ 1279 w 1279"/>
                <a:gd name="T9" fmla="*/ 230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9" h="358">
                  <a:moveTo>
                    <a:pt x="1279" y="230"/>
                  </a:moveTo>
                  <a:lnTo>
                    <a:pt x="51" y="358"/>
                  </a:lnTo>
                  <a:lnTo>
                    <a:pt x="0" y="102"/>
                  </a:lnTo>
                  <a:lnTo>
                    <a:pt x="1228" y="0"/>
                  </a:lnTo>
                  <a:lnTo>
                    <a:pt x="1279" y="230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4" name="Freeform 51"/>
            <p:cNvSpPr>
              <a:spLocks/>
            </p:cNvSpPr>
            <p:nvPr/>
          </p:nvSpPr>
          <p:spPr bwMode="auto">
            <a:xfrm>
              <a:off x="3003" y="2366"/>
              <a:ext cx="435" cy="111"/>
            </a:xfrm>
            <a:custGeom>
              <a:avLst/>
              <a:gdLst>
                <a:gd name="T0" fmla="*/ 1304 w 1304"/>
                <a:gd name="T1" fmla="*/ 205 h 333"/>
                <a:gd name="T2" fmla="*/ 76 w 1304"/>
                <a:gd name="T3" fmla="*/ 333 h 333"/>
                <a:gd name="T4" fmla="*/ 0 w 1304"/>
                <a:gd name="T5" fmla="*/ 77 h 333"/>
                <a:gd name="T6" fmla="*/ 1228 w 1304"/>
                <a:gd name="T7" fmla="*/ 0 h 333"/>
                <a:gd name="T8" fmla="*/ 1304 w 1304"/>
                <a:gd name="T9" fmla="*/ 205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4" h="333">
                  <a:moveTo>
                    <a:pt x="1304" y="205"/>
                  </a:moveTo>
                  <a:lnTo>
                    <a:pt x="76" y="333"/>
                  </a:lnTo>
                  <a:lnTo>
                    <a:pt x="0" y="77"/>
                  </a:lnTo>
                  <a:lnTo>
                    <a:pt x="1228" y="0"/>
                  </a:lnTo>
                  <a:lnTo>
                    <a:pt x="1304" y="205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5" name="Freeform 52"/>
            <p:cNvSpPr>
              <a:spLocks/>
            </p:cNvSpPr>
            <p:nvPr/>
          </p:nvSpPr>
          <p:spPr bwMode="auto">
            <a:xfrm>
              <a:off x="2866" y="1837"/>
              <a:ext cx="376" cy="111"/>
            </a:xfrm>
            <a:custGeom>
              <a:avLst/>
              <a:gdLst>
                <a:gd name="T0" fmla="*/ 1128 w 1128"/>
                <a:gd name="T1" fmla="*/ 205 h 333"/>
                <a:gd name="T2" fmla="*/ 78 w 1128"/>
                <a:gd name="T3" fmla="*/ 333 h 333"/>
                <a:gd name="T4" fmla="*/ 0 w 1128"/>
                <a:gd name="T5" fmla="*/ 77 h 333"/>
                <a:gd name="T6" fmla="*/ 1050 w 1128"/>
                <a:gd name="T7" fmla="*/ 0 h 333"/>
                <a:gd name="T8" fmla="*/ 1128 w 1128"/>
                <a:gd name="T9" fmla="*/ 205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8" h="333">
                  <a:moveTo>
                    <a:pt x="1128" y="205"/>
                  </a:moveTo>
                  <a:lnTo>
                    <a:pt x="78" y="333"/>
                  </a:lnTo>
                  <a:lnTo>
                    <a:pt x="0" y="77"/>
                  </a:lnTo>
                  <a:lnTo>
                    <a:pt x="1050" y="0"/>
                  </a:lnTo>
                  <a:lnTo>
                    <a:pt x="1128" y="205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6" name="Freeform 53"/>
            <p:cNvSpPr>
              <a:spLocks/>
            </p:cNvSpPr>
            <p:nvPr/>
          </p:nvSpPr>
          <p:spPr bwMode="auto">
            <a:xfrm>
              <a:off x="3089" y="1588"/>
              <a:ext cx="1015" cy="2971"/>
            </a:xfrm>
            <a:custGeom>
              <a:avLst/>
              <a:gdLst>
                <a:gd name="T0" fmla="*/ 230 w 3045"/>
                <a:gd name="T1" fmla="*/ 158 h 8914"/>
                <a:gd name="T2" fmla="*/ 2917 w 3045"/>
                <a:gd name="T3" fmla="*/ 8914 h 8914"/>
                <a:gd name="T4" fmla="*/ 3045 w 3045"/>
                <a:gd name="T5" fmla="*/ 8914 h 8914"/>
                <a:gd name="T6" fmla="*/ 281 w 3045"/>
                <a:gd name="T7" fmla="*/ 158 h 8914"/>
                <a:gd name="T8" fmla="*/ 275 w 3045"/>
                <a:gd name="T9" fmla="*/ 138 h 8914"/>
                <a:gd name="T10" fmla="*/ 256 w 3045"/>
                <a:gd name="T11" fmla="*/ 104 h 8914"/>
                <a:gd name="T12" fmla="*/ 230 w 3045"/>
                <a:gd name="T13" fmla="*/ 72 h 8914"/>
                <a:gd name="T14" fmla="*/ 200 w 3045"/>
                <a:gd name="T15" fmla="*/ 45 h 8914"/>
                <a:gd name="T16" fmla="*/ 164 w 3045"/>
                <a:gd name="T17" fmla="*/ 23 h 8914"/>
                <a:gd name="T18" fmla="*/ 125 w 3045"/>
                <a:gd name="T19" fmla="*/ 7 h 8914"/>
                <a:gd name="T20" fmla="*/ 85 w 3045"/>
                <a:gd name="T21" fmla="*/ 0 h 8914"/>
                <a:gd name="T22" fmla="*/ 45 w 3045"/>
                <a:gd name="T23" fmla="*/ 0 h 8914"/>
                <a:gd name="T24" fmla="*/ 24 w 3045"/>
                <a:gd name="T25" fmla="*/ 4 h 8914"/>
                <a:gd name="T26" fmla="*/ 0 w 3045"/>
                <a:gd name="T27" fmla="*/ 4 h 8914"/>
                <a:gd name="T28" fmla="*/ 37 w 3045"/>
                <a:gd name="T29" fmla="*/ 6 h 8914"/>
                <a:gd name="T30" fmla="*/ 104 w 3045"/>
                <a:gd name="T31" fmla="*/ 24 h 8914"/>
                <a:gd name="T32" fmla="*/ 161 w 3045"/>
                <a:gd name="T33" fmla="*/ 63 h 8914"/>
                <a:gd name="T34" fmla="*/ 210 w 3045"/>
                <a:gd name="T35" fmla="*/ 121 h 8914"/>
                <a:gd name="T36" fmla="*/ 230 w 3045"/>
                <a:gd name="T37" fmla="*/ 158 h 89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45" h="8914">
                  <a:moveTo>
                    <a:pt x="230" y="158"/>
                  </a:moveTo>
                  <a:lnTo>
                    <a:pt x="2917" y="8914"/>
                  </a:lnTo>
                  <a:lnTo>
                    <a:pt x="3045" y="8914"/>
                  </a:lnTo>
                  <a:lnTo>
                    <a:pt x="281" y="158"/>
                  </a:lnTo>
                  <a:lnTo>
                    <a:pt x="275" y="138"/>
                  </a:lnTo>
                  <a:lnTo>
                    <a:pt x="256" y="104"/>
                  </a:lnTo>
                  <a:lnTo>
                    <a:pt x="230" y="72"/>
                  </a:lnTo>
                  <a:lnTo>
                    <a:pt x="200" y="45"/>
                  </a:lnTo>
                  <a:lnTo>
                    <a:pt x="164" y="23"/>
                  </a:lnTo>
                  <a:lnTo>
                    <a:pt x="125" y="7"/>
                  </a:lnTo>
                  <a:lnTo>
                    <a:pt x="85" y="0"/>
                  </a:lnTo>
                  <a:lnTo>
                    <a:pt x="45" y="0"/>
                  </a:lnTo>
                  <a:lnTo>
                    <a:pt x="24" y="4"/>
                  </a:lnTo>
                  <a:lnTo>
                    <a:pt x="0" y="4"/>
                  </a:lnTo>
                  <a:lnTo>
                    <a:pt x="37" y="6"/>
                  </a:lnTo>
                  <a:lnTo>
                    <a:pt x="104" y="24"/>
                  </a:lnTo>
                  <a:lnTo>
                    <a:pt x="161" y="63"/>
                  </a:lnTo>
                  <a:lnTo>
                    <a:pt x="210" y="121"/>
                  </a:lnTo>
                  <a:lnTo>
                    <a:pt x="230" y="158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7" name="Freeform 54"/>
            <p:cNvSpPr>
              <a:spLocks/>
            </p:cNvSpPr>
            <p:nvPr/>
          </p:nvSpPr>
          <p:spPr bwMode="auto">
            <a:xfrm>
              <a:off x="1766" y="1547"/>
              <a:ext cx="939" cy="3012"/>
            </a:xfrm>
            <a:custGeom>
              <a:avLst/>
              <a:gdLst>
                <a:gd name="T0" fmla="*/ 333 w 2816"/>
                <a:gd name="T1" fmla="*/ 9038 h 9038"/>
                <a:gd name="T2" fmla="*/ 1065 w 2816"/>
                <a:gd name="T3" fmla="*/ 6449 h 9038"/>
                <a:gd name="T4" fmla="*/ 2610 w 2816"/>
                <a:gd name="T5" fmla="*/ 929 h 9038"/>
                <a:gd name="T6" fmla="*/ 2816 w 2816"/>
                <a:gd name="T7" fmla="*/ 180 h 9038"/>
                <a:gd name="T8" fmla="*/ 2803 w 2816"/>
                <a:gd name="T9" fmla="*/ 141 h 9038"/>
                <a:gd name="T10" fmla="*/ 2764 w 2816"/>
                <a:gd name="T11" fmla="*/ 76 h 9038"/>
                <a:gd name="T12" fmla="*/ 2701 w 2816"/>
                <a:gd name="T13" fmla="*/ 10 h 9038"/>
                <a:gd name="T14" fmla="*/ 2688 w 2816"/>
                <a:gd name="T15" fmla="*/ 0 h 9038"/>
                <a:gd name="T16" fmla="*/ 2508 w 2816"/>
                <a:gd name="T17" fmla="*/ 205 h 9038"/>
                <a:gd name="T18" fmla="*/ 0 w 2816"/>
                <a:gd name="T19" fmla="*/ 9038 h 9038"/>
                <a:gd name="T20" fmla="*/ 333 w 2816"/>
                <a:gd name="T21" fmla="*/ 9038 h 9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16" h="9038">
                  <a:moveTo>
                    <a:pt x="333" y="9038"/>
                  </a:moveTo>
                  <a:lnTo>
                    <a:pt x="1065" y="6449"/>
                  </a:lnTo>
                  <a:lnTo>
                    <a:pt x="2610" y="929"/>
                  </a:lnTo>
                  <a:lnTo>
                    <a:pt x="2816" y="180"/>
                  </a:lnTo>
                  <a:lnTo>
                    <a:pt x="2803" y="141"/>
                  </a:lnTo>
                  <a:lnTo>
                    <a:pt x="2764" y="76"/>
                  </a:lnTo>
                  <a:lnTo>
                    <a:pt x="2701" y="10"/>
                  </a:lnTo>
                  <a:lnTo>
                    <a:pt x="2688" y="0"/>
                  </a:lnTo>
                  <a:lnTo>
                    <a:pt x="2508" y="205"/>
                  </a:lnTo>
                  <a:lnTo>
                    <a:pt x="0" y="9038"/>
                  </a:lnTo>
                  <a:lnTo>
                    <a:pt x="333" y="9038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8" name="Freeform 55"/>
            <p:cNvSpPr>
              <a:spLocks/>
            </p:cNvSpPr>
            <p:nvPr/>
          </p:nvSpPr>
          <p:spPr bwMode="auto">
            <a:xfrm>
              <a:off x="1868" y="1555"/>
              <a:ext cx="847" cy="3004"/>
            </a:xfrm>
            <a:custGeom>
              <a:avLst/>
              <a:gdLst>
                <a:gd name="T0" fmla="*/ 2483 w 2541"/>
                <a:gd name="T1" fmla="*/ 256 h 9012"/>
                <a:gd name="T2" fmla="*/ 0 w 2541"/>
                <a:gd name="T3" fmla="*/ 9012 h 9012"/>
                <a:gd name="T4" fmla="*/ 52 w 2541"/>
                <a:gd name="T5" fmla="*/ 9012 h 9012"/>
                <a:gd name="T6" fmla="*/ 2534 w 2541"/>
                <a:gd name="T7" fmla="*/ 281 h 9012"/>
                <a:gd name="T8" fmla="*/ 2538 w 2541"/>
                <a:gd name="T9" fmla="*/ 262 h 9012"/>
                <a:gd name="T10" fmla="*/ 2541 w 2541"/>
                <a:gd name="T11" fmla="*/ 222 h 9012"/>
                <a:gd name="T12" fmla="*/ 2534 w 2541"/>
                <a:gd name="T13" fmla="*/ 161 h 9012"/>
                <a:gd name="T14" fmla="*/ 2499 w 2541"/>
                <a:gd name="T15" fmla="*/ 84 h 9012"/>
                <a:gd name="T16" fmla="*/ 2459 w 2541"/>
                <a:gd name="T17" fmla="*/ 36 h 9012"/>
                <a:gd name="T18" fmla="*/ 2426 w 2541"/>
                <a:gd name="T19" fmla="*/ 10 h 9012"/>
                <a:gd name="T20" fmla="*/ 2406 w 2541"/>
                <a:gd name="T21" fmla="*/ 0 h 9012"/>
                <a:gd name="T22" fmla="*/ 2381 w 2541"/>
                <a:gd name="T23" fmla="*/ 0 h 9012"/>
                <a:gd name="T24" fmla="*/ 2408 w 2541"/>
                <a:gd name="T25" fmla="*/ 20 h 9012"/>
                <a:gd name="T26" fmla="*/ 2454 w 2541"/>
                <a:gd name="T27" fmla="*/ 76 h 9012"/>
                <a:gd name="T28" fmla="*/ 2483 w 2541"/>
                <a:gd name="T29" fmla="*/ 143 h 9012"/>
                <a:gd name="T30" fmla="*/ 2490 w 2541"/>
                <a:gd name="T31" fmla="*/ 218 h 9012"/>
                <a:gd name="T32" fmla="*/ 2483 w 2541"/>
                <a:gd name="T33" fmla="*/ 256 h 90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41" h="9012">
                  <a:moveTo>
                    <a:pt x="2483" y="256"/>
                  </a:moveTo>
                  <a:lnTo>
                    <a:pt x="0" y="9012"/>
                  </a:lnTo>
                  <a:lnTo>
                    <a:pt x="52" y="9012"/>
                  </a:lnTo>
                  <a:lnTo>
                    <a:pt x="2534" y="281"/>
                  </a:lnTo>
                  <a:lnTo>
                    <a:pt x="2538" y="262"/>
                  </a:lnTo>
                  <a:lnTo>
                    <a:pt x="2541" y="222"/>
                  </a:lnTo>
                  <a:lnTo>
                    <a:pt x="2534" y="161"/>
                  </a:lnTo>
                  <a:lnTo>
                    <a:pt x="2499" y="84"/>
                  </a:lnTo>
                  <a:lnTo>
                    <a:pt x="2459" y="36"/>
                  </a:lnTo>
                  <a:lnTo>
                    <a:pt x="2426" y="10"/>
                  </a:lnTo>
                  <a:lnTo>
                    <a:pt x="2406" y="0"/>
                  </a:lnTo>
                  <a:lnTo>
                    <a:pt x="2381" y="0"/>
                  </a:lnTo>
                  <a:lnTo>
                    <a:pt x="2408" y="20"/>
                  </a:lnTo>
                  <a:lnTo>
                    <a:pt x="2454" y="76"/>
                  </a:lnTo>
                  <a:lnTo>
                    <a:pt x="2483" y="143"/>
                  </a:lnTo>
                  <a:lnTo>
                    <a:pt x="2490" y="218"/>
                  </a:lnTo>
                  <a:lnTo>
                    <a:pt x="2483" y="256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9" name="Freeform 56"/>
            <p:cNvSpPr>
              <a:spLocks/>
            </p:cNvSpPr>
            <p:nvPr/>
          </p:nvSpPr>
          <p:spPr bwMode="auto">
            <a:xfrm>
              <a:off x="2696" y="1521"/>
              <a:ext cx="827" cy="3038"/>
            </a:xfrm>
            <a:custGeom>
              <a:avLst/>
              <a:gdLst>
                <a:gd name="T0" fmla="*/ 2482 w 2482"/>
                <a:gd name="T1" fmla="*/ 9114 h 9114"/>
                <a:gd name="T2" fmla="*/ 2045 w 2482"/>
                <a:gd name="T3" fmla="*/ 7303 h 9114"/>
                <a:gd name="T4" fmla="*/ 887 w 2482"/>
                <a:gd name="T5" fmla="*/ 2568 h 9114"/>
                <a:gd name="T6" fmla="*/ 448 w 2482"/>
                <a:gd name="T7" fmla="*/ 801 h 9114"/>
                <a:gd name="T8" fmla="*/ 280 w 2482"/>
                <a:gd name="T9" fmla="*/ 150 h 9114"/>
                <a:gd name="T10" fmla="*/ 257 w 2482"/>
                <a:gd name="T11" fmla="*/ 76 h 9114"/>
                <a:gd name="T12" fmla="*/ 245 w 2482"/>
                <a:gd name="T13" fmla="*/ 63 h 9114"/>
                <a:gd name="T14" fmla="*/ 218 w 2482"/>
                <a:gd name="T15" fmla="*/ 40 h 9114"/>
                <a:gd name="T16" fmla="*/ 169 w 2482"/>
                <a:gd name="T17" fmla="*/ 17 h 9114"/>
                <a:gd name="T18" fmla="*/ 71 w 2482"/>
                <a:gd name="T19" fmla="*/ 0 h 9114"/>
                <a:gd name="T20" fmla="*/ 51 w 2482"/>
                <a:gd name="T21" fmla="*/ 0 h 9114"/>
                <a:gd name="T22" fmla="*/ 0 w 2482"/>
                <a:gd name="T23" fmla="*/ 281 h 9114"/>
                <a:gd name="T24" fmla="*/ 2099 w 2482"/>
                <a:gd name="T25" fmla="*/ 9114 h 9114"/>
                <a:gd name="T26" fmla="*/ 2482 w 2482"/>
                <a:gd name="T27" fmla="*/ 9114 h 9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82" h="9114">
                  <a:moveTo>
                    <a:pt x="2482" y="9114"/>
                  </a:moveTo>
                  <a:lnTo>
                    <a:pt x="2045" y="7303"/>
                  </a:lnTo>
                  <a:lnTo>
                    <a:pt x="887" y="2568"/>
                  </a:lnTo>
                  <a:lnTo>
                    <a:pt x="448" y="801"/>
                  </a:lnTo>
                  <a:lnTo>
                    <a:pt x="280" y="150"/>
                  </a:lnTo>
                  <a:lnTo>
                    <a:pt x="257" y="76"/>
                  </a:lnTo>
                  <a:lnTo>
                    <a:pt x="245" y="63"/>
                  </a:lnTo>
                  <a:lnTo>
                    <a:pt x="218" y="40"/>
                  </a:lnTo>
                  <a:lnTo>
                    <a:pt x="169" y="17"/>
                  </a:lnTo>
                  <a:lnTo>
                    <a:pt x="71" y="0"/>
                  </a:lnTo>
                  <a:lnTo>
                    <a:pt x="51" y="0"/>
                  </a:lnTo>
                  <a:lnTo>
                    <a:pt x="0" y="281"/>
                  </a:lnTo>
                  <a:lnTo>
                    <a:pt x="2099" y="9114"/>
                  </a:lnTo>
                  <a:lnTo>
                    <a:pt x="2482" y="9114"/>
                  </a:lnTo>
                  <a:close/>
                </a:path>
              </a:pathLst>
            </a:custGeom>
            <a:solidFill>
              <a:srgbClr val="C0CC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0" name="Freeform 57"/>
            <p:cNvSpPr>
              <a:spLocks/>
            </p:cNvSpPr>
            <p:nvPr/>
          </p:nvSpPr>
          <p:spPr bwMode="auto">
            <a:xfrm>
              <a:off x="2705" y="1521"/>
              <a:ext cx="844" cy="3038"/>
            </a:xfrm>
            <a:custGeom>
              <a:avLst/>
              <a:gdLst>
                <a:gd name="T0" fmla="*/ 255 w 2534"/>
                <a:gd name="T1" fmla="*/ 178 h 9114"/>
                <a:gd name="T2" fmla="*/ 2406 w 2534"/>
                <a:gd name="T3" fmla="*/ 9114 h 9114"/>
                <a:gd name="T4" fmla="*/ 2534 w 2534"/>
                <a:gd name="T5" fmla="*/ 9114 h 9114"/>
                <a:gd name="T6" fmla="*/ 281 w 2534"/>
                <a:gd name="T7" fmla="*/ 178 h 9114"/>
                <a:gd name="T8" fmla="*/ 275 w 2534"/>
                <a:gd name="T9" fmla="*/ 160 h 9114"/>
                <a:gd name="T10" fmla="*/ 259 w 2534"/>
                <a:gd name="T11" fmla="*/ 124 h 9114"/>
                <a:gd name="T12" fmla="*/ 236 w 2534"/>
                <a:gd name="T13" fmla="*/ 92 h 9114"/>
                <a:gd name="T14" fmla="*/ 207 w 2534"/>
                <a:gd name="T15" fmla="*/ 63 h 9114"/>
                <a:gd name="T16" fmla="*/ 156 w 2534"/>
                <a:gd name="T17" fmla="*/ 29 h 9114"/>
                <a:gd name="T18" fmla="*/ 94 w 2534"/>
                <a:gd name="T19" fmla="*/ 7 h 9114"/>
                <a:gd name="T20" fmla="*/ 49 w 2534"/>
                <a:gd name="T21" fmla="*/ 0 h 9114"/>
                <a:gd name="T22" fmla="*/ 25 w 2534"/>
                <a:gd name="T23" fmla="*/ 0 h 9114"/>
                <a:gd name="T24" fmla="*/ 0 w 2534"/>
                <a:gd name="T25" fmla="*/ 0 h 9114"/>
                <a:gd name="T26" fmla="*/ 23 w 2534"/>
                <a:gd name="T27" fmla="*/ 0 h 9114"/>
                <a:gd name="T28" fmla="*/ 69 w 2534"/>
                <a:gd name="T29" fmla="*/ 7 h 9114"/>
                <a:gd name="T30" fmla="*/ 131 w 2534"/>
                <a:gd name="T31" fmla="*/ 29 h 9114"/>
                <a:gd name="T32" fmla="*/ 182 w 2534"/>
                <a:gd name="T33" fmla="*/ 63 h 9114"/>
                <a:gd name="T34" fmla="*/ 210 w 2534"/>
                <a:gd name="T35" fmla="*/ 92 h 9114"/>
                <a:gd name="T36" fmla="*/ 233 w 2534"/>
                <a:gd name="T37" fmla="*/ 124 h 9114"/>
                <a:gd name="T38" fmla="*/ 251 w 2534"/>
                <a:gd name="T39" fmla="*/ 160 h 9114"/>
                <a:gd name="T40" fmla="*/ 255 w 2534"/>
                <a:gd name="T41" fmla="*/ 178 h 9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534" h="9114">
                  <a:moveTo>
                    <a:pt x="255" y="178"/>
                  </a:moveTo>
                  <a:lnTo>
                    <a:pt x="2406" y="9114"/>
                  </a:lnTo>
                  <a:lnTo>
                    <a:pt x="2534" y="9114"/>
                  </a:lnTo>
                  <a:lnTo>
                    <a:pt x="281" y="178"/>
                  </a:lnTo>
                  <a:lnTo>
                    <a:pt x="275" y="160"/>
                  </a:lnTo>
                  <a:lnTo>
                    <a:pt x="259" y="124"/>
                  </a:lnTo>
                  <a:lnTo>
                    <a:pt x="236" y="92"/>
                  </a:lnTo>
                  <a:lnTo>
                    <a:pt x="207" y="63"/>
                  </a:lnTo>
                  <a:lnTo>
                    <a:pt x="156" y="29"/>
                  </a:lnTo>
                  <a:lnTo>
                    <a:pt x="94" y="7"/>
                  </a:lnTo>
                  <a:lnTo>
                    <a:pt x="49" y="0"/>
                  </a:lnTo>
                  <a:lnTo>
                    <a:pt x="25" y="0"/>
                  </a:lnTo>
                  <a:lnTo>
                    <a:pt x="0" y="0"/>
                  </a:lnTo>
                  <a:lnTo>
                    <a:pt x="23" y="0"/>
                  </a:lnTo>
                  <a:lnTo>
                    <a:pt x="69" y="7"/>
                  </a:lnTo>
                  <a:lnTo>
                    <a:pt x="131" y="29"/>
                  </a:lnTo>
                  <a:lnTo>
                    <a:pt x="182" y="63"/>
                  </a:lnTo>
                  <a:lnTo>
                    <a:pt x="210" y="92"/>
                  </a:lnTo>
                  <a:lnTo>
                    <a:pt x="233" y="124"/>
                  </a:lnTo>
                  <a:lnTo>
                    <a:pt x="251" y="160"/>
                  </a:lnTo>
                  <a:lnTo>
                    <a:pt x="255" y="178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1" name="Freeform 58"/>
            <p:cNvSpPr>
              <a:spLocks/>
            </p:cNvSpPr>
            <p:nvPr/>
          </p:nvSpPr>
          <p:spPr bwMode="auto">
            <a:xfrm>
              <a:off x="2820" y="1956"/>
              <a:ext cx="251" cy="321"/>
            </a:xfrm>
            <a:custGeom>
              <a:avLst/>
              <a:gdLst>
                <a:gd name="T0" fmla="*/ 651 w 753"/>
                <a:gd name="T1" fmla="*/ 640 h 963"/>
                <a:gd name="T2" fmla="*/ 645 w 753"/>
                <a:gd name="T3" fmla="*/ 666 h 963"/>
                <a:gd name="T4" fmla="*/ 595 w 753"/>
                <a:gd name="T5" fmla="*/ 760 h 963"/>
                <a:gd name="T6" fmla="*/ 494 w 753"/>
                <a:gd name="T7" fmla="*/ 915 h 963"/>
                <a:gd name="T8" fmla="*/ 471 w 753"/>
                <a:gd name="T9" fmla="*/ 947 h 963"/>
                <a:gd name="T10" fmla="*/ 446 w 753"/>
                <a:gd name="T11" fmla="*/ 819 h 963"/>
                <a:gd name="T12" fmla="*/ 421 w 753"/>
                <a:gd name="T13" fmla="*/ 835 h 963"/>
                <a:gd name="T14" fmla="*/ 300 w 753"/>
                <a:gd name="T15" fmla="*/ 907 h 963"/>
                <a:gd name="T16" fmla="*/ 231 w 753"/>
                <a:gd name="T17" fmla="*/ 943 h 963"/>
                <a:gd name="T18" fmla="*/ 216 w 753"/>
                <a:gd name="T19" fmla="*/ 947 h 963"/>
                <a:gd name="T20" fmla="*/ 195 w 753"/>
                <a:gd name="T21" fmla="*/ 956 h 963"/>
                <a:gd name="T22" fmla="*/ 144 w 753"/>
                <a:gd name="T23" fmla="*/ 963 h 963"/>
                <a:gd name="T24" fmla="*/ 97 w 753"/>
                <a:gd name="T25" fmla="*/ 954 h 963"/>
                <a:gd name="T26" fmla="*/ 72 w 753"/>
                <a:gd name="T27" fmla="*/ 931 h 963"/>
                <a:gd name="T28" fmla="*/ 64 w 753"/>
                <a:gd name="T29" fmla="*/ 910 h 963"/>
                <a:gd name="T30" fmla="*/ 62 w 753"/>
                <a:gd name="T31" fmla="*/ 897 h 963"/>
                <a:gd name="T32" fmla="*/ 64 w 753"/>
                <a:gd name="T33" fmla="*/ 878 h 963"/>
                <a:gd name="T34" fmla="*/ 71 w 753"/>
                <a:gd name="T35" fmla="*/ 856 h 963"/>
                <a:gd name="T36" fmla="*/ 94 w 753"/>
                <a:gd name="T37" fmla="*/ 845 h 963"/>
                <a:gd name="T38" fmla="*/ 114 w 753"/>
                <a:gd name="T39" fmla="*/ 845 h 963"/>
                <a:gd name="T40" fmla="*/ 97 w 753"/>
                <a:gd name="T41" fmla="*/ 845 h 963"/>
                <a:gd name="T42" fmla="*/ 78 w 753"/>
                <a:gd name="T43" fmla="*/ 826 h 963"/>
                <a:gd name="T44" fmla="*/ 62 w 753"/>
                <a:gd name="T45" fmla="*/ 795 h 963"/>
                <a:gd name="T46" fmla="*/ 53 w 753"/>
                <a:gd name="T47" fmla="*/ 774 h 963"/>
                <a:gd name="T48" fmla="*/ 51 w 753"/>
                <a:gd name="T49" fmla="*/ 738 h 963"/>
                <a:gd name="T50" fmla="*/ 59 w 753"/>
                <a:gd name="T51" fmla="*/ 698 h 963"/>
                <a:gd name="T52" fmla="*/ 62 w 753"/>
                <a:gd name="T53" fmla="*/ 691 h 963"/>
                <a:gd name="T54" fmla="*/ 59 w 753"/>
                <a:gd name="T55" fmla="*/ 691 h 963"/>
                <a:gd name="T56" fmla="*/ 39 w 753"/>
                <a:gd name="T57" fmla="*/ 679 h 963"/>
                <a:gd name="T58" fmla="*/ 20 w 753"/>
                <a:gd name="T59" fmla="*/ 658 h 963"/>
                <a:gd name="T60" fmla="*/ 10 w 753"/>
                <a:gd name="T61" fmla="*/ 640 h 963"/>
                <a:gd name="T62" fmla="*/ 3 w 753"/>
                <a:gd name="T63" fmla="*/ 630 h 963"/>
                <a:gd name="T64" fmla="*/ 0 w 753"/>
                <a:gd name="T65" fmla="*/ 612 h 963"/>
                <a:gd name="T66" fmla="*/ 17 w 753"/>
                <a:gd name="T67" fmla="*/ 583 h 963"/>
                <a:gd name="T68" fmla="*/ 36 w 753"/>
                <a:gd name="T69" fmla="*/ 564 h 963"/>
                <a:gd name="T70" fmla="*/ 33 w 753"/>
                <a:gd name="T71" fmla="*/ 564 h 963"/>
                <a:gd name="T72" fmla="*/ 19 w 753"/>
                <a:gd name="T73" fmla="*/ 557 h 963"/>
                <a:gd name="T74" fmla="*/ 12 w 753"/>
                <a:gd name="T75" fmla="*/ 547 h 963"/>
                <a:gd name="T76" fmla="*/ 10 w 753"/>
                <a:gd name="T77" fmla="*/ 538 h 963"/>
                <a:gd name="T78" fmla="*/ 7 w 753"/>
                <a:gd name="T79" fmla="*/ 528 h 963"/>
                <a:gd name="T80" fmla="*/ 6 w 753"/>
                <a:gd name="T81" fmla="*/ 505 h 963"/>
                <a:gd name="T82" fmla="*/ 16 w 753"/>
                <a:gd name="T83" fmla="*/ 466 h 963"/>
                <a:gd name="T84" fmla="*/ 52 w 753"/>
                <a:gd name="T85" fmla="*/ 397 h 963"/>
                <a:gd name="T86" fmla="*/ 62 w 753"/>
                <a:gd name="T87" fmla="*/ 384 h 963"/>
                <a:gd name="T88" fmla="*/ 72 w 753"/>
                <a:gd name="T89" fmla="*/ 358 h 963"/>
                <a:gd name="T90" fmla="*/ 92 w 753"/>
                <a:gd name="T91" fmla="*/ 322 h 963"/>
                <a:gd name="T92" fmla="*/ 130 w 753"/>
                <a:gd name="T93" fmla="*/ 279 h 963"/>
                <a:gd name="T94" fmla="*/ 164 w 753"/>
                <a:gd name="T95" fmla="*/ 230 h 963"/>
                <a:gd name="T96" fmla="*/ 254 w 753"/>
                <a:gd name="T97" fmla="*/ 90 h 963"/>
                <a:gd name="T98" fmla="*/ 292 w 753"/>
                <a:gd name="T99" fmla="*/ 25 h 963"/>
                <a:gd name="T100" fmla="*/ 753 w 753"/>
                <a:gd name="T101" fmla="*/ 0 h 963"/>
                <a:gd name="T102" fmla="*/ 747 w 753"/>
                <a:gd name="T103" fmla="*/ 28 h 963"/>
                <a:gd name="T104" fmla="*/ 709 w 753"/>
                <a:gd name="T105" fmla="*/ 221 h 963"/>
                <a:gd name="T106" fmla="*/ 701 w 753"/>
                <a:gd name="T107" fmla="*/ 282 h 963"/>
                <a:gd name="T108" fmla="*/ 684 w 753"/>
                <a:gd name="T109" fmla="*/ 324 h 963"/>
                <a:gd name="T110" fmla="*/ 662 w 753"/>
                <a:gd name="T111" fmla="*/ 427 h 963"/>
                <a:gd name="T112" fmla="*/ 651 w 753"/>
                <a:gd name="T113" fmla="*/ 583 h 963"/>
                <a:gd name="T114" fmla="*/ 651 w 753"/>
                <a:gd name="T115" fmla="*/ 640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53" h="963">
                  <a:moveTo>
                    <a:pt x="651" y="640"/>
                  </a:moveTo>
                  <a:lnTo>
                    <a:pt x="645" y="666"/>
                  </a:lnTo>
                  <a:lnTo>
                    <a:pt x="595" y="760"/>
                  </a:lnTo>
                  <a:lnTo>
                    <a:pt x="494" y="915"/>
                  </a:lnTo>
                  <a:lnTo>
                    <a:pt x="471" y="947"/>
                  </a:lnTo>
                  <a:lnTo>
                    <a:pt x="446" y="819"/>
                  </a:lnTo>
                  <a:lnTo>
                    <a:pt x="421" y="835"/>
                  </a:lnTo>
                  <a:lnTo>
                    <a:pt x="300" y="907"/>
                  </a:lnTo>
                  <a:lnTo>
                    <a:pt x="231" y="943"/>
                  </a:lnTo>
                  <a:lnTo>
                    <a:pt x="216" y="947"/>
                  </a:lnTo>
                  <a:lnTo>
                    <a:pt x="195" y="956"/>
                  </a:lnTo>
                  <a:lnTo>
                    <a:pt x="144" y="963"/>
                  </a:lnTo>
                  <a:lnTo>
                    <a:pt x="97" y="954"/>
                  </a:lnTo>
                  <a:lnTo>
                    <a:pt x="72" y="931"/>
                  </a:lnTo>
                  <a:lnTo>
                    <a:pt x="64" y="910"/>
                  </a:lnTo>
                  <a:lnTo>
                    <a:pt x="62" y="897"/>
                  </a:lnTo>
                  <a:lnTo>
                    <a:pt x="64" y="878"/>
                  </a:lnTo>
                  <a:lnTo>
                    <a:pt x="71" y="856"/>
                  </a:lnTo>
                  <a:lnTo>
                    <a:pt x="94" y="845"/>
                  </a:lnTo>
                  <a:lnTo>
                    <a:pt x="114" y="845"/>
                  </a:lnTo>
                  <a:lnTo>
                    <a:pt x="97" y="845"/>
                  </a:lnTo>
                  <a:lnTo>
                    <a:pt x="78" y="826"/>
                  </a:lnTo>
                  <a:lnTo>
                    <a:pt x="62" y="795"/>
                  </a:lnTo>
                  <a:lnTo>
                    <a:pt x="53" y="774"/>
                  </a:lnTo>
                  <a:lnTo>
                    <a:pt x="51" y="738"/>
                  </a:lnTo>
                  <a:lnTo>
                    <a:pt x="59" y="698"/>
                  </a:lnTo>
                  <a:lnTo>
                    <a:pt x="62" y="691"/>
                  </a:lnTo>
                  <a:lnTo>
                    <a:pt x="59" y="691"/>
                  </a:lnTo>
                  <a:lnTo>
                    <a:pt x="39" y="679"/>
                  </a:lnTo>
                  <a:lnTo>
                    <a:pt x="20" y="658"/>
                  </a:lnTo>
                  <a:lnTo>
                    <a:pt x="10" y="640"/>
                  </a:lnTo>
                  <a:lnTo>
                    <a:pt x="3" y="630"/>
                  </a:lnTo>
                  <a:lnTo>
                    <a:pt x="0" y="612"/>
                  </a:lnTo>
                  <a:lnTo>
                    <a:pt x="17" y="583"/>
                  </a:lnTo>
                  <a:lnTo>
                    <a:pt x="36" y="564"/>
                  </a:lnTo>
                  <a:lnTo>
                    <a:pt x="33" y="564"/>
                  </a:lnTo>
                  <a:lnTo>
                    <a:pt x="19" y="557"/>
                  </a:lnTo>
                  <a:lnTo>
                    <a:pt x="12" y="547"/>
                  </a:lnTo>
                  <a:lnTo>
                    <a:pt x="10" y="538"/>
                  </a:lnTo>
                  <a:lnTo>
                    <a:pt x="7" y="528"/>
                  </a:lnTo>
                  <a:lnTo>
                    <a:pt x="6" y="505"/>
                  </a:lnTo>
                  <a:lnTo>
                    <a:pt x="16" y="466"/>
                  </a:lnTo>
                  <a:lnTo>
                    <a:pt x="52" y="397"/>
                  </a:lnTo>
                  <a:lnTo>
                    <a:pt x="62" y="384"/>
                  </a:lnTo>
                  <a:lnTo>
                    <a:pt x="72" y="358"/>
                  </a:lnTo>
                  <a:lnTo>
                    <a:pt x="92" y="322"/>
                  </a:lnTo>
                  <a:lnTo>
                    <a:pt x="130" y="279"/>
                  </a:lnTo>
                  <a:lnTo>
                    <a:pt x="164" y="230"/>
                  </a:lnTo>
                  <a:lnTo>
                    <a:pt x="254" y="90"/>
                  </a:lnTo>
                  <a:lnTo>
                    <a:pt x="292" y="25"/>
                  </a:lnTo>
                  <a:lnTo>
                    <a:pt x="753" y="0"/>
                  </a:lnTo>
                  <a:lnTo>
                    <a:pt x="747" y="28"/>
                  </a:lnTo>
                  <a:lnTo>
                    <a:pt x="709" y="221"/>
                  </a:lnTo>
                  <a:lnTo>
                    <a:pt x="701" y="282"/>
                  </a:lnTo>
                  <a:lnTo>
                    <a:pt x="684" y="324"/>
                  </a:lnTo>
                  <a:lnTo>
                    <a:pt x="662" y="427"/>
                  </a:lnTo>
                  <a:lnTo>
                    <a:pt x="651" y="583"/>
                  </a:lnTo>
                  <a:lnTo>
                    <a:pt x="651" y="640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2" name="Freeform 59"/>
            <p:cNvSpPr>
              <a:spLocks/>
            </p:cNvSpPr>
            <p:nvPr/>
          </p:nvSpPr>
          <p:spPr bwMode="auto">
            <a:xfrm>
              <a:off x="3583" y="3305"/>
              <a:ext cx="77" cy="162"/>
            </a:xfrm>
            <a:custGeom>
              <a:avLst/>
              <a:gdLst>
                <a:gd name="T0" fmla="*/ 103 w 231"/>
                <a:gd name="T1" fmla="*/ 0 h 487"/>
                <a:gd name="T2" fmla="*/ 118 w 231"/>
                <a:gd name="T3" fmla="*/ 16 h 487"/>
                <a:gd name="T4" fmla="*/ 190 w 231"/>
                <a:gd name="T5" fmla="*/ 112 h 487"/>
                <a:gd name="T6" fmla="*/ 219 w 231"/>
                <a:gd name="T7" fmla="*/ 171 h 487"/>
                <a:gd name="T8" fmla="*/ 229 w 231"/>
                <a:gd name="T9" fmla="*/ 212 h 487"/>
                <a:gd name="T10" fmla="*/ 231 w 231"/>
                <a:gd name="T11" fmla="*/ 230 h 487"/>
                <a:gd name="T12" fmla="*/ 226 w 231"/>
                <a:gd name="T13" fmla="*/ 271 h 487"/>
                <a:gd name="T14" fmla="*/ 198 w 231"/>
                <a:gd name="T15" fmla="*/ 357 h 487"/>
                <a:gd name="T16" fmla="*/ 140 w 231"/>
                <a:gd name="T17" fmla="*/ 468 h 487"/>
                <a:gd name="T18" fmla="*/ 129 w 231"/>
                <a:gd name="T19" fmla="*/ 487 h 487"/>
                <a:gd name="T20" fmla="*/ 0 w 231"/>
                <a:gd name="T21" fmla="*/ 461 h 487"/>
                <a:gd name="T22" fmla="*/ 103 w 231"/>
                <a:gd name="T23" fmla="*/ 0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1" h="487">
                  <a:moveTo>
                    <a:pt x="103" y="0"/>
                  </a:moveTo>
                  <a:lnTo>
                    <a:pt x="118" y="16"/>
                  </a:lnTo>
                  <a:lnTo>
                    <a:pt x="190" y="112"/>
                  </a:lnTo>
                  <a:lnTo>
                    <a:pt x="219" y="171"/>
                  </a:lnTo>
                  <a:lnTo>
                    <a:pt x="229" y="212"/>
                  </a:lnTo>
                  <a:lnTo>
                    <a:pt x="231" y="230"/>
                  </a:lnTo>
                  <a:lnTo>
                    <a:pt x="226" y="271"/>
                  </a:lnTo>
                  <a:lnTo>
                    <a:pt x="198" y="357"/>
                  </a:lnTo>
                  <a:lnTo>
                    <a:pt x="140" y="468"/>
                  </a:lnTo>
                  <a:lnTo>
                    <a:pt x="129" y="487"/>
                  </a:lnTo>
                  <a:lnTo>
                    <a:pt x="0" y="461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3" name="Freeform 60"/>
            <p:cNvSpPr>
              <a:spLocks/>
            </p:cNvSpPr>
            <p:nvPr/>
          </p:nvSpPr>
          <p:spPr bwMode="auto">
            <a:xfrm>
              <a:off x="3404" y="3483"/>
              <a:ext cx="222" cy="140"/>
            </a:xfrm>
            <a:custGeom>
              <a:avLst/>
              <a:gdLst>
                <a:gd name="T0" fmla="*/ 0 w 667"/>
                <a:gd name="T1" fmla="*/ 285 h 422"/>
                <a:gd name="T2" fmla="*/ 0 w 667"/>
                <a:gd name="T3" fmla="*/ 306 h 422"/>
                <a:gd name="T4" fmla="*/ 13 w 667"/>
                <a:gd name="T5" fmla="*/ 327 h 422"/>
                <a:gd name="T6" fmla="*/ 34 w 667"/>
                <a:gd name="T7" fmla="*/ 336 h 422"/>
                <a:gd name="T8" fmla="*/ 52 w 667"/>
                <a:gd name="T9" fmla="*/ 337 h 422"/>
                <a:gd name="T10" fmla="*/ 99 w 667"/>
                <a:gd name="T11" fmla="*/ 334 h 422"/>
                <a:gd name="T12" fmla="*/ 206 w 667"/>
                <a:gd name="T13" fmla="*/ 331 h 422"/>
                <a:gd name="T14" fmla="*/ 261 w 667"/>
                <a:gd name="T15" fmla="*/ 342 h 422"/>
                <a:gd name="T16" fmla="*/ 292 w 667"/>
                <a:gd name="T17" fmla="*/ 353 h 422"/>
                <a:gd name="T18" fmla="*/ 308 w 667"/>
                <a:gd name="T19" fmla="*/ 363 h 422"/>
                <a:gd name="T20" fmla="*/ 379 w 667"/>
                <a:gd name="T21" fmla="*/ 398 h 422"/>
                <a:gd name="T22" fmla="*/ 458 w 667"/>
                <a:gd name="T23" fmla="*/ 422 h 422"/>
                <a:gd name="T24" fmla="*/ 510 w 667"/>
                <a:gd name="T25" fmla="*/ 422 h 422"/>
                <a:gd name="T26" fmla="*/ 538 w 667"/>
                <a:gd name="T27" fmla="*/ 414 h 422"/>
                <a:gd name="T28" fmla="*/ 567 w 667"/>
                <a:gd name="T29" fmla="*/ 395 h 422"/>
                <a:gd name="T30" fmla="*/ 625 w 667"/>
                <a:gd name="T31" fmla="*/ 357 h 422"/>
                <a:gd name="T32" fmla="*/ 655 w 667"/>
                <a:gd name="T33" fmla="*/ 320 h 422"/>
                <a:gd name="T34" fmla="*/ 667 w 667"/>
                <a:gd name="T35" fmla="*/ 287 h 422"/>
                <a:gd name="T36" fmla="*/ 667 w 667"/>
                <a:gd name="T37" fmla="*/ 244 h 422"/>
                <a:gd name="T38" fmla="*/ 654 w 667"/>
                <a:gd name="T39" fmla="*/ 190 h 422"/>
                <a:gd name="T40" fmla="*/ 641 w 667"/>
                <a:gd name="T41" fmla="*/ 157 h 422"/>
                <a:gd name="T42" fmla="*/ 596 w 667"/>
                <a:gd name="T43" fmla="*/ 49 h 422"/>
                <a:gd name="T44" fmla="*/ 586 w 667"/>
                <a:gd name="T45" fmla="*/ 0 h 422"/>
                <a:gd name="T46" fmla="*/ 589 w 667"/>
                <a:gd name="T47" fmla="*/ 5 h 422"/>
                <a:gd name="T48" fmla="*/ 0 w 667"/>
                <a:gd name="T49" fmla="*/ 285 h 422"/>
                <a:gd name="T50" fmla="*/ 13 w 667"/>
                <a:gd name="T51" fmla="*/ 272 h 422"/>
                <a:gd name="T52" fmla="*/ 4 w 667"/>
                <a:gd name="T53" fmla="*/ 282 h 422"/>
                <a:gd name="T54" fmla="*/ 0 w 667"/>
                <a:gd name="T55" fmla="*/ 285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67" h="422">
                  <a:moveTo>
                    <a:pt x="0" y="285"/>
                  </a:moveTo>
                  <a:lnTo>
                    <a:pt x="0" y="306"/>
                  </a:lnTo>
                  <a:lnTo>
                    <a:pt x="13" y="327"/>
                  </a:lnTo>
                  <a:lnTo>
                    <a:pt x="34" y="336"/>
                  </a:lnTo>
                  <a:lnTo>
                    <a:pt x="52" y="337"/>
                  </a:lnTo>
                  <a:lnTo>
                    <a:pt x="99" y="334"/>
                  </a:lnTo>
                  <a:lnTo>
                    <a:pt x="206" y="331"/>
                  </a:lnTo>
                  <a:lnTo>
                    <a:pt x="261" y="342"/>
                  </a:lnTo>
                  <a:lnTo>
                    <a:pt x="292" y="353"/>
                  </a:lnTo>
                  <a:lnTo>
                    <a:pt x="308" y="363"/>
                  </a:lnTo>
                  <a:lnTo>
                    <a:pt x="379" y="398"/>
                  </a:lnTo>
                  <a:lnTo>
                    <a:pt x="458" y="422"/>
                  </a:lnTo>
                  <a:lnTo>
                    <a:pt x="510" y="422"/>
                  </a:lnTo>
                  <a:lnTo>
                    <a:pt x="538" y="414"/>
                  </a:lnTo>
                  <a:lnTo>
                    <a:pt x="567" y="395"/>
                  </a:lnTo>
                  <a:lnTo>
                    <a:pt x="625" y="357"/>
                  </a:lnTo>
                  <a:lnTo>
                    <a:pt x="655" y="320"/>
                  </a:lnTo>
                  <a:lnTo>
                    <a:pt x="667" y="287"/>
                  </a:lnTo>
                  <a:lnTo>
                    <a:pt x="667" y="244"/>
                  </a:lnTo>
                  <a:lnTo>
                    <a:pt x="654" y="190"/>
                  </a:lnTo>
                  <a:lnTo>
                    <a:pt x="641" y="157"/>
                  </a:lnTo>
                  <a:lnTo>
                    <a:pt x="596" y="49"/>
                  </a:lnTo>
                  <a:lnTo>
                    <a:pt x="586" y="0"/>
                  </a:lnTo>
                  <a:lnTo>
                    <a:pt x="589" y="5"/>
                  </a:lnTo>
                  <a:lnTo>
                    <a:pt x="0" y="285"/>
                  </a:lnTo>
                  <a:lnTo>
                    <a:pt x="13" y="272"/>
                  </a:lnTo>
                  <a:lnTo>
                    <a:pt x="4" y="282"/>
                  </a:lnTo>
                  <a:lnTo>
                    <a:pt x="0" y="285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4" name="Freeform 61"/>
            <p:cNvSpPr>
              <a:spLocks/>
            </p:cNvSpPr>
            <p:nvPr/>
          </p:nvSpPr>
          <p:spPr bwMode="auto">
            <a:xfrm>
              <a:off x="3397" y="3228"/>
              <a:ext cx="239" cy="355"/>
            </a:xfrm>
            <a:custGeom>
              <a:avLst/>
              <a:gdLst>
                <a:gd name="T0" fmla="*/ 483 w 719"/>
                <a:gd name="T1" fmla="*/ 0 h 1065"/>
                <a:gd name="T2" fmla="*/ 496 w 719"/>
                <a:gd name="T3" fmla="*/ 62 h 1065"/>
                <a:gd name="T4" fmla="*/ 547 w 719"/>
                <a:gd name="T5" fmla="*/ 365 h 1065"/>
                <a:gd name="T6" fmla="*/ 563 w 719"/>
                <a:gd name="T7" fmla="*/ 512 h 1065"/>
                <a:gd name="T8" fmla="*/ 563 w 719"/>
                <a:gd name="T9" fmla="*/ 588 h 1065"/>
                <a:gd name="T10" fmla="*/ 560 w 719"/>
                <a:gd name="T11" fmla="*/ 615 h 1065"/>
                <a:gd name="T12" fmla="*/ 556 w 719"/>
                <a:gd name="T13" fmla="*/ 627 h 1065"/>
                <a:gd name="T14" fmla="*/ 543 w 719"/>
                <a:gd name="T15" fmla="*/ 649 h 1065"/>
                <a:gd name="T16" fmla="*/ 509 w 719"/>
                <a:gd name="T17" fmla="*/ 677 h 1065"/>
                <a:gd name="T18" fmla="*/ 442 w 719"/>
                <a:gd name="T19" fmla="*/ 708 h 1065"/>
                <a:gd name="T20" fmla="*/ 362 w 719"/>
                <a:gd name="T21" fmla="*/ 731 h 1065"/>
                <a:gd name="T22" fmla="*/ 153 w 719"/>
                <a:gd name="T23" fmla="*/ 765 h 1065"/>
                <a:gd name="T24" fmla="*/ 100 w 719"/>
                <a:gd name="T25" fmla="*/ 770 h 1065"/>
                <a:gd name="T26" fmla="*/ 94 w 719"/>
                <a:gd name="T27" fmla="*/ 772 h 1065"/>
                <a:gd name="T28" fmla="*/ 55 w 719"/>
                <a:gd name="T29" fmla="*/ 808 h 1065"/>
                <a:gd name="T30" fmla="*/ 22 w 719"/>
                <a:gd name="T31" fmla="*/ 857 h 1065"/>
                <a:gd name="T32" fmla="*/ 6 w 719"/>
                <a:gd name="T33" fmla="*/ 898 h 1065"/>
                <a:gd name="T34" fmla="*/ 0 w 719"/>
                <a:gd name="T35" fmla="*/ 944 h 1065"/>
                <a:gd name="T36" fmla="*/ 10 w 719"/>
                <a:gd name="T37" fmla="*/ 997 h 1065"/>
                <a:gd name="T38" fmla="*/ 22 w 719"/>
                <a:gd name="T39" fmla="*/ 1024 h 1065"/>
                <a:gd name="T40" fmla="*/ 55 w 719"/>
                <a:gd name="T41" fmla="*/ 1022 h 1065"/>
                <a:gd name="T42" fmla="*/ 228 w 719"/>
                <a:gd name="T43" fmla="*/ 1013 h 1065"/>
                <a:gd name="T44" fmla="*/ 354 w 719"/>
                <a:gd name="T45" fmla="*/ 1017 h 1065"/>
                <a:gd name="T46" fmla="*/ 406 w 719"/>
                <a:gd name="T47" fmla="*/ 1024 h 1065"/>
                <a:gd name="T48" fmla="*/ 498 w 719"/>
                <a:gd name="T49" fmla="*/ 1047 h 1065"/>
                <a:gd name="T50" fmla="*/ 589 w 719"/>
                <a:gd name="T51" fmla="*/ 1065 h 1065"/>
                <a:gd name="T52" fmla="*/ 618 w 719"/>
                <a:gd name="T53" fmla="*/ 1065 h 1065"/>
                <a:gd name="T54" fmla="*/ 641 w 719"/>
                <a:gd name="T55" fmla="*/ 1056 h 1065"/>
                <a:gd name="T56" fmla="*/ 657 w 719"/>
                <a:gd name="T57" fmla="*/ 1039 h 1065"/>
                <a:gd name="T58" fmla="*/ 663 w 719"/>
                <a:gd name="T59" fmla="*/ 1024 h 1065"/>
                <a:gd name="T60" fmla="*/ 667 w 719"/>
                <a:gd name="T61" fmla="*/ 1006 h 1065"/>
                <a:gd name="T62" fmla="*/ 667 w 719"/>
                <a:gd name="T63" fmla="*/ 963 h 1065"/>
                <a:gd name="T64" fmla="*/ 660 w 719"/>
                <a:gd name="T65" fmla="*/ 895 h 1065"/>
                <a:gd name="T66" fmla="*/ 640 w 719"/>
                <a:gd name="T67" fmla="*/ 804 h 1065"/>
                <a:gd name="T68" fmla="*/ 631 w 719"/>
                <a:gd name="T69" fmla="*/ 742 h 1065"/>
                <a:gd name="T70" fmla="*/ 632 w 719"/>
                <a:gd name="T71" fmla="*/ 708 h 1065"/>
                <a:gd name="T72" fmla="*/ 637 w 719"/>
                <a:gd name="T73" fmla="*/ 692 h 1065"/>
                <a:gd name="T74" fmla="*/ 663 w 719"/>
                <a:gd name="T75" fmla="*/ 618 h 1065"/>
                <a:gd name="T76" fmla="*/ 707 w 719"/>
                <a:gd name="T77" fmla="*/ 454 h 1065"/>
                <a:gd name="T78" fmla="*/ 719 w 719"/>
                <a:gd name="T79" fmla="*/ 375 h 1065"/>
                <a:gd name="T80" fmla="*/ 717 w 719"/>
                <a:gd name="T81" fmla="*/ 329 h 1065"/>
                <a:gd name="T82" fmla="*/ 713 w 719"/>
                <a:gd name="T83" fmla="*/ 309 h 1065"/>
                <a:gd name="T84" fmla="*/ 704 w 719"/>
                <a:gd name="T85" fmla="*/ 267 h 1065"/>
                <a:gd name="T86" fmla="*/ 684 w 719"/>
                <a:gd name="T87" fmla="*/ 172 h 1065"/>
                <a:gd name="T88" fmla="*/ 654 w 719"/>
                <a:gd name="T89" fmla="*/ 103 h 1065"/>
                <a:gd name="T90" fmla="*/ 622 w 719"/>
                <a:gd name="T91" fmla="*/ 62 h 1065"/>
                <a:gd name="T92" fmla="*/ 579 w 719"/>
                <a:gd name="T93" fmla="*/ 29 h 1065"/>
                <a:gd name="T94" fmla="*/ 520 w 719"/>
                <a:gd name="T95" fmla="*/ 6 h 1065"/>
                <a:gd name="T96" fmla="*/ 483 w 719"/>
                <a:gd name="T97" fmla="*/ 0 h 10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19" h="1065">
                  <a:moveTo>
                    <a:pt x="483" y="0"/>
                  </a:moveTo>
                  <a:lnTo>
                    <a:pt x="496" y="62"/>
                  </a:lnTo>
                  <a:lnTo>
                    <a:pt x="547" y="365"/>
                  </a:lnTo>
                  <a:lnTo>
                    <a:pt x="563" y="512"/>
                  </a:lnTo>
                  <a:lnTo>
                    <a:pt x="563" y="588"/>
                  </a:lnTo>
                  <a:lnTo>
                    <a:pt x="560" y="615"/>
                  </a:lnTo>
                  <a:lnTo>
                    <a:pt x="556" y="627"/>
                  </a:lnTo>
                  <a:lnTo>
                    <a:pt x="543" y="649"/>
                  </a:lnTo>
                  <a:lnTo>
                    <a:pt x="509" y="677"/>
                  </a:lnTo>
                  <a:lnTo>
                    <a:pt x="442" y="708"/>
                  </a:lnTo>
                  <a:lnTo>
                    <a:pt x="362" y="731"/>
                  </a:lnTo>
                  <a:lnTo>
                    <a:pt x="153" y="765"/>
                  </a:lnTo>
                  <a:lnTo>
                    <a:pt x="100" y="770"/>
                  </a:lnTo>
                  <a:lnTo>
                    <a:pt x="94" y="772"/>
                  </a:lnTo>
                  <a:lnTo>
                    <a:pt x="55" y="808"/>
                  </a:lnTo>
                  <a:lnTo>
                    <a:pt x="22" y="857"/>
                  </a:lnTo>
                  <a:lnTo>
                    <a:pt x="6" y="898"/>
                  </a:lnTo>
                  <a:lnTo>
                    <a:pt x="0" y="944"/>
                  </a:lnTo>
                  <a:lnTo>
                    <a:pt x="10" y="997"/>
                  </a:lnTo>
                  <a:lnTo>
                    <a:pt x="22" y="1024"/>
                  </a:lnTo>
                  <a:lnTo>
                    <a:pt x="55" y="1022"/>
                  </a:lnTo>
                  <a:lnTo>
                    <a:pt x="228" y="1013"/>
                  </a:lnTo>
                  <a:lnTo>
                    <a:pt x="354" y="1017"/>
                  </a:lnTo>
                  <a:lnTo>
                    <a:pt x="406" y="1024"/>
                  </a:lnTo>
                  <a:lnTo>
                    <a:pt x="498" y="1047"/>
                  </a:lnTo>
                  <a:lnTo>
                    <a:pt x="589" y="1065"/>
                  </a:lnTo>
                  <a:lnTo>
                    <a:pt x="618" y="1065"/>
                  </a:lnTo>
                  <a:lnTo>
                    <a:pt x="641" y="1056"/>
                  </a:lnTo>
                  <a:lnTo>
                    <a:pt x="657" y="1039"/>
                  </a:lnTo>
                  <a:lnTo>
                    <a:pt x="663" y="1024"/>
                  </a:lnTo>
                  <a:lnTo>
                    <a:pt x="667" y="1006"/>
                  </a:lnTo>
                  <a:lnTo>
                    <a:pt x="667" y="963"/>
                  </a:lnTo>
                  <a:lnTo>
                    <a:pt x="660" y="895"/>
                  </a:lnTo>
                  <a:lnTo>
                    <a:pt x="640" y="804"/>
                  </a:lnTo>
                  <a:lnTo>
                    <a:pt x="631" y="742"/>
                  </a:lnTo>
                  <a:lnTo>
                    <a:pt x="632" y="708"/>
                  </a:lnTo>
                  <a:lnTo>
                    <a:pt x="637" y="692"/>
                  </a:lnTo>
                  <a:lnTo>
                    <a:pt x="663" y="618"/>
                  </a:lnTo>
                  <a:lnTo>
                    <a:pt x="707" y="454"/>
                  </a:lnTo>
                  <a:lnTo>
                    <a:pt x="719" y="375"/>
                  </a:lnTo>
                  <a:lnTo>
                    <a:pt x="717" y="329"/>
                  </a:lnTo>
                  <a:lnTo>
                    <a:pt x="713" y="309"/>
                  </a:lnTo>
                  <a:lnTo>
                    <a:pt x="704" y="267"/>
                  </a:lnTo>
                  <a:lnTo>
                    <a:pt x="684" y="172"/>
                  </a:lnTo>
                  <a:lnTo>
                    <a:pt x="654" y="103"/>
                  </a:lnTo>
                  <a:lnTo>
                    <a:pt x="622" y="62"/>
                  </a:lnTo>
                  <a:lnTo>
                    <a:pt x="579" y="29"/>
                  </a:lnTo>
                  <a:lnTo>
                    <a:pt x="520" y="6"/>
                  </a:lnTo>
                  <a:lnTo>
                    <a:pt x="483" y="0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5" name="Freeform 62"/>
            <p:cNvSpPr>
              <a:spLocks/>
            </p:cNvSpPr>
            <p:nvPr/>
          </p:nvSpPr>
          <p:spPr bwMode="auto">
            <a:xfrm>
              <a:off x="3592" y="4133"/>
              <a:ext cx="256" cy="102"/>
            </a:xfrm>
            <a:custGeom>
              <a:avLst/>
              <a:gdLst>
                <a:gd name="T0" fmla="*/ 0 w 769"/>
                <a:gd name="T1" fmla="*/ 153 h 307"/>
                <a:gd name="T2" fmla="*/ 0 w 769"/>
                <a:gd name="T3" fmla="*/ 179 h 307"/>
                <a:gd name="T4" fmla="*/ 1 w 769"/>
                <a:gd name="T5" fmla="*/ 189 h 307"/>
                <a:gd name="T6" fmla="*/ 10 w 769"/>
                <a:gd name="T7" fmla="*/ 206 h 307"/>
                <a:gd name="T8" fmla="*/ 24 w 769"/>
                <a:gd name="T9" fmla="*/ 220 h 307"/>
                <a:gd name="T10" fmla="*/ 42 w 769"/>
                <a:gd name="T11" fmla="*/ 229 h 307"/>
                <a:gd name="T12" fmla="*/ 52 w 769"/>
                <a:gd name="T13" fmla="*/ 231 h 307"/>
                <a:gd name="T14" fmla="*/ 91 w 769"/>
                <a:gd name="T15" fmla="*/ 228 h 307"/>
                <a:gd name="T16" fmla="*/ 154 w 769"/>
                <a:gd name="T17" fmla="*/ 219 h 307"/>
                <a:gd name="T18" fmla="*/ 203 w 769"/>
                <a:gd name="T19" fmla="*/ 222 h 307"/>
                <a:gd name="T20" fmla="*/ 230 w 769"/>
                <a:gd name="T21" fmla="*/ 231 h 307"/>
                <a:gd name="T22" fmla="*/ 343 w 769"/>
                <a:gd name="T23" fmla="*/ 252 h 307"/>
                <a:gd name="T24" fmla="*/ 489 w 769"/>
                <a:gd name="T25" fmla="*/ 290 h 307"/>
                <a:gd name="T26" fmla="*/ 576 w 769"/>
                <a:gd name="T27" fmla="*/ 305 h 307"/>
                <a:gd name="T28" fmla="*/ 615 w 769"/>
                <a:gd name="T29" fmla="*/ 307 h 307"/>
                <a:gd name="T30" fmla="*/ 652 w 769"/>
                <a:gd name="T31" fmla="*/ 305 h 307"/>
                <a:gd name="T32" fmla="*/ 697 w 769"/>
                <a:gd name="T33" fmla="*/ 291 h 307"/>
                <a:gd name="T34" fmla="*/ 720 w 769"/>
                <a:gd name="T35" fmla="*/ 275 h 307"/>
                <a:gd name="T36" fmla="*/ 740 w 769"/>
                <a:gd name="T37" fmla="*/ 254 h 307"/>
                <a:gd name="T38" fmla="*/ 754 w 769"/>
                <a:gd name="T39" fmla="*/ 226 h 307"/>
                <a:gd name="T40" fmla="*/ 767 w 769"/>
                <a:gd name="T41" fmla="*/ 173 h 307"/>
                <a:gd name="T42" fmla="*/ 769 w 769"/>
                <a:gd name="T43" fmla="*/ 128 h 307"/>
                <a:gd name="T44" fmla="*/ 769 w 769"/>
                <a:gd name="T45" fmla="*/ 0 h 307"/>
                <a:gd name="T46" fmla="*/ 0 w 769"/>
                <a:gd name="T47" fmla="*/ 153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69" h="307">
                  <a:moveTo>
                    <a:pt x="0" y="153"/>
                  </a:moveTo>
                  <a:lnTo>
                    <a:pt x="0" y="179"/>
                  </a:lnTo>
                  <a:lnTo>
                    <a:pt x="1" y="189"/>
                  </a:lnTo>
                  <a:lnTo>
                    <a:pt x="10" y="206"/>
                  </a:lnTo>
                  <a:lnTo>
                    <a:pt x="24" y="220"/>
                  </a:lnTo>
                  <a:lnTo>
                    <a:pt x="42" y="229"/>
                  </a:lnTo>
                  <a:lnTo>
                    <a:pt x="52" y="231"/>
                  </a:lnTo>
                  <a:lnTo>
                    <a:pt x="91" y="228"/>
                  </a:lnTo>
                  <a:lnTo>
                    <a:pt x="154" y="219"/>
                  </a:lnTo>
                  <a:lnTo>
                    <a:pt x="203" y="222"/>
                  </a:lnTo>
                  <a:lnTo>
                    <a:pt x="230" y="231"/>
                  </a:lnTo>
                  <a:lnTo>
                    <a:pt x="343" y="252"/>
                  </a:lnTo>
                  <a:lnTo>
                    <a:pt x="489" y="290"/>
                  </a:lnTo>
                  <a:lnTo>
                    <a:pt x="576" y="305"/>
                  </a:lnTo>
                  <a:lnTo>
                    <a:pt x="615" y="307"/>
                  </a:lnTo>
                  <a:lnTo>
                    <a:pt x="652" y="305"/>
                  </a:lnTo>
                  <a:lnTo>
                    <a:pt x="697" y="291"/>
                  </a:lnTo>
                  <a:lnTo>
                    <a:pt x="720" y="275"/>
                  </a:lnTo>
                  <a:lnTo>
                    <a:pt x="740" y="254"/>
                  </a:lnTo>
                  <a:lnTo>
                    <a:pt x="754" y="226"/>
                  </a:lnTo>
                  <a:lnTo>
                    <a:pt x="767" y="173"/>
                  </a:lnTo>
                  <a:lnTo>
                    <a:pt x="769" y="128"/>
                  </a:lnTo>
                  <a:lnTo>
                    <a:pt x="769" y="0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6" name="Freeform 63"/>
            <p:cNvSpPr>
              <a:spLocks/>
            </p:cNvSpPr>
            <p:nvPr/>
          </p:nvSpPr>
          <p:spPr bwMode="auto">
            <a:xfrm>
              <a:off x="3592" y="3979"/>
              <a:ext cx="256" cy="236"/>
            </a:xfrm>
            <a:custGeom>
              <a:avLst/>
              <a:gdLst>
                <a:gd name="T0" fmla="*/ 769 w 769"/>
                <a:gd name="T1" fmla="*/ 383 h 707"/>
                <a:gd name="T2" fmla="*/ 769 w 769"/>
                <a:gd name="T3" fmla="*/ 406 h 707"/>
                <a:gd name="T4" fmla="*/ 763 w 769"/>
                <a:gd name="T5" fmla="*/ 525 h 707"/>
                <a:gd name="T6" fmla="*/ 751 w 769"/>
                <a:gd name="T7" fmla="*/ 608 h 707"/>
                <a:gd name="T8" fmla="*/ 743 w 769"/>
                <a:gd name="T9" fmla="*/ 640 h 707"/>
                <a:gd name="T10" fmla="*/ 737 w 769"/>
                <a:gd name="T11" fmla="*/ 654 h 707"/>
                <a:gd name="T12" fmla="*/ 721 w 769"/>
                <a:gd name="T13" fmla="*/ 676 h 707"/>
                <a:gd name="T14" fmla="*/ 687 w 769"/>
                <a:gd name="T15" fmla="*/ 697 h 707"/>
                <a:gd name="T16" fmla="*/ 625 w 769"/>
                <a:gd name="T17" fmla="*/ 707 h 707"/>
                <a:gd name="T18" fmla="*/ 551 w 769"/>
                <a:gd name="T19" fmla="*/ 700 h 707"/>
                <a:gd name="T20" fmla="*/ 512 w 769"/>
                <a:gd name="T21" fmla="*/ 692 h 707"/>
                <a:gd name="T22" fmla="*/ 416 w 769"/>
                <a:gd name="T23" fmla="*/ 663 h 707"/>
                <a:gd name="T24" fmla="*/ 203 w 769"/>
                <a:gd name="T25" fmla="*/ 608 h 707"/>
                <a:gd name="T26" fmla="*/ 96 w 769"/>
                <a:gd name="T27" fmla="*/ 599 h 707"/>
                <a:gd name="T28" fmla="*/ 30 w 769"/>
                <a:gd name="T29" fmla="*/ 607 h 707"/>
                <a:gd name="T30" fmla="*/ 0 w 769"/>
                <a:gd name="T31" fmla="*/ 614 h 707"/>
                <a:gd name="T32" fmla="*/ 4 w 769"/>
                <a:gd name="T33" fmla="*/ 602 h 707"/>
                <a:gd name="T34" fmla="*/ 36 w 769"/>
                <a:gd name="T35" fmla="*/ 532 h 707"/>
                <a:gd name="T36" fmla="*/ 76 w 769"/>
                <a:gd name="T37" fmla="*/ 481 h 707"/>
                <a:gd name="T38" fmla="*/ 104 w 769"/>
                <a:gd name="T39" fmla="*/ 461 h 707"/>
                <a:gd name="T40" fmla="*/ 116 w 769"/>
                <a:gd name="T41" fmla="*/ 448 h 707"/>
                <a:gd name="T42" fmla="*/ 141 w 769"/>
                <a:gd name="T43" fmla="*/ 401 h 707"/>
                <a:gd name="T44" fmla="*/ 170 w 769"/>
                <a:gd name="T45" fmla="*/ 294 h 707"/>
                <a:gd name="T46" fmla="*/ 201 w 769"/>
                <a:gd name="T47" fmla="*/ 51 h 707"/>
                <a:gd name="T48" fmla="*/ 206 w 769"/>
                <a:gd name="T49" fmla="*/ 0 h 707"/>
                <a:gd name="T50" fmla="*/ 769 w 769"/>
                <a:gd name="T51" fmla="*/ 383 h 7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69" h="707">
                  <a:moveTo>
                    <a:pt x="769" y="383"/>
                  </a:moveTo>
                  <a:lnTo>
                    <a:pt x="769" y="406"/>
                  </a:lnTo>
                  <a:lnTo>
                    <a:pt x="763" y="525"/>
                  </a:lnTo>
                  <a:lnTo>
                    <a:pt x="751" y="608"/>
                  </a:lnTo>
                  <a:lnTo>
                    <a:pt x="743" y="640"/>
                  </a:lnTo>
                  <a:lnTo>
                    <a:pt x="737" y="654"/>
                  </a:lnTo>
                  <a:lnTo>
                    <a:pt x="721" y="676"/>
                  </a:lnTo>
                  <a:lnTo>
                    <a:pt x="687" y="697"/>
                  </a:lnTo>
                  <a:lnTo>
                    <a:pt x="625" y="707"/>
                  </a:lnTo>
                  <a:lnTo>
                    <a:pt x="551" y="700"/>
                  </a:lnTo>
                  <a:lnTo>
                    <a:pt x="512" y="692"/>
                  </a:lnTo>
                  <a:lnTo>
                    <a:pt x="416" y="663"/>
                  </a:lnTo>
                  <a:lnTo>
                    <a:pt x="203" y="608"/>
                  </a:lnTo>
                  <a:lnTo>
                    <a:pt x="96" y="599"/>
                  </a:lnTo>
                  <a:lnTo>
                    <a:pt x="30" y="607"/>
                  </a:lnTo>
                  <a:lnTo>
                    <a:pt x="0" y="614"/>
                  </a:lnTo>
                  <a:lnTo>
                    <a:pt x="4" y="602"/>
                  </a:lnTo>
                  <a:lnTo>
                    <a:pt x="36" y="532"/>
                  </a:lnTo>
                  <a:lnTo>
                    <a:pt x="76" y="481"/>
                  </a:lnTo>
                  <a:lnTo>
                    <a:pt x="104" y="461"/>
                  </a:lnTo>
                  <a:lnTo>
                    <a:pt x="116" y="448"/>
                  </a:lnTo>
                  <a:lnTo>
                    <a:pt x="141" y="401"/>
                  </a:lnTo>
                  <a:lnTo>
                    <a:pt x="170" y="294"/>
                  </a:lnTo>
                  <a:lnTo>
                    <a:pt x="201" y="51"/>
                  </a:lnTo>
                  <a:lnTo>
                    <a:pt x="206" y="0"/>
                  </a:lnTo>
                  <a:lnTo>
                    <a:pt x="769" y="383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7" name="Freeform 64"/>
            <p:cNvSpPr>
              <a:spLocks/>
            </p:cNvSpPr>
            <p:nvPr/>
          </p:nvSpPr>
          <p:spPr bwMode="auto">
            <a:xfrm>
              <a:off x="2884" y="1023"/>
              <a:ext cx="460" cy="1010"/>
            </a:xfrm>
            <a:custGeom>
              <a:avLst/>
              <a:gdLst>
                <a:gd name="T0" fmla="*/ 1382 w 1382"/>
                <a:gd name="T1" fmla="*/ 137 h 3029"/>
                <a:gd name="T2" fmla="*/ 1126 w 1382"/>
                <a:gd name="T3" fmla="*/ 9 h 3029"/>
                <a:gd name="T4" fmla="*/ 1125 w 1382"/>
                <a:gd name="T5" fmla="*/ 8 h 3029"/>
                <a:gd name="T6" fmla="*/ 1109 w 1382"/>
                <a:gd name="T7" fmla="*/ 0 h 3029"/>
                <a:gd name="T8" fmla="*/ 1086 w 1382"/>
                <a:gd name="T9" fmla="*/ 15 h 3029"/>
                <a:gd name="T10" fmla="*/ 1060 w 1382"/>
                <a:gd name="T11" fmla="*/ 77 h 3029"/>
                <a:gd name="T12" fmla="*/ 1050 w 1382"/>
                <a:gd name="T13" fmla="*/ 137 h 3029"/>
                <a:gd name="T14" fmla="*/ 1034 w 1382"/>
                <a:gd name="T15" fmla="*/ 245 h 3029"/>
                <a:gd name="T16" fmla="*/ 1001 w 1382"/>
                <a:gd name="T17" fmla="*/ 372 h 3029"/>
                <a:gd name="T18" fmla="*/ 969 w 1382"/>
                <a:gd name="T19" fmla="*/ 424 h 3029"/>
                <a:gd name="T20" fmla="*/ 940 w 1382"/>
                <a:gd name="T21" fmla="*/ 455 h 3029"/>
                <a:gd name="T22" fmla="*/ 922 w 1382"/>
                <a:gd name="T23" fmla="*/ 470 h 3029"/>
                <a:gd name="T24" fmla="*/ 884 w 1382"/>
                <a:gd name="T25" fmla="*/ 499 h 3029"/>
                <a:gd name="T26" fmla="*/ 825 w 1382"/>
                <a:gd name="T27" fmla="*/ 556 h 3029"/>
                <a:gd name="T28" fmla="*/ 776 w 1382"/>
                <a:gd name="T29" fmla="*/ 620 h 3029"/>
                <a:gd name="T30" fmla="*/ 736 w 1382"/>
                <a:gd name="T31" fmla="*/ 687 h 3029"/>
                <a:gd name="T32" fmla="*/ 717 w 1382"/>
                <a:gd name="T33" fmla="*/ 725 h 3029"/>
                <a:gd name="T34" fmla="*/ 673 w 1382"/>
                <a:gd name="T35" fmla="*/ 815 h 3029"/>
                <a:gd name="T36" fmla="*/ 557 w 1382"/>
                <a:gd name="T37" fmla="*/ 1036 h 3029"/>
                <a:gd name="T38" fmla="*/ 511 w 1382"/>
                <a:gd name="T39" fmla="*/ 1109 h 3029"/>
                <a:gd name="T40" fmla="*/ 474 w 1382"/>
                <a:gd name="T41" fmla="*/ 1164 h 3029"/>
                <a:gd name="T42" fmla="*/ 422 w 1382"/>
                <a:gd name="T43" fmla="*/ 1236 h 3029"/>
                <a:gd name="T44" fmla="*/ 395 w 1382"/>
                <a:gd name="T45" fmla="*/ 1286 h 3029"/>
                <a:gd name="T46" fmla="*/ 385 w 1382"/>
                <a:gd name="T47" fmla="*/ 1314 h 3029"/>
                <a:gd name="T48" fmla="*/ 356 w 1382"/>
                <a:gd name="T49" fmla="*/ 1379 h 3029"/>
                <a:gd name="T50" fmla="*/ 290 w 1382"/>
                <a:gd name="T51" fmla="*/ 1494 h 3029"/>
                <a:gd name="T52" fmla="*/ 259 w 1382"/>
                <a:gd name="T53" fmla="*/ 1566 h 3029"/>
                <a:gd name="T54" fmla="*/ 256 w 1382"/>
                <a:gd name="T55" fmla="*/ 1596 h 3029"/>
                <a:gd name="T56" fmla="*/ 244 w 1382"/>
                <a:gd name="T57" fmla="*/ 1646 h 3029"/>
                <a:gd name="T58" fmla="*/ 231 w 1382"/>
                <a:gd name="T59" fmla="*/ 1711 h 3029"/>
                <a:gd name="T60" fmla="*/ 205 w 1382"/>
                <a:gd name="T61" fmla="*/ 1765 h 3029"/>
                <a:gd name="T62" fmla="*/ 179 w 1382"/>
                <a:gd name="T63" fmla="*/ 1801 h 3029"/>
                <a:gd name="T64" fmla="*/ 151 w 1382"/>
                <a:gd name="T65" fmla="*/ 1839 h 3029"/>
                <a:gd name="T66" fmla="*/ 104 w 1382"/>
                <a:gd name="T67" fmla="*/ 1932 h 3029"/>
                <a:gd name="T68" fmla="*/ 65 w 1382"/>
                <a:gd name="T69" fmla="*/ 2047 h 3029"/>
                <a:gd name="T70" fmla="*/ 36 w 1382"/>
                <a:gd name="T71" fmla="*/ 2195 h 3029"/>
                <a:gd name="T72" fmla="*/ 26 w 1382"/>
                <a:gd name="T73" fmla="*/ 2287 h 3029"/>
                <a:gd name="T74" fmla="*/ 10 w 1382"/>
                <a:gd name="T75" fmla="*/ 2489 h 3029"/>
                <a:gd name="T76" fmla="*/ 0 w 1382"/>
                <a:gd name="T77" fmla="*/ 2835 h 3029"/>
                <a:gd name="T78" fmla="*/ 0 w 1382"/>
                <a:gd name="T79" fmla="*/ 2876 h 3029"/>
                <a:gd name="T80" fmla="*/ 13 w 1382"/>
                <a:gd name="T81" fmla="*/ 2873 h 3029"/>
                <a:gd name="T82" fmla="*/ 131 w 1382"/>
                <a:gd name="T83" fmla="*/ 2863 h 3029"/>
                <a:gd name="T84" fmla="*/ 256 w 1382"/>
                <a:gd name="T85" fmla="*/ 2871 h 3029"/>
                <a:gd name="T86" fmla="*/ 340 w 1382"/>
                <a:gd name="T87" fmla="*/ 2891 h 3029"/>
                <a:gd name="T88" fmla="*/ 396 w 1382"/>
                <a:gd name="T89" fmla="*/ 2918 h 3029"/>
                <a:gd name="T90" fmla="*/ 429 w 1382"/>
                <a:gd name="T91" fmla="*/ 2943 h 3029"/>
                <a:gd name="T92" fmla="*/ 457 w 1382"/>
                <a:gd name="T93" fmla="*/ 2973 h 3029"/>
                <a:gd name="T94" fmla="*/ 478 w 1382"/>
                <a:gd name="T95" fmla="*/ 3009 h 3029"/>
                <a:gd name="T96" fmla="*/ 487 w 1382"/>
                <a:gd name="T97" fmla="*/ 3029 h 3029"/>
                <a:gd name="T98" fmla="*/ 500 w 1382"/>
                <a:gd name="T99" fmla="*/ 2981 h 3029"/>
                <a:gd name="T100" fmla="*/ 595 w 1382"/>
                <a:gd name="T101" fmla="*/ 2646 h 3029"/>
                <a:gd name="T102" fmla="*/ 639 w 1382"/>
                <a:gd name="T103" fmla="*/ 2518 h 3029"/>
                <a:gd name="T104" fmla="*/ 768 w 1382"/>
                <a:gd name="T105" fmla="*/ 2211 h 3029"/>
                <a:gd name="T106" fmla="*/ 870 w 1382"/>
                <a:gd name="T107" fmla="*/ 1955 h 3029"/>
                <a:gd name="T108" fmla="*/ 893 w 1382"/>
                <a:gd name="T109" fmla="*/ 1910 h 3029"/>
                <a:gd name="T110" fmla="*/ 1025 w 1382"/>
                <a:gd name="T111" fmla="*/ 1720 h 3029"/>
                <a:gd name="T112" fmla="*/ 1277 w 1382"/>
                <a:gd name="T113" fmla="*/ 1384 h 3029"/>
                <a:gd name="T114" fmla="*/ 1331 w 1382"/>
                <a:gd name="T115" fmla="*/ 1314 h 3029"/>
                <a:gd name="T116" fmla="*/ 1382 w 1382"/>
                <a:gd name="T117" fmla="*/ 137 h 30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82" h="3029">
                  <a:moveTo>
                    <a:pt x="1382" y="137"/>
                  </a:moveTo>
                  <a:lnTo>
                    <a:pt x="1126" y="9"/>
                  </a:lnTo>
                  <a:lnTo>
                    <a:pt x="1125" y="8"/>
                  </a:lnTo>
                  <a:lnTo>
                    <a:pt x="1109" y="0"/>
                  </a:lnTo>
                  <a:lnTo>
                    <a:pt x="1086" y="15"/>
                  </a:lnTo>
                  <a:lnTo>
                    <a:pt x="1060" y="77"/>
                  </a:lnTo>
                  <a:lnTo>
                    <a:pt x="1050" y="137"/>
                  </a:lnTo>
                  <a:lnTo>
                    <a:pt x="1034" y="245"/>
                  </a:lnTo>
                  <a:lnTo>
                    <a:pt x="1001" y="372"/>
                  </a:lnTo>
                  <a:lnTo>
                    <a:pt x="969" y="424"/>
                  </a:lnTo>
                  <a:lnTo>
                    <a:pt x="940" y="455"/>
                  </a:lnTo>
                  <a:lnTo>
                    <a:pt x="922" y="470"/>
                  </a:lnTo>
                  <a:lnTo>
                    <a:pt x="884" y="499"/>
                  </a:lnTo>
                  <a:lnTo>
                    <a:pt x="825" y="556"/>
                  </a:lnTo>
                  <a:lnTo>
                    <a:pt x="776" y="620"/>
                  </a:lnTo>
                  <a:lnTo>
                    <a:pt x="736" y="687"/>
                  </a:lnTo>
                  <a:lnTo>
                    <a:pt x="717" y="725"/>
                  </a:lnTo>
                  <a:lnTo>
                    <a:pt x="673" y="815"/>
                  </a:lnTo>
                  <a:lnTo>
                    <a:pt x="557" y="1036"/>
                  </a:lnTo>
                  <a:lnTo>
                    <a:pt x="511" y="1109"/>
                  </a:lnTo>
                  <a:lnTo>
                    <a:pt x="474" y="1164"/>
                  </a:lnTo>
                  <a:lnTo>
                    <a:pt x="422" y="1236"/>
                  </a:lnTo>
                  <a:lnTo>
                    <a:pt x="395" y="1286"/>
                  </a:lnTo>
                  <a:lnTo>
                    <a:pt x="385" y="1314"/>
                  </a:lnTo>
                  <a:lnTo>
                    <a:pt x="356" y="1379"/>
                  </a:lnTo>
                  <a:lnTo>
                    <a:pt x="290" y="1494"/>
                  </a:lnTo>
                  <a:lnTo>
                    <a:pt x="259" y="1566"/>
                  </a:lnTo>
                  <a:lnTo>
                    <a:pt x="256" y="1596"/>
                  </a:lnTo>
                  <a:lnTo>
                    <a:pt x="244" y="1646"/>
                  </a:lnTo>
                  <a:lnTo>
                    <a:pt x="231" y="1711"/>
                  </a:lnTo>
                  <a:lnTo>
                    <a:pt x="205" y="1765"/>
                  </a:lnTo>
                  <a:lnTo>
                    <a:pt x="179" y="1801"/>
                  </a:lnTo>
                  <a:lnTo>
                    <a:pt x="151" y="1839"/>
                  </a:lnTo>
                  <a:lnTo>
                    <a:pt x="104" y="1932"/>
                  </a:lnTo>
                  <a:lnTo>
                    <a:pt x="65" y="2047"/>
                  </a:lnTo>
                  <a:lnTo>
                    <a:pt x="36" y="2195"/>
                  </a:lnTo>
                  <a:lnTo>
                    <a:pt x="26" y="2287"/>
                  </a:lnTo>
                  <a:lnTo>
                    <a:pt x="10" y="2489"/>
                  </a:lnTo>
                  <a:lnTo>
                    <a:pt x="0" y="2835"/>
                  </a:lnTo>
                  <a:lnTo>
                    <a:pt x="0" y="2876"/>
                  </a:lnTo>
                  <a:lnTo>
                    <a:pt x="13" y="2873"/>
                  </a:lnTo>
                  <a:lnTo>
                    <a:pt x="131" y="2863"/>
                  </a:lnTo>
                  <a:lnTo>
                    <a:pt x="256" y="2871"/>
                  </a:lnTo>
                  <a:lnTo>
                    <a:pt x="340" y="2891"/>
                  </a:lnTo>
                  <a:lnTo>
                    <a:pt x="396" y="2918"/>
                  </a:lnTo>
                  <a:lnTo>
                    <a:pt x="429" y="2943"/>
                  </a:lnTo>
                  <a:lnTo>
                    <a:pt x="457" y="2973"/>
                  </a:lnTo>
                  <a:lnTo>
                    <a:pt x="478" y="3009"/>
                  </a:lnTo>
                  <a:lnTo>
                    <a:pt x="487" y="3029"/>
                  </a:lnTo>
                  <a:lnTo>
                    <a:pt x="500" y="2981"/>
                  </a:lnTo>
                  <a:lnTo>
                    <a:pt x="595" y="2646"/>
                  </a:lnTo>
                  <a:lnTo>
                    <a:pt x="639" y="2518"/>
                  </a:lnTo>
                  <a:lnTo>
                    <a:pt x="768" y="2211"/>
                  </a:lnTo>
                  <a:lnTo>
                    <a:pt x="870" y="1955"/>
                  </a:lnTo>
                  <a:lnTo>
                    <a:pt x="893" y="1910"/>
                  </a:lnTo>
                  <a:lnTo>
                    <a:pt x="1025" y="1720"/>
                  </a:lnTo>
                  <a:lnTo>
                    <a:pt x="1277" y="1384"/>
                  </a:lnTo>
                  <a:lnTo>
                    <a:pt x="1331" y="1314"/>
                  </a:lnTo>
                  <a:lnTo>
                    <a:pt x="1382" y="137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8" name="Freeform 65"/>
            <p:cNvSpPr>
              <a:spLocks/>
            </p:cNvSpPr>
            <p:nvPr/>
          </p:nvSpPr>
          <p:spPr bwMode="auto">
            <a:xfrm>
              <a:off x="3814" y="1649"/>
              <a:ext cx="708" cy="794"/>
            </a:xfrm>
            <a:custGeom>
              <a:avLst/>
              <a:gdLst>
                <a:gd name="T0" fmla="*/ 666 w 2124"/>
                <a:gd name="T1" fmla="*/ 2382 h 2382"/>
                <a:gd name="T2" fmla="*/ 692 w 2124"/>
                <a:gd name="T3" fmla="*/ 2366 h 2382"/>
                <a:gd name="T4" fmla="*/ 879 w 2124"/>
                <a:gd name="T5" fmla="*/ 2275 h 2382"/>
                <a:gd name="T6" fmla="*/ 1066 w 2124"/>
                <a:gd name="T7" fmla="*/ 2208 h 2382"/>
                <a:gd name="T8" fmla="*/ 1177 w 2124"/>
                <a:gd name="T9" fmla="*/ 2177 h 2382"/>
                <a:gd name="T10" fmla="*/ 1234 w 2124"/>
                <a:gd name="T11" fmla="*/ 2164 h 2382"/>
                <a:gd name="T12" fmla="*/ 1342 w 2124"/>
                <a:gd name="T13" fmla="*/ 2157 h 2382"/>
                <a:gd name="T14" fmla="*/ 1445 w 2124"/>
                <a:gd name="T15" fmla="*/ 2167 h 2382"/>
                <a:gd name="T16" fmla="*/ 1538 w 2124"/>
                <a:gd name="T17" fmla="*/ 2190 h 2382"/>
                <a:gd name="T18" fmla="*/ 1671 w 2124"/>
                <a:gd name="T19" fmla="*/ 2239 h 2382"/>
                <a:gd name="T20" fmla="*/ 1825 w 2124"/>
                <a:gd name="T21" fmla="*/ 2307 h 2382"/>
                <a:gd name="T22" fmla="*/ 1894 w 2124"/>
                <a:gd name="T23" fmla="*/ 2330 h 2382"/>
                <a:gd name="T24" fmla="*/ 2012 w 2124"/>
                <a:gd name="T25" fmla="*/ 2362 h 2382"/>
                <a:gd name="T26" fmla="*/ 2118 w 2124"/>
                <a:gd name="T27" fmla="*/ 2382 h 2382"/>
                <a:gd name="T28" fmla="*/ 2124 w 2124"/>
                <a:gd name="T29" fmla="*/ 2382 h 2382"/>
                <a:gd name="T30" fmla="*/ 1715 w 2124"/>
                <a:gd name="T31" fmla="*/ 1280 h 2382"/>
                <a:gd name="T32" fmla="*/ 998 w 2124"/>
                <a:gd name="T33" fmla="*/ 0 h 2382"/>
                <a:gd name="T34" fmla="*/ 0 w 2124"/>
                <a:gd name="T35" fmla="*/ 589 h 2382"/>
                <a:gd name="T36" fmla="*/ 666 w 2124"/>
                <a:gd name="T37" fmla="*/ 2382 h 2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24" h="2382">
                  <a:moveTo>
                    <a:pt x="666" y="2382"/>
                  </a:moveTo>
                  <a:lnTo>
                    <a:pt x="692" y="2366"/>
                  </a:lnTo>
                  <a:lnTo>
                    <a:pt x="879" y="2275"/>
                  </a:lnTo>
                  <a:lnTo>
                    <a:pt x="1066" y="2208"/>
                  </a:lnTo>
                  <a:lnTo>
                    <a:pt x="1177" y="2177"/>
                  </a:lnTo>
                  <a:lnTo>
                    <a:pt x="1234" y="2164"/>
                  </a:lnTo>
                  <a:lnTo>
                    <a:pt x="1342" y="2157"/>
                  </a:lnTo>
                  <a:lnTo>
                    <a:pt x="1445" y="2167"/>
                  </a:lnTo>
                  <a:lnTo>
                    <a:pt x="1538" y="2190"/>
                  </a:lnTo>
                  <a:lnTo>
                    <a:pt x="1671" y="2239"/>
                  </a:lnTo>
                  <a:lnTo>
                    <a:pt x="1825" y="2307"/>
                  </a:lnTo>
                  <a:lnTo>
                    <a:pt x="1894" y="2330"/>
                  </a:lnTo>
                  <a:lnTo>
                    <a:pt x="2012" y="2362"/>
                  </a:lnTo>
                  <a:lnTo>
                    <a:pt x="2118" y="2382"/>
                  </a:lnTo>
                  <a:lnTo>
                    <a:pt x="2124" y="2382"/>
                  </a:lnTo>
                  <a:lnTo>
                    <a:pt x="1715" y="1280"/>
                  </a:lnTo>
                  <a:lnTo>
                    <a:pt x="998" y="0"/>
                  </a:lnTo>
                  <a:lnTo>
                    <a:pt x="0" y="589"/>
                  </a:lnTo>
                  <a:lnTo>
                    <a:pt x="666" y="2382"/>
                  </a:lnTo>
                  <a:close/>
                </a:path>
              </a:pathLst>
            </a:custGeom>
            <a:solidFill>
              <a:srgbClr val="0039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9" name="Freeform 66"/>
            <p:cNvSpPr>
              <a:spLocks/>
            </p:cNvSpPr>
            <p:nvPr/>
          </p:nvSpPr>
          <p:spPr bwMode="auto">
            <a:xfrm>
              <a:off x="3164" y="1914"/>
              <a:ext cx="938" cy="2227"/>
            </a:xfrm>
            <a:custGeom>
              <a:avLst/>
              <a:gdLst>
                <a:gd name="T0" fmla="*/ 2696 w 2812"/>
                <a:gd name="T1" fmla="*/ 124 h 6682"/>
                <a:gd name="T2" fmla="*/ 2784 w 2812"/>
                <a:gd name="T3" fmla="*/ 685 h 6682"/>
                <a:gd name="T4" fmla="*/ 2812 w 2812"/>
                <a:gd name="T5" fmla="*/ 1231 h 6682"/>
                <a:gd name="T6" fmla="*/ 2792 w 2812"/>
                <a:gd name="T7" fmla="*/ 1715 h 6682"/>
                <a:gd name="T8" fmla="*/ 2614 w 2812"/>
                <a:gd name="T9" fmla="*/ 3908 h 6682"/>
                <a:gd name="T10" fmla="*/ 2562 w 2812"/>
                <a:gd name="T11" fmla="*/ 4761 h 6682"/>
                <a:gd name="T12" fmla="*/ 2509 w 2812"/>
                <a:gd name="T13" fmla="*/ 5230 h 6682"/>
                <a:gd name="T14" fmla="*/ 2403 w 2812"/>
                <a:gd name="T15" fmla="*/ 5897 h 6682"/>
                <a:gd name="T16" fmla="*/ 2372 w 2812"/>
                <a:gd name="T17" fmla="*/ 6031 h 6682"/>
                <a:gd name="T18" fmla="*/ 2264 w 2812"/>
                <a:gd name="T19" fmla="*/ 6299 h 6682"/>
                <a:gd name="T20" fmla="*/ 2077 w 2812"/>
                <a:gd name="T21" fmla="*/ 6682 h 6682"/>
                <a:gd name="T22" fmla="*/ 1979 w 2812"/>
                <a:gd name="T23" fmla="*/ 6586 h 6682"/>
                <a:gd name="T24" fmla="*/ 1874 w 2812"/>
                <a:gd name="T25" fmla="*/ 6528 h 6682"/>
                <a:gd name="T26" fmla="*/ 1768 w 2812"/>
                <a:gd name="T27" fmla="*/ 6502 h 6682"/>
                <a:gd name="T28" fmla="*/ 1553 w 2812"/>
                <a:gd name="T29" fmla="*/ 6499 h 6682"/>
                <a:gd name="T30" fmla="*/ 1410 w 2812"/>
                <a:gd name="T31" fmla="*/ 6528 h 6682"/>
                <a:gd name="T32" fmla="*/ 1411 w 2812"/>
                <a:gd name="T33" fmla="*/ 6309 h 6682"/>
                <a:gd name="T34" fmla="*/ 1447 w 2812"/>
                <a:gd name="T35" fmla="*/ 6089 h 6682"/>
                <a:gd name="T36" fmla="*/ 1489 w 2812"/>
                <a:gd name="T37" fmla="*/ 5939 h 6682"/>
                <a:gd name="T38" fmla="*/ 1576 w 2812"/>
                <a:gd name="T39" fmla="*/ 5409 h 6682"/>
                <a:gd name="T40" fmla="*/ 1616 w 2812"/>
                <a:gd name="T41" fmla="*/ 5017 h 6682"/>
                <a:gd name="T42" fmla="*/ 1642 w 2812"/>
                <a:gd name="T43" fmla="*/ 4473 h 6682"/>
                <a:gd name="T44" fmla="*/ 1649 w 2812"/>
                <a:gd name="T45" fmla="*/ 3515 h 6682"/>
                <a:gd name="T46" fmla="*/ 1619 w 2812"/>
                <a:gd name="T47" fmla="*/ 2956 h 6682"/>
                <a:gd name="T48" fmla="*/ 1548 w 2812"/>
                <a:gd name="T49" fmla="*/ 2172 h 6682"/>
                <a:gd name="T50" fmla="*/ 1501 w 2812"/>
                <a:gd name="T51" fmla="*/ 2022 h 6682"/>
                <a:gd name="T52" fmla="*/ 1452 w 2812"/>
                <a:gd name="T53" fmla="*/ 2069 h 6682"/>
                <a:gd name="T54" fmla="*/ 1108 w 2812"/>
                <a:gd name="T55" fmla="*/ 2668 h 6682"/>
                <a:gd name="T56" fmla="*/ 975 w 2812"/>
                <a:gd name="T57" fmla="*/ 2841 h 6682"/>
                <a:gd name="T58" fmla="*/ 998 w 2812"/>
                <a:gd name="T59" fmla="*/ 2982 h 6682"/>
                <a:gd name="T60" fmla="*/ 998 w 2812"/>
                <a:gd name="T61" fmla="*/ 3119 h 6682"/>
                <a:gd name="T62" fmla="*/ 975 w 2812"/>
                <a:gd name="T63" fmla="*/ 3226 h 6682"/>
                <a:gd name="T64" fmla="*/ 1017 w 2812"/>
                <a:gd name="T65" fmla="*/ 3302 h 6682"/>
                <a:gd name="T66" fmla="*/ 1051 w 2812"/>
                <a:gd name="T67" fmla="*/ 3404 h 6682"/>
                <a:gd name="T68" fmla="*/ 1047 w 2812"/>
                <a:gd name="T69" fmla="*/ 3556 h 6682"/>
                <a:gd name="T70" fmla="*/ 1077 w 2812"/>
                <a:gd name="T71" fmla="*/ 3635 h 6682"/>
                <a:gd name="T72" fmla="*/ 1203 w 2812"/>
                <a:gd name="T73" fmla="*/ 3867 h 6682"/>
                <a:gd name="T74" fmla="*/ 1272 w 2812"/>
                <a:gd name="T75" fmla="*/ 4074 h 6682"/>
                <a:gd name="T76" fmla="*/ 1299 w 2812"/>
                <a:gd name="T77" fmla="*/ 4215 h 6682"/>
                <a:gd name="T78" fmla="*/ 1311 w 2812"/>
                <a:gd name="T79" fmla="*/ 4556 h 6682"/>
                <a:gd name="T80" fmla="*/ 1305 w 2812"/>
                <a:gd name="T81" fmla="*/ 4595 h 6682"/>
                <a:gd name="T82" fmla="*/ 1203 w 2812"/>
                <a:gd name="T83" fmla="*/ 4689 h 6682"/>
                <a:gd name="T84" fmla="*/ 1129 w 2812"/>
                <a:gd name="T85" fmla="*/ 4711 h 6682"/>
                <a:gd name="T86" fmla="*/ 841 w 2812"/>
                <a:gd name="T87" fmla="*/ 4735 h 6682"/>
                <a:gd name="T88" fmla="*/ 805 w 2812"/>
                <a:gd name="T89" fmla="*/ 4695 h 6682"/>
                <a:gd name="T90" fmla="*/ 664 w 2812"/>
                <a:gd name="T91" fmla="*/ 4278 h 6682"/>
                <a:gd name="T92" fmla="*/ 633 w 2812"/>
                <a:gd name="T93" fmla="*/ 4160 h 6682"/>
                <a:gd name="T94" fmla="*/ 550 w 2812"/>
                <a:gd name="T95" fmla="*/ 3986 h 6682"/>
                <a:gd name="T96" fmla="*/ 336 w 2812"/>
                <a:gd name="T97" fmla="*/ 3687 h 6682"/>
                <a:gd name="T98" fmla="*/ 178 w 2812"/>
                <a:gd name="T99" fmla="*/ 3479 h 6682"/>
                <a:gd name="T100" fmla="*/ 48 w 2812"/>
                <a:gd name="T101" fmla="*/ 3234 h 6682"/>
                <a:gd name="T102" fmla="*/ 0 w 2812"/>
                <a:gd name="T103" fmla="*/ 3023 h 6682"/>
                <a:gd name="T104" fmla="*/ 13 w 2812"/>
                <a:gd name="T105" fmla="*/ 2866 h 6682"/>
                <a:gd name="T106" fmla="*/ 74 w 2812"/>
                <a:gd name="T107" fmla="*/ 2500 h 6682"/>
                <a:gd name="T108" fmla="*/ 130 w 2812"/>
                <a:gd name="T109" fmla="*/ 2278 h 6682"/>
                <a:gd name="T110" fmla="*/ 169 w 2812"/>
                <a:gd name="T111" fmla="*/ 2154 h 6682"/>
                <a:gd name="T112" fmla="*/ 234 w 2812"/>
                <a:gd name="T113" fmla="*/ 1771 h 6682"/>
                <a:gd name="T114" fmla="*/ 284 w 2812"/>
                <a:gd name="T115" fmla="*/ 1509 h 6682"/>
                <a:gd name="T116" fmla="*/ 648 w 2812"/>
                <a:gd name="T117" fmla="*/ 435 h 6682"/>
                <a:gd name="T118" fmla="*/ 643 w 2812"/>
                <a:gd name="T119" fmla="*/ 0 h 6682"/>
                <a:gd name="T120" fmla="*/ 2690 w 2812"/>
                <a:gd name="T121" fmla="*/ 102 h 6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12" h="6682">
                  <a:moveTo>
                    <a:pt x="2690" y="102"/>
                  </a:moveTo>
                  <a:lnTo>
                    <a:pt x="2696" y="124"/>
                  </a:lnTo>
                  <a:lnTo>
                    <a:pt x="2743" y="367"/>
                  </a:lnTo>
                  <a:lnTo>
                    <a:pt x="2784" y="685"/>
                  </a:lnTo>
                  <a:lnTo>
                    <a:pt x="2804" y="942"/>
                  </a:lnTo>
                  <a:lnTo>
                    <a:pt x="2812" y="1231"/>
                  </a:lnTo>
                  <a:lnTo>
                    <a:pt x="2805" y="1548"/>
                  </a:lnTo>
                  <a:lnTo>
                    <a:pt x="2792" y="1715"/>
                  </a:lnTo>
                  <a:lnTo>
                    <a:pt x="2726" y="2506"/>
                  </a:lnTo>
                  <a:lnTo>
                    <a:pt x="2614" y="3908"/>
                  </a:lnTo>
                  <a:lnTo>
                    <a:pt x="2568" y="4598"/>
                  </a:lnTo>
                  <a:lnTo>
                    <a:pt x="2562" y="4761"/>
                  </a:lnTo>
                  <a:lnTo>
                    <a:pt x="2550" y="4889"/>
                  </a:lnTo>
                  <a:lnTo>
                    <a:pt x="2509" y="5230"/>
                  </a:lnTo>
                  <a:lnTo>
                    <a:pt x="2455" y="5595"/>
                  </a:lnTo>
                  <a:lnTo>
                    <a:pt x="2403" y="5897"/>
                  </a:lnTo>
                  <a:lnTo>
                    <a:pt x="2383" y="5991"/>
                  </a:lnTo>
                  <a:lnTo>
                    <a:pt x="2372" y="6031"/>
                  </a:lnTo>
                  <a:lnTo>
                    <a:pt x="2336" y="6129"/>
                  </a:lnTo>
                  <a:lnTo>
                    <a:pt x="2264" y="6299"/>
                  </a:lnTo>
                  <a:lnTo>
                    <a:pt x="2108" y="6620"/>
                  </a:lnTo>
                  <a:lnTo>
                    <a:pt x="2077" y="6682"/>
                  </a:lnTo>
                  <a:lnTo>
                    <a:pt x="2064" y="6662"/>
                  </a:lnTo>
                  <a:lnTo>
                    <a:pt x="1979" y="6586"/>
                  </a:lnTo>
                  <a:lnTo>
                    <a:pt x="1931" y="6555"/>
                  </a:lnTo>
                  <a:lnTo>
                    <a:pt x="1874" y="6528"/>
                  </a:lnTo>
                  <a:lnTo>
                    <a:pt x="1806" y="6508"/>
                  </a:lnTo>
                  <a:lnTo>
                    <a:pt x="1768" y="6502"/>
                  </a:lnTo>
                  <a:lnTo>
                    <a:pt x="1685" y="6495"/>
                  </a:lnTo>
                  <a:lnTo>
                    <a:pt x="1553" y="6499"/>
                  </a:lnTo>
                  <a:lnTo>
                    <a:pt x="1426" y="6521"/>
                  </a:lnTo>
                  <a:lnTo>
                    <a:pt x="1410" y="6528"/>
                  </a:lnTo>
                  <a:lnTo>
                    <a:pt x="1407" y="6499"/>
                  </a:lnTo>
                  <a:lnTo>
                    <a:pt x="1411" y="6309"/>
                  </a:lnTo>
                  <a:lnTo>
                    <a:pt x="1429" y="6181"/>
                  </a:lnTo>
                  <a:lnTo>
                    <a:pt x="1447" y="6089"/>
                  </a:lnTo>
                  <a:lnTo>
                    <a:pt x="1462" y="6041"/>
                  </a:lnTo>
                  <a:lnTo>
                    <a:pt x="1489" y="5939"/>
                  </a:lnTo>
                  <a:lnTo>
                    <a:pt x="1538" y="5687"/>
                  </a:lnTo>
                  <a:lnTo>
                    <a:pt x="1576" y="5409"/>
                  </a:lnTo>
                  <a:lnTo>
                    <a:pt x="1604" y="5137"/>
                  </a:lnTo>
                  <a:lnTo>
                    <a:pt x="1616" y="5017"/>
                  </a:lnTo>
                  <a:lnTo>
                    <a:pt x="1625" y="4883"/>
                  </a:lnTo>
                  <a:lnTo>
                    <a:pt x="1642" y="4473"/>
                  </a:lnTo>
                  <a:lnTo>
                    <a:pt x="1652" y="3983"/>
                  </a:lnTo>
                  <a:lnTo>
                    <a:pt x="1649" y="3515"/>
                  </a:lnTo>
                  <a:lnTo>
                    <a:pt x="1640" y="3328"/>
                  </a:lnTo>
                  <a:lnTo>
                    <a:pt x="1619" y="2956"/>
                  </a:lnTo>
                  <a:lnTo>
                    <a:pt x="1576" y="2412"/>
                  </a:lnTo>
                  <a:lnTo>
                    <a:pt x="1548" y="2172"/>
                  </a:lnTo>
                  <a:lnTo>
                    <a:pt x="1538" y="2124"/>
                  </a:lnTo>
                  <a:lnTo>
                    <a:pt x="1501" y="2022"/>
                  </a:lnTo>
                  <a:lnTo>
                    <a:pt x="1488" y="1996"/>
                  </a:lnTo>
                  <a:lnTo>
                    <a:pt x="1452" y="2069"/>
                  </a:lnTo>
                  <a:lnTo>
                    <a:pt x="1240" y="2461"/>
                  </a:lnTo>
                  <a:lnTo>
                    <a:pt x="1108" y="2668"/>
                  </a:lnTo>
                  <a:lnTo>
                    <a:pt x="1018" y="2791"/>
                  </a:lnTo>
                  <a:lnTo>
                    <a:pt x="975" y="2841"/>
                  </a:lnTo>
                  <a:lnTo>
                    <a:pt x="978" y="2857"/>
                  </a:lnTo>
                  <a:lnTo>
                    <a:pt x="998" y="2982"/>
                  </a:lnTo>
                  <a:lnTo>
                    <a:pt x="1001" y="3046"/>
                  </a:lnTo>
                  <a:lnTo>
                    <a:pt x="998" y="3119"/>
                  </a:lnTo>
                  <a:lnTo>
                    <a:pt x="978" y="3216"/>
                  </a:lnTo>
                  <a:lnTo>
                    <a:pt x="975" y="3226"/>
                  </a:lnTo>
                  <a:lnTo>
                    <a:pt x="982" y="3234"/>
                  </a:lnTo>
                  <a:lnTo>
                    <a:pt x="1017" y="3302"/>
                  </a:lnTo>
                  <a:lnTo>
                    <a:pt x="1041" y="3367"/>
                  </a:lnTo>
                  <a:lnTo>
                    <a:pt x="1051" y="3404"/>
                  </a:lnTo>
                  <a:lnTo>
                    <a:pt x="1049" y="3475"/>
                  </a:lnTo>
                  <a:lnTo>
                    <a:pt x="1047" y="3556"/>
                  </a:lnTo>
                  <a:lnTo>
                    <a:pt x="1062" y="3607"/>
                  </a:lnTo>
                  <a:lnTo>
                    <a:pt x="1077" y="3635"/>
                  </a:lnTo>
                  <a:lnTo>
                    <a:pt x="1109" y="3689"/>
                  </a:lnTo>
                  <a:lnTo>
                    <a:pt x="1203" y="3867"/>
                  </a:lnTo>
                  <a:lnTo>
                    <a:pt x="1247" y="3985"/>
                  </a:lnTo>
                  <a:lnTo>
                    <a:pt x="1272" y="4074"/>
                  </a:lnTo>
                  <a:lnTo>
                    <a:pt x="1282" y="4122"/>
                  </a:lnTo>
                  <a:lnTo>
                    <a:pt x="1299" y="4215"/>
                  </a:lnTo>
                  <a:lnTo>
                    <a:pt x="1314" y="4381"/>
                  </a:lnTo>
                  <a:lnTo>
                    <a:pt x="1311" y="4556"/>
                  </a:lnTo>
                  <a:lnTo>
                    <a:pt x="1308" y="4582"/>
                  </a:lnTo>
                  <a:lnTo>
                    <a:pt x="1305" y="4595"/>
                  </a:lnTo>
                  <a:lnTo>
                    <a:pt x="1254" y="4659"/>
                  </a:lnTo>
                  <a:lnTo>
                    <a:pt x="1203" y="4689"/>
                  </a:lnTo>
                  <a:lnTo>
                    <a:pt x="1157" y="4705"/>
                  </a:lnTo>
                  <a:lnTo>
                    <a:pt x="1129" y="4711"/>
                  </a:lnTo>
                  <a:lnTo>
                    <a:pt x="1014" y="4726"/>
                  </a:lnTo>
                  <a:lnTo>
                    <a:pt x="841" y="4735"/>
                  </a:lnTo>
                  <a:lnTo>
                    <a:pt x="821" y="4735"/>
                  </a:lnTo>
                  <a:lnTo>
                    <a:pt x="805" y="4695"/>
                  </a:lnTo>
                  <a:lnTo>
                    <a:pt x="722" y="4459"/>
                  </a:lnTo>
                  <a:lnTo>
                    <a:pt x="664" y="4278"/>
                  </a:lnTo>
                  <a:lnTo>
                    <a:pt x="643" y="4198"/>
                  </a:lnTo>
                  <a:lnTo>
                    <a:pt x="633" y="4160"/>
                  </a:lnTo>
                  <a:lnTo>
                    <a:pt x="604" y="4088"/>
                  </a:lnTo>
                  <a:lnTo>
                    <a:pt x="550" y="3986"/>
                  </a:lnTo>
                  <a:lnTo>
                    <a:pt x="418" y="3802"/>
                  </a:lnTo>
                  <a:lnTo>
                    <a:pt x="336" y="3687"/>
                  </a:lnTo>
                  <a:lnTo>
                    <a:pt x="293" y="3632"/>
                  </a:lnTo>
                  <a:lnTo>
                    <a:pt x="178" y="3479"/>
                  </a:lnTo>
                  <a:lnTo>
                    <a:pt x="94" y="3337"/>
                  </a:lnTo>
                  <a:lnTo>
                    <a:pt x="48" y="3234"/>
                  </a:lnTo>
                  <a:lnTo>
                    <a:pt x="15" y="3129"/>
                  </a:lnTo>
                  <a:lnTo>
                    <a:pt x="0" y="3023"/>
                  </a:lnTo>
                  <a:lnTo>
                    <a:pt x="3" y="2969"/>
                  </a:lnTo>
                  <a:lnTo>
                    <a:pt x="13" y="2866"/>
                  </a:lnTo>
                  <a:lnTo>
                    <a:pt x="41" y="2673"/>
                  </a:lnTo>
                  <a:lnTo>
                    <a:pt x="74" y="2500"/>
                  </a:lnTo>
                  <a:lnTo>
                    <a:pt x="111" y="2347"/>
                  </a:lnTo>
                  <a:lnTo>
                    <a:pt x="130" y="2278"/>
                  </a:lnTo>
                  <a:lnTo>
                    <a:pt x="144" y="2242"/>
                  </a:lnTo>
                  <a:lnTo>
                    <a:pt x="169" y="2154"/>
                  </a:lnTo>
                  <a:lnTo>
                    <a:pt x="201" y="1997"/>
                  </a:lnTo>
                  <a:lnTo>
                    <a:pt x="234" y="1771"/>
                  </a:lnTo>
                  <a:lnTo>
                    <a:pt x="265" y="1577"/>
                  </a:lnTo>
                  <a:lnTo>
                    <a:pt x="284" y="1509"/>
                  </a:lnTo>
                  <a:lnTo>
                    <a:pt x="360" y="1270"/>
                  </a:lnTo>
                  <a:lnTo>
                    <a:pt x="648" y="435"/>
                  </a:lnTo>
                  <a:lnTo>
                    <a:pt x="694" y="307"/>
                  </a:lnTo>
                  <a:lnTo>
                    <a:pt x="643" y="0"/>
                  </a:lnTo>
                  <a:lnTo>
                    <a:pt x="2690" y="102"/>
                  </a:lnTo>
                  <a:lnTo>
                    <a:pt x="2690" y="102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0" name="Freeform 67"/>
            <p:cNvSpPr>
              <a:spLocks/>
            </p:cNvSpPr>
            <p:nvPr/>
          </p:nvSpPr>
          <p:spPr bwMode="auto">
            <a:xfrm>
              <a:off x="3618" y="513"/>
              <a:ext cx="418" cy="667"/>
            </a:xfrm>
            <a:custGeom>
              <a:avLst/>
              <a:gdLst>
                <a:gd name="T0" fmla="*/ 1252 w 1254"/>
                <a:gd name="T1" fmla="*/ 735 h 2001"/>
                <a:gd name="T2" fmla="*/ 1206 w 1254"/>
                <a:gd name="T3" fmla="*/ 659 h 2001"/>
                <a:gd name="T4" fmla="*/ 1100 w 1254"/>
                <a:gd name="T5" fmla="*/ 541 h 2001"/>
                <a:gd name="T6" fmla="*/ 1144 w 1254"/>
                <a:gd name="T7" fmla="*/ 451 h 2001"/>
                <a:gd name="T8" fmla="*/ 1068 w 1254"/>
                <a:gd name="T9" fmla="*/ 245 h 2001"/>
                <a:gd name="T10" fmla="*/ 921 w 1254"/>
                <a:gd name="T11" fmla="*/ 3 h 2001"/>
                <a:gd name="T12" fmla="*/ 681 w 1254"/>
                <a:gd name="T13" fmla="*/ 18 h 2001"/>
                <a:gd name="T14" fmla="*/ 437 w 1254"/>
                <a:gd name="T15" fmla="*/ 116 h 2001"/>
                <a:gd name="T16" fmla="*/ 269 w 1254"/>
                <a:gd name="T17" fmla="*/ 278 h 2001"/>
                <a:gd name="T18" fmla="*/ 162 w 1254"/>
                <a:gd name="T19" fmla="*/ 480 h 2001"/>
                <a:gd name="T20" fmla="*/ 102 w 1254"/>
                <a:gd name="T21" fmla="*/ 698 h 2001"/>
                <a:gd name="T22" fmla="*/ 73 w 1254"/>
                <a:gd name="T23" fmla="*/ 1111 h 2001"/>
                <a:gd name="T24" fmla="*/ 73 w 1254"/>
                <a:gd name="T25" fmla="*/ 1226 h 2001"/>
                <a:gd name="T26" fmla="*/ 8 w 1254"/>
                <a:gd name="T27" fmla="*/ 1575 h 2001"/>
                <a:gd name="T28" fmla="*/ 767 w 1254"/>
                <a:gd name="T29" fmla="*/ 2001 h 2001"/>
                <a:gd name="T30" fmla="*/ 767 w 1254"/>
                <a:gd name="T31" fmla="*/ 1745 h 2001"/>
                <a:gd name="T32" fmla="*/ 773 w 1254"/>
                <a:gd name="T33" fmla="*/ 1570 h 2001"/>
                <a:gd name="T34" fmla="*/ 793 w 1254"/>
                <a:gd name="T35" fmla="*/ 1514 h 2001"/>
                <a:gd name="T36" fmla="*/ 852 w 1254"/>
                <a:gd name="T37" fmla="*/ 1446 h 2001"/>
                <a:gd name="T38" fmla="*/ 944 w 1254"/>
                <a:gd name="T39" fmla="*/ 1396 h 2001"/>
                <a:gd name="T40" fmla="*/ 1042 w 1254"/>
                <a:gd name="T41" fmla="*/ 1367 h 2001"/>
                <a:gd name="T42" fmla="*/ 1176 w 1254"/>
                <a:gd name="T43" fmla="*/ 1308 h 2001"/>
                <a:gd name="T44" fmla="*/ 1206 w 1254"/>
                <a:gd name="T45" fmla="*/ 1251 h 2001"/>
                <a:gd name="T46" fmla="*/ 1199 w 1254"/>
                <a:gd name="T47" fmla="*/ 1184 h 2001"/>
                <a:gd name="T48" fmla="*/ 1195 w 1254"/>
                <a:gd name="T49" fmla="*/ 1122 h 2001"/>
                <a:gd name="T50" fmla="*/ 1209 w 1254"/>
                <a:gd name="T51" fmla="*/ 1078 h 2001"/>
                <a:gd name="T52" fmla="*/ 1183 w 1254"/>
                <a:gd name="T53" fmla="*/ 1027 h 2001"/>
                <a:gd name="T54" fmla="*/ 1183 w 1254"/>
                <a:gd name="T55" fmla="*/ 1027 h 2001"/>
                <a:gd name="T56" fmla="*/ 1209 w 1254"/>
                <a:gd name="T57" fmla="*/ 994 h 2001"/>
                <a:gd name="T58" fmla="*/ 1193 w 1254"/>
                <a:gd name="T59" fmla="*/ 957 h 2001"/>
                <a:gd name="T60" fmla="*/ 1177 w 1254"/>
                <a:gd name="T61" fmla="*/ 857 h 2001"/>
                <a:gd name="T62" fmla="*/ 1186 w 1254"/>
                <a:gd name="T63" fmla="*/ 844 h 2001"/>
                <a:gd name="T64" fmla="*/ 1251 w 1254"/>
                <a:gd name="T65" fmla="*/ 772 h 2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54" h="2001">
                  <a:moveTo>
                    <a:pt x="1254" y="746"/>
                  </a:moveTo>
                  <a:lnTo>
                    <a:pt x="1252" y="735"/>
                  </a:lnTo>
                  <a:lnTo>
                    <a:pt x="1239" y="708"/>
                  </a:lnTo>
                  <a:lnTo>
                    <a:pt x="1206" y="659"/>
                  </a:lnTo>
                  <a:lnTo>
                    <a:pt x="1120" y="561"/>
                  </a:lnTo>
                  <a:lnTo>
                    <a:pt x="1100" y="541"/>
                  </a:lnTo>
                  <a:lnTo>
                    <a:pt x="1151" y="490"/>
                  </a:lnTo>
                  <a:lnTo>
                    <a:pt x="1144" y="451"/>
                  </a:lnTo>
                  <a:lnTo>
                    <a:pt x="1121" y="369"/>
                  </a:lnTo>
                  <a:lnTo>
                    <a:pt x="1068" y="245"/>
                  </a:lnTo>
                  <a:lnTo>
                    <a:pt x="947" y="38"/>
                  </a:lnTo>
                  <a:lnTo>
                    <a:pt x="921" y="3"/>
                  </a:lnTo>
                  <a:lnTo>
                    <a:pt x="835" y="0"/>
                  </a:lnTo>
                  <a:lnTo>
                    <a:pt x="681" y="18"/>
                  </a:lnTo>
                  <a:lnTo>
                    <a:pt x="548" y="57"/>
                  </a:lnTo>
                  <a:lnTo>
                    <a:pt x="437" y="116"/>
                  </a:lnTo>
                  <a:lnTo>
                    <a:pt x="344" y="191"/>
                  </a:lnTo>
                  <a:lnTo>
                    <a:pt x="269" y="278"/>
                  </a:lnTo>
                  <a:lnTo>
                    <a:pt x="208" y="376"/>
                  </a:lnTo>
                  <a:lnTo>
                    <a:pt x="162" y="480"/>
                  </a:lnTo>
                  <a:lnTo>
                    <a:pt x="126" y="588"/>
                  </a:lnTo>
                  <a:lnTo>
                    <a:pt x="102" y="698"/>
                  </a:lnTo>
                  <a:lnTo>
                    <a:pt x="80" y="853"/>
                  </a:lnTo>
                  <a:lnTo>
                    <a:pt x="73" y="1111"/>
                  </a:lnTo>
                  <a:lnTo>
                    <a:pt x="76" y="1181"/>
                  </a:lnTo>
                  <a:lnTo>
                    <a:pt x="73" y="1226"/>
                  </a:lnTo>
                  <a:lnTo>
                    <a:pt x="51" y="1363"/>
                  </a:lnTo>
                  <a:lnTo>
                    <a:pt x="8" y="1575"/>
                  </a:lnTo>
                  <a:lnTo>
                    <a:pt x="0" y="1616"/>
                  </a:lnTo>
                  <a:lnTo>
                    <a:pt x="767" y="2001"/>
                  </a:lnTo>
                  <a:lnTo>
                    <a:pt x="767" y="1795"/>
                  </a:lnTo>
                  <a:lnTo>
                    <a:pt x="767" y="1745"/>
                  </a:lnTo>
                  <a:lnTo>
                    <a:pt x="767" y="1668"/>
                  </a:lnTo>
                  <a:lnTo>
                    <a:pt x="773" y="1570"/>
                  </a:lnTo>
                  <a:lnTo>
                    <a:pt x="784" y="1526"/>
                  </a:lnTo>
                  <a:lnTo>
                    <a:pt x="793" y="1514"/>
                  </a:lnTo>
                  <a:lnTo>
                    <a:pt x="812" y="1487"/>
                  </a:lnTo>
                  <a:lnTo>
                    <a:pt x="852" y="1446"/>
                  </a:lnTo>
                  <a:lnTo>
                    <a:pt x="895" y="1418"/>
                  </a:lnTo>
                  <a:lnTo>
                    <a:pt x="944" y="1396"/>
                  </a:lnTo>
                  <a:lnTo>
                    <a:pt x="971" y="1386"/>
                  </a:lnTo>
                  <a:lnTo>
                    <a:pt x="1042" y="1367"/>
                  </a:lnTo>
                  <a:lnTo>
                    <a:pt x="1144" y="1330"/>
                  </a:lnTo>
                  <a:lnTo>
                    <a:pt x="1176" y="1308"/>
                  </a:lnTo>
                  <a:lnTo>
                    <a:pt x="1197" y="1282"/>
                  </a:lnTo>
                  <a:lnTo>
                    <a:pt x="1206" y="1251"/>
                  </a:lnTo>
                  <a:lnTo>
                    <a:pt x="1202" y="1232"/>
                  </a:lnTo>
                  <a:lnTo>
                    <a:pt x="1199" y="1184"/>
                  </a:lnTo>
                  <a:lnTo>
                    <a:pt x="1190" y="1147"/>
                  </a:lnTo>
                  <a:lnTo>
                    <a:pt x="1195" y="1122"/>
                  </a:lnTo>
                  <a:lnTo>
                    <a:pt x="1202" y="1104"/>
                  </a:lnTo>
                  <a:lnTo>
                    <a:pt x="1209" y="1078"/>
                  </a:lnTo>
                  <a:lnTo>
                    <a:pt x="1206" y="1046"/>
                  </a:lnTo>
                  <a:lnTo>
                    <a:pt x="1183" y="1027"/>
                  </a:lnTo>
                  <a:lnTo>
                    <a:pt x="1177" y="1027"/>
                  </a:lnTo>
                  <a:lnTo>
                    <a:pt x="1183" y="1027"/>
                  </a:lnTo>
                  <a:lnTo>
                    <a:pt x="1206" y="1016"/>
                  </a:lnTo>
                  <a:lnTo>
                    <a:pt x="1209" y="994"/>
                  </a:lnTo>
                  <a:lnTo>
                    <a:pt x="1202" y="977"/>
                  </a:lnTo>
                  <a:lnTo>
                    <a:pt x="1193" y="957"/>
                  </a:lnTo>
                  <a:lnTo>
                    <a:pt x="1183" y="914"/>
                  </a:lnTo>
                  <a:lnTo>
                    <a:pt x="1177" y="857"/>
                  </a:lnTo>
                  <a:lnTo>
                    <a:pt x="1177" y="849"/>
                  </a:lnTo>
                  <a:lnTo>
                    <a:pt x="1186" y="844"/>
                  </a:lnTo>
                  <a:lnTo>
                    <a:pt x="1229" y="813"/>
                  </a:lnTo>
                  <a:lnTo>
                    <a:pt x="1251" y="772"/>
                  </a:lnTo>
                  <a:lnTo>
                    <a:pt x="1254" y="746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1" name="Freeform 68"/>
            <p:cNvSpPr>
              <a:spLocks/>
            </p:cNvSpPr>
            <p:nvPr/>
          </p:nvSpPr>
          <p:spPr bwMode="auto">
            <a:xfrm>
              <a:off x="3438" y="1018"/>
              <a:ext cx="760" cy="1001"/>
            </a:xfrm>
            <a:custGeom>
              <a:avLst/>
              <a:gdLst>
                <a:gd name="T0" fmla="*/ 769 w 2279"/>
                <a:gd name="T1" fmla="*/ 26 h 3003"/>
                <a:gd name="T2" fmla="*/ 1050 w 2279"/>
                <a:gd name="T3" fmla="*/ 128 h 3003"/>
                <a:gd name="T4" fmla="*/ 1536 w 2279"/>
                <a:gd name="T5" fmla="*/ 128 h 3003"/>
                <a:gd name="T6" fmla="*/ 1623 w 2279"/>
                <a:gd name="T7" fmla="*/ 419 h 3003"/>
                <a:gd name="T8" fmla="*/ 2023 w 2279"/>
                <a:gd name="T9" fmla="*/ 1760 h 3003"/>
                <a:gd name="T10" fmla="*/ 2239 w 2279"/>
                <a:gd name="T11" fmla="*/ 2468 h 3003"/>
                <a:gd name="T12" fmla="*/ 2279 w 2279"/>
                <a:gd name="T13" fmla="*/ 2585 h 3003"/>
                <a:gd name="T14" fmla="*/ 2246 w 2279"/>
                <a:gd name="T15" fmla="*/ 2499 h 3003"/>
                <a:gd name="T16" fmla="*/ 2096 w 2279"/>
                <a:gd name="T17" fmla="*/ 2059 h 3003"/>
                <a:gd name="T18" fmla="*/ 2032 w 2279"/>
                <a:gd name="T19" fmla="*/ 1892 h 3003"/>
                <a:gd name="T20" fmla="*/ 2010 w 2279"/>
                <a:gd name="T21" fmla="*/ 1849 h 3003"/>
                <a:gd name="T22" fmla="*/ 2000 w 2279"/>
                <a:gd name="T23" fmla="*/ 1841 h 3003"/>
                <a:gd name="T24" fmla="*/ 1997 w 2279"/>
                <a:gd name="T25" fmla="*/ 1843 h 3003"/>
                <a:gd name="T26" fmla="*/ 1990 w 2279"/>
                <a:gd name="T27" fmla="*/ 1878 h 3003"/>
                <a:gd name="T28" fmla="*/ 1986 w 2279"/>
                <a:gd name="T29" fmla="*/ 2002 h 3003"/>
                <a:gd name="T30" fmla="*/ 1997 w 2279"/>
                <a:gd name="T31" fmla="*/ 2265 h 3003"/>
                <a:gd name="T32" fmla="*/ 2010 w 2279"/>
                <a:gd name="T33" fmla="*/ 2566 h 3003"/>
                <a:gd name="T34" fmla="*/ 2009 w 2279"/>
                <a:gd name="T35" fmla="*/ 2749 h 3003"/>
                <a:gd name="T36" fmla="*/ 1996 w 2279"/>
                <a:gd name="T37" fmla="*/ 2862 h 3003"/>
                <a:gd name="T38" fmla="*/ 1983 w 2279"/>
                <a:gd name="T39" fmla="*/ 2922 h 3003"/>
                <a:gd name="T40" fmla="*/ 1963 w 2279"/>
                <a:gd name="T41" fmla="*/ 2965 h 3003"/>
                <a:gd name="T42" fmla="*/ 1937 w 2279"/>
                <a:gd name="T43" fmla="*/ 2991 h 3003"/>
                <a:gd name="T44" fmla="*/ 1921 w 2279"/>
                <a:gd name="T45" fmla="*/ 2996 h 3003"/>
                <a:gd name="T46" fmla="*/ 1800 w 2279"/>
                <a:gd name="T47" fmla="*/ 3000 h 3003"/>
                <a:gd name="T48" fmla="*/ 1561 w 2279"/>
                <a:gd name="T49" fmla="*/ 3003 h 3003"/>
                <a:gd name="T50" fmla="*/ 1201 w 2279"/>
                <a:gd name="T51" fmla="*/ 2994 h 3003"/>
                <a:gd name="T52" fmla="*/ 720 w 2279"/>
                <a:gd name="T53" fmla="*/ 2961 h 3003"/>
                <a:gd name="T54" fmla="*/ 241 w 2279"/>
                <a:gd name="T55" fmla="*/ 2905 h 3003"/>
                <a:gd name="T56" fmla="*/ 0 w 2279"/>
                <a:gd name="T57" fmla="*/ 2867 h 3003"/>
                <a:gd name="T58" fmla="*/ 359 w 2279"/>
                <a:gd name="T59" fmla="*/ 0 h 3003"/>
                <a:gd name="T60" fmla="*/ 769 w 2279"/>
                <a:gd name="T61" fmla="*/ 26 h 30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79" h="3003">
                  <a:moveTo>
                    <a:pt x="769" y="26"/>
                  </a:moveTo>
                  <a:lnTo>
                    <a:pt x="1050" y="128"/>
                  </a:lnTo>
                  <a:lnTo>
                    <a:pt x="1536" y="128"/>
                  </a:lnTo>
                  <a:lnTo>
                    <a:pt x="1623" y="419"/>
                  </a:lnTo>
                  <a:lnTo>
                    <a:pt x="2023" y="1760"/>
                  </a:lnTo>
                  <a:lnTo>
                    <a:pt x="2239" y="2468"/>
                  </a:lnTo>
                  <a:lnTo>
                    <a:pt x="2279" y="2585"/>
                  </a:lnTo>
                  <a:lnTo>
                    <a:pt x="2246" y="2499"/>
                  </a:lnTo>
                  <a:lnTo>
                    <a:pt x="2096" y="2059"/>
                  </a:lnTo>
                  <a:lnTo>
                    <a:pt x="2032" y="1892"/>
                  </a:lnTo>
                  <a:lnTo>
                    <a:pt x="2010" y="1849"/>
                  </a:lnTo>
                  <a:lnTo>
                    <a:pt x="2000" y="1841"/>
                  </a:lnTo>
                  <a:lnTo>
                    <a:pt x="1997" y="1843"/>
                  </a:lnTo>
                  <a:lnTo>
                    <a:pt x="1990" y="1878"/>
                  </a:lnTo>
                  <a:lnTo>
                    <a:pt x="1986" y="2002"/>
                  </a:lnTo>
                  <a:lnTo>
                    <a:pt x="1997" y="2265"/>
                  </a:lnTo>
                  <a:lnTo>
                    <a:pt x="2010" y="2566"/>
                  </a:lnTo>
                  <a:lnTo>
                    <a:pt x="2009" y="2749"/>
                  </a:lnTo>
                  <a:lnTo>
                    <a:pt x="1996" y="2862"/>
                  </a:lnTo>
                  <a:lnTo>
                    <a:pt x="1983" y="2922"/>
                  </a:lnTo>
                  <a:lnTo>
                    <a:pt x="1963" y="2965"/>
                  </a:lnTo>
                  <a:lnTo>
                    <a:pt x="1937" y="2991"/>
                  </a:lnTo>
                  <a:lnTo>
                    <a:pt x="1921" y="2996"/>
                  </a:lnTo>
                  <a:lnTo>
                    <a:pt x="1800" y="3000"/>
                  </a:lnTo>
                  <a:lnTo>
                    <a:pt x="1561" y="3003"/>
                  </a:lnTo>
                  <a:lnTo>
                    <a:pt x="1201" y="2994"/>
                  </a:lnTo>
                  <a:lnTo>
                    <a:pt x="720" y="2961"/>
                  </a:lnTo>
                  <a:lnTo>
                    <a:pt x="241" y="2905"/>
                  </a:lnTo>
                  <a:lnTo>
                    <a:pt x="0" y="2867"/>
                  </a:lnTo>
                  <a:lnTo>
                    <a:pt x="359" y="0"/>
                  </a:lnTo>
                  <a:lnTo>
                    <a:pt x="769" y="26"/>
                  </a:lnTo>
                  <a:close/>
                </a:path>
              </a:pathLst>
            </a:custGeom>
            <a:solidFill>
              <a:srgbClr val="64BE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2" name="Freeform 69"/>
            <p:cNvSpPr>
              <a:spLocks/>
            </p:cNvSpPr>
            <p:nvPr/>
          </p:nvSpPr>
          <p:spPr bwMode="auto">
            <a:xfrm>
              <a:off x="3201" y="971"/>
              <a:ext cx="374" cy="1591"/>
            </a:xfrm>
            <a:custGeom>
              <a:avLst/>
              <a:gdLst>
                <a:gd name="T0" fmla="*/ 1019 w 1121"/>
                <a:gd name="T1" fmla="*/ 1550 h 4775"/>
                <a:gd name="T2" fmla="*/ 1009 w 1121"/>
                <a:gd name="T3" fmla="*/ 1645 h 4775"/>
                <a:gd name="T4" fmla="*/ 954 w 1121"/>
                <a:gd name="T5" fmla="*/ 2143 h 4775"/>
                <a:gd name="T6" fmla="*/ 911 w 1121"/>
                <a:gd name="T7" fmla="*/ 2478 h 4775"/>
                <a:gd name="T8" fmla="*/ 891 w 1121"/>
                <a:gd name="T9" fmla="*/ 2599 h 4775"/>
                <a:gd name="T10" fmla="*/ 877 w 1121"/>
                <a:gd name="T11" fmla="*/ 2660 h 4775"/>
                <a:gd name="T12" fmla="*/ 816 w 1121"/>
                <a:gd name="T13" fmla="*/ 2853 h 4775"/>
                <a:gd name="T14" fmla="*/ 671 w 1121"/>
                <a:gd name="T15" fmla="*/ 3247 h 4775"/>
                <a:gd name="T16" fmla="*/ 430 w 1121"/>
                <a:gd name="T17" fmla="*/ 3842 h 4775"/>
                <a:gd name="T18" fmla="*/ 227 w 1121"/>
                <a:gd name="T19" fmla="*/ 4313 h 4775"/>
                <a:gd name="T20" fmla="*/ 174 w 1121"/>
                <a:gd name="T21" fmla="*/ 4417 h 4775"/>
                <a:gd name="T22" fmla="*/ 138 w 1121"/>
                <a:gd name="T23" fmla="*/ 4483 h 4775"/>
                <a:gd name="T24" fmla="*/ 88 w 1121"/>
                <a:gd name="T25" fmla="*/ 4610 h 4775"/>
                <a:gd name="T26" fmla="*/ 49 w 1121"/>
                <a:gd name="T27" fmla="*/ 4752 h 4775"/>
                <a:gd name="T28" fmla="*/ 46 w 1121"/>
                <a:gd name="T29" fmla="*/ 4775 h 4775"/>
                <a:gd name="T30" fmla="*/ 33 w 1121"/>
                <a:gd name="T31" fmla="*/ 4726 h 4775"/>
                <a:gd name="T32" fmla="*/ 3 w 1121"/>
                <a:gd name="T33" fmla="*/ 4506 h 4775"/>
                <a:gd name="T34" fmla="*/ 0 w 1121"/>
                <a:gd name="T35" fmla="*/ 4405 h 4775"/>
                <a:gd name="T36" fmla="*/ 7 w 1121"/>
                <a:gd name="T37" fmla="*/ 4303 h 4775"/>
                <a:gd name="T38" fmla="*/ 29 w 1121"/>
                <a:gd name="T39" fmla="*/ 4205 h 4775"/>
                <a:gd name="T40" fmla="*/ 46 w 1121"/>
                <a:gd name="T41" fmla="*/ 4161 h 4775"/>
                <a:gd name="T42" fmla="*/ 65 w 1121"/>
                <a:gd name="T43" fmla="*/ 4110 h 4775"/>
                <a:gd name="T44" fmla="*/ 101 w 1121"/>
                <a:gd name="T45" fmla="*/ 3952 h 4775"/>
                <a:gd name="T46" fmla="*/ 151 w 1121"/>
                <a:gd name="T47" fmla="*/ 3626 h 4775"/>
                <a:gd name="T48" fmla="*/ 209 w 1121"/>
                <a:gd name="T49" fmla="*/ 3137 h 4775"/>
                <a:gd name="T50" fmla="*/ 245 w 1121"/>
                <a:gd name="T51" fmla="*/ 2838 h 4775"/>
                <a:gd name="T52" fmla="*/ 266 w 1121"/>
                <a:gd name="T53" fmla="*/ 2707 h 4775"/>
                <a:gd name="T54" fmla="*/ 276 w 1121"/>
                <a:gd name="T55" fmla="*/ 2676 h 4775"/>
                <a:gd name="T56" fmla="*/ 284 w 1121"/>
                <a:gd name="T57" fmla="*/ 2608 h 4775"/>
                <a:gd name="T58" fmla="*/ 281 w 1121"/>
                <a:gd name="T59" fmla="*/ 2386 h 4775"/>
                <a:gd name="T60" fmla="*/ 266 w 1121"/>
                <a:gd name="T61" fmla="*/ 2098 h 4775"/>
                <a:gd name="T62" fmla="*/ 253 w 1121"/>
                <a:gd name="T63" fmla="*/ 1781 h 4775"/>
                <a:gd name="T64" fmla="*/ 250 w 1121"/>
                <a:gd name="T65" fmla="*/ 1626 h 4775"/>
                <a:gd name="T66" fmla="*/ 248 w 1121"/>
                <a:gd name="T67" fmla="*/ 1453 h 4775"/>
                <a:gd name="T68" fmla="*/ 219 w 1121"/>
                <a:gd name="T69" fmla="*/ 992 h 4775"/>
                <a:gd name="T70" fmla="*/ 161 w 1121"/>
                <a:gd name="T71" fmla="*/ 320 h 4775"/>
                <a:gd name="T72" fmla="*/ 148 w 1121"/>
                <a:gd name="T73" fmla="*/ 191 h 4775"/>
                <a:gd name="T74" fmla="*/ 245 w 1121"/>
                <a:gd name="T75" fmla="*/ 160 h 4775"/>
                <a:gd name="T76" fmla="*/ 641 w 1121"/>
                <a:gd name="T77" fmla="*/ 53 h 4775"/>
                <a:gd name="T78" fmla="*/ 806 w 1121"/>
                <a:gd name="T79" fmla="*/ 20 h 4775"/>
                <a:gd name="T80" fmla="*/ 957 w 1121"/>
                <a:gd name="T81" fmla="*/ 0 h 4775"/>
                <a:gd name="T82" fmla="*/ 1051 w 1121"/>
                <a:gd name="T83" fmla="*/ 0 h 4775"/>
                <a:gd name="T84" fmla="*/ 1101 w 1121"/>
                <a:gd name="T85" fmla="*/ 6 h 4775"/>
                <a:gd name="T86" fmla="*/ 1121 w 1121"/>
                <a:gd name="T87" fmla="*/ 13 h 4775"/>
                <a:gd name="T88" fmla="*/ 1019 w 1121"/>
                <a:gd name="T89" fmla="*/ 1550 h 47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21" h="4775">
                  <a:moveTo>
                    <a:pt x="1019" y="1550"/>
                  </a:moveTo>
                  <a:lnTo>
                    <a:pt x="1009" y="1645"/>
                  </a:lnTo>
                  <a:lnTo>
                    <a:pt x="954" y="2143"/>
                  </a:lnTo>
                  <a:lnTo>
                    <a:pt x="911" y="2478"/>
                  </a:lnTo>
                  <a:lnTo>
                    <a:pt x="891" y="2599"/>
                  </a:lnTo>
                  <a:lnTo>
                    <a:pt x="877" y="2660"/>
                  </a:lnTo>
                  <a:lnTo>
                    <a:pt x="816" y="2853"/>
                  </a:lnTo>
                  <a:lnTo>
                    <a:pt x="671" y="3247"/>
                  </a:lnTo>
                  <a:lnTo>
                    <a:pt x="430" y="3842"/>
                  </a:lnTo>
                  <a:lnTo>
                    <a:pt x="227" y="4313"/>
                  </a:lnTo>
                  <a:lnTo>
                    <a:pt x="174" y="4417"/>
                  </a:lnTo>
                  <a:lnTo>
                    <a:pt x="138" y="4483"/>
                  </a:lnTo>
                  <a:lnTo>
                    <a:pt x="88" y="4610"/>
                  </a:lnTo>
                  <a:lnTo>
                    <a:pt x="49" y="4752"/>
                  </a:lnTo>
                  <a:lnTo>
                    <a:pt x="46" y="4775"/>
                  </a:lnTo>
                  <a:lnTo>
                    <a:pt x="33" y="4726"/>
                  </a:lnTo>
                  <a:lnTo>
                    <a:pt x="3" y="4506"/>
                  </a:lnTo>
                  <a:lnTo>
                    <a:pt x="0" y="4405"/>
                  </a:lnTo>
                  <a:lnTo>
                    <a:pt x="7" y="4303"/>
                  </a:lnTo>
                  <a:lnTo>
                    <a:pt x="29" y="4205"/>
                  </a:lnTo>
                  <a:lnTo>
                    <a:pt x="46" y="4161"/>
                  </a:lnTo>
                  <a:lnTo>
                    <a:pt x="65" y="4110"/>
                  </a:lnTo>
                  <a:lnTo>
                    <a:pt x="101" y="3952"/>
                  </a:lnTo>
                  <a:lnTo>
                    <a:pt x="151" y="3626"/>
                  </a:lnTo>
                  <a:lnTo>
                    <a:pt x="209" y="3137"/>
                  </a:lnTo>
                  <a:lnTo>
                    <a:pt x="245" y="2838"/>
                  </a:lnTo>
                  <a:lnTo>
                    <a:pt x="266" y="2707"/>
                  </a:lnTo>
                  <a:lnTo>
                    <a:pt x="276" y="2676"/>
                  </a:lnTo>
                  <a:lnTo>
                    <a:pt x="284" y="2608"/>
                  </a:lnTo>
                  <a:lnTo>
                    <a:pt x="281" y="2386"/>
                  </a:lnTo>
                  <a:lnTo>
                    <a:pt x="266" y="2098"/>
                  </a:lnTo>
                  <a:lnTo>
                    <a:pt x="253" y="1781"/>
                  </a:lnTo>
                  <a:lnTo>
                    <a:pt x="250" y="1626"/>
                  </a:lnTo>
                  <a:lnTo>
                    <a:pt x="248" y="1453"/>
                  </a:lnTo>
                  <a:lnTo>
                    <a:pt x="219" y="992"/>
                  </a:lnTo>
                  <a:lnTo>
                    <a:pt x="161" y="320"/>
                  </a:lnTo>
                  <a:lnTo>
                    <a:pt x="148" y="191"/>
                  </a:lnTo>
                  <a:lnTo>
                    <a:pt x="245" y="160"/>
                  </a:lnTo>
                  <a:lnTo>
                    <a:pt x="641" y="53"/>
                  </a:lnTo>
                  <a:lnTo>
                    <a:pt x="806" y="20"/>
                  </a:lnTo>
                  <a:lnTo>
                    <a:pt x="957" y="0"/>
                  </a:lnTo>
                  <a:lnTo>
                    <a:pt x="1051" y="0"/>
                  </a:lnTo>
                  <a:lnTo>
                    <a:pt x="1101" y="6"/>
                  </a:lnTo>
                  <a:lnTo>
                    <a:pt x="1121" y="13"/>
                  </a:lnTo>
                  <a:lnTo>
                    <a:pt x="1019" y="155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3" name="Freeform 70"/>
            <p:cNvSpPr>
              <a:spLocks/>
            </p:cNvSpPr>
            <p:nvPr/>
          </p:nvSpPr>
          <p:spPr bwMode="auto">
            <a:xfrm>
              <a:off x="4240" y="603"/>
              <a:ext cx="60" cy="47"/>
            </a:xfrm>
            <a:custGeom>
              <a:avLst/>
              <a:gdLst>
                <a:gd name="T0" fmla="*/ 0 w 179"/>
                <a:gd name="T1" fmla="*/ 142 h 142"/>
                <a:gd name="T2" fmla="*/ 0 w 179"/>
                <a:gd name="T3" fmla="*/ 131 h 142"/>
                <a:gd name="T4" fmla="*/ 6 w 179"/>
                <a:gd name="T5" fmla="*/ 66 h 142"/>
                <a:gd name="T6" fmla="*/ 16 w 179"/>
                <a:gd name="T7" fmla="*/ 27 h 142"/>
                <a:gd name="T8" fmla="*/ 25 w 179"/>
                <a:gd name="T9" fmla="*/ 16 h 142"/>
                <a:gd name="T10" fmla="*/ 44 w 179"/>
                <a:gd name="T11" fmla="*/ 6 h 142"/>
                <a:gd name="T12" fmla="*/ 77 w 179"/>
                <a:gd name="T13" fmla="*/ 0 h 142"/>
                <a:gd name="T14" fmla="*/ 110 w 179"/>
                <a:gd name="T15" fmla="*/ 14 h 142"/>
                <a:gd name="T16" fmla="*/ 152 w 179"/>
                <a:gd name="T17" fmla="*/ 56 h 142"/>
                <a:gd name="T18" fmla="*/ 179 w 179"/>
                <a:gd name="T19" fmla="*/ 92 h 142"/>
                <a:gd name="T20" fmla="*/ 0 w 179"/>
                <a:gd name="T21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9" h="142">
                  <a:moveTo>
                    <a:pt x="0" y="142"/>
                  </a:moveTo>
                  <a:lnTo>
                    <a:pt x="0" y="131"/>
                  </a:lnTo>
                  <a:lnTo>
                    <a:pt x="6" y="66"/>
                  </a:lnTo>
                  <a:lnTo>
                    <a:pt x="16" y="27"/>
                  </a:lnTo>
                  <a:lnTo>
                    <a:pt x="25" y="16"/>
                  </a:lnTo>
                  <a:lnTo>
                    <a:pt x="44" y="6"/>
                  </a:lnTo>
                  <a:lnTo>
                    <a:pt x="77" y="0"/>
                  </a:lnTo>
                  <a:lnTo>
                    <a:pt x="110" y="14"/>
                  </a:lnTo>
                  <a:lnTo>
                    <a:pt x="152" y="56"/>
                  </a:lnTo>
                  <a:lnTo>
                    <a:pt x="179" y="92"/>
                  </a:lnTo>
                  <a:lnTo>
                    <a:pt x="0" y="142"/>
                  </a:lnTo>
                  <a:close/>
                </a:path>
              </a:pathLst>
            </a:custGeom>
            <a:solidFill>
              <a:srgbClr val="FABB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4" name="Freeform 71"/>
            <p:cNvSpPr>
              <a:spLocks/>
            </p:cNvSpPr>
            <p:nvPr/>
          </p:nvSpPr>
          <p:spPr bwMode="auto">
            <a:xfrm>
              <a:off x="4049" y="676"/>
              <a:ext cx="166" cy="77"/>
            </a:xfrm>
            <a:custGeom>
              <a:avLst/>
              <a:gdLst>
                <a:gd name="T0" fmla="*/ 36 w 497"/>
                <a:gd name="T1" fmla="*/ 51 h 231"/>
                <a:gd name="T2" fmla="*/ 27 w 497"/>
                <a:gd name="T3" fmla="*/ 52 h 231"/>
                <a:gd name="T4" fmla="*/ 10 w 497"/>
                <a:gd name="T5" fmla="*/ 69 h 231"/>
                <a:gd name="T6" fmla="*/ 0 w 497"/>
                <a:gd name="T7" fmla="*/ 98 h 231"/>
                <a:gd name="T8" fmla="*/ 3 w 497"/>
                <a:gd name="T9" fmla="*/ 134 h 231"/>
                <a:gd name="T10" fmla="*/ 10 w 497"/>
                <a:gd name="T11" fmla="*/ 153 h 231"/>
                <a:gd name="T12" fmla="*/ 11 w 497"/>
                <a:gd name="T13" fmla="*/ 172 h 231"/>
                <a:gd name="T14" fmla="*/ 20 w 497"/>
                <a:gd name="T15" fmla="*/ 200 h 231"/>
                <a:gd name="T16" fmla="*/ 34 w 497"/>
                <a:gd name="T17" fmla="*/ 220 h 231"/>
                <a:gd name="T18" fmla="*/ 52 w 497"/>
                <a:gd name="T19" fmla="*/ 229 h 231"/>
                <a:gd name="T20" fmla="*/ 62 w 497"/>
                <a:gd name="T21" fmla="*/ 231 h 231"/>
                <a:gd name="T22" fmla="*/ 446 w 497"/>
                <a:gd name="T23" fmla="*/ 205 h 231"/>
                <a:gd name="T24" fmla="*/ 455 w 497"/>
                <a:gd name="T25" fmla="*/ 203 h 231"/>
                <a:gd name="T26" fmla="*/ 474 w 497"/>
                <a:gd name="T27" fmla="*/ 186 h 231"/>
                <a:gd name="T28" fmla="*/ 488 w 497"/>
                <a:gd name="T29" fmla="*/ 157 h 231"/>
                <a:gd name="T30" fmla="*/ 497 w 497"/>
                <a:gd name="T31" fmla="*/ 121 h 231"/>
                <a:gd name="T32" fmla="*/ 497 w 497"/>
                <a:gd name="T33" fmla="*/ 102 h 231"/>
                <a:gd name="T34" fmla="*/ 497 w 497"/>
                <a:gd name="T35" fmla="*/ 84 h 231"/>
                <a:gd name="T36" fmla="*/ 487 w 497"/>
                <a:gd name="T37" fmla="*/ 48 h 231"/>
                <a:gd name="T38" fmla="*/ 468 w 497"/>
                <a:gd name="T39" fmla="*/ 19 h 231"/>
                <a:gd name="T40" fmla="*/ 439 w 497"/>
                <a:gd name="T41" fmla="*/ 2 h 231"/>
                <a:gd name="T42" fmla="*/ 420 w 497"/>
                <a:gd name="T43" fmla="*/ 0 h 231"/>
                <a:gd name="T44" fmla="*/ 36 w 497"/>
                <a:gd name="T45" fmla="*/ 5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7" h="231">
                  <a:moveTo>
                    <a:pt x="36" y="51"/>
                  </a:moveTo>
                  <a:lnTo>
                    <a:pt x="27" y="52"/>
                  </a:lnTo>
                  <a:lnTo>
                    <a:pt x="10" y="69"/>
                  </a:lnTo>
                  <a:lnTo>
                    <a:pt x="0" y="98"/>
                  </a:lnTo>
                  <a:lnTo>
                    <a:pt x="3" y="134"/>
                  </a:lnTo>
                  <a:lnTo>
                    <a:pt x="10" y="153"/>
                  </a:lnTo>
                  <a:lnTo>
                    <a:pt x="11" y="172"/>
                  </a:lnTo>
                  <a:lnTo>
                    <a:pt x="20" y="200"/>
                  </a:lnTo>
                  <a:lnTo>
                    <a:pt x="34" y="220"/>
                  </a:lnTo>
                  <a:lnTo>
                    <a:pt x="52" y="229"/>
                  </a:lnTo>
                  <a:lnTo>
                    <a:pt x="62" y="231"/>
                  </a:lnTo>
                  <a:lnTo>
                    <a:pt x="446" y="205"/>
                  </a:lnTo>
                  <a:lnTo>
                    <a:pt x="455" y="203"/>
                  </a:lnTo>
                  <a:lnTo>
                    <a:pt x="474" y="186"/>
                  </a:lnTo>
                  <a:lnTo>
                    <a:pt x="488" y="157"/>
                  </a:lnTo>
                  <a:lnTo>
                    <a:pt x="497" y="121"/>
                  </a:lnTo>
                  <a:lnTo>
                    <a:pt x="497" y="102"/>
                  </a:lnTo>
                  <a:lnTo>
                    <a:pt x="497" y="84"/>
                  </a:lnTo>
                  <a:lnTo>
                    <a:pt x="487" y="48"/>
                  </a:lnTo>
                  <a:lnTo>
                    <a:pt x="468" y="19"/>
                  </a:lnTo>
                  <a:lnTo>
                    <a:pt x="439" y="2"/>
                  </a:lnTo>
                  <a:lnTo>
                    <a:pt x="420" y="0"/>
                  </a:lnTo>
                  <a:lnTo>
                    <a:pt x="36" y="51"/>
                  </a:lnTo>
                  <a:close/>
                </a:path>
              </a:pathLst>
            </a:custGeom>
            <a:solidFill>
              <a:srgbClr val="2D40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5" name="Freeform 72"/>
            <p:cNvSpPr>
              <a:spLocks/>
            </p:cNvSpPr>
            <p:nvPr/>
          </p:nvSpPr>
          <p:spPr bwMode="auto">
            <a:xfrm>
              <a:off x="4101" y="632"/>
              <a:ext cx="284" cy="130"/>
            </a:xfrm>
            <a:custGeom>
              <a:avLst/>
              <a:gdLst>
                <a:gd name="T0" fmla="*/ 61 w 854"/>
                <a:gd name="T1" fmla="*/ 106 h 388"/>
                <a:gd name="T2" fmla="*/ 51 w 854"/>
                <a:gd name="T3" fmla="*/ 106 h 388"/>
                <a:gd name="T4" fmla="*/ 35 w 854"/>
                <a:gd name="T5" fmla="*/ 113 h 388"/>
                <a:gd name="T6" fmla="*/ 15 w 854"/>
                <a:gd name="T7" fmla="*/ 134 h 388"/>
                <a:gd name="T8" fmla="*/ 0 w 854"/>
                <a:gd name="T9" fmla="*/ 177 h 388"/>
                <a:gd name="T10" fmla="*/ 2 w 854"/>
                <a:gd name="T11" fmla="*/ 232 h 388"/>
                <a:gd name="T12" fmla="*/ 9 w 854"/>
                <a:gd name="T13" fmla="*/ 260 h 388"/>
                <a:gd name="T14" fmla="*/ 11 w 854"/>
                <a:gd name="T15" fmla="*/ 296 h 388"/>
                <a:gd name="T16" fmla="*/ 28 w 854"/>
                <a:gd name="T17" fmla="*/ 347 h 388"/>
                <a:gd name="T18" fmla="*/ 57 w 854"/>
                <a:gd name="T19" fmla="*/ 376 h 388"/>
                <a:gd name="T20" fmla="*/ 93 w 854"/>
                <a:gd name="T21" fmla="*/ 387 h 388"/>
                <a:gd name="T22" fmla="*/ 111 w 854"/>
                <a:gd name="T23" fmla="*/ 388 h 388"/>
                <a:gd name="T24" fmla="*/ 776 w 854"/>
                <a:gd name="T25" fmla="*/ 337 h 388"/>
                <a:gd name="T26" fmla="*/ 787 w 854"/>
                <a:gd name="T27" fmla="*/ 337 h 388"/>
                <a:gd name="T28" fmla="*/ 804 w 854"/>
                <a:gd name="T29" fmla="*/ 329 h 388"/>
                <a:gd name="T30" fmla="*/ 824 w 854"/>
                <a:gd name="T31" fmla="*/ 308 h 388"/>
                <a:gd name="T32" fmla="*/ 844 w 854"/>
                <a:gd name="T33" fmla="*/ 260 h 388"/>
                <a:gd name="T34" fmla="*/ 853 w 854"/>
                <a:gd name="T35" fmla="*/ 196 h 388"/>
                <a:gd name="T36" fmla="*/ 854 w 854"/>
                <a:gd name="T37" fmla="*/ 158 h 388"/>
                <a:gd name="T38" fmla="*/ 853 w 854"/>
                <a:gd name="T39" fmla="*/ 119 h 388"/>
                <a:gd name="T40" fmla="*/ 835 w 854"/>
                <a:gd name="T41" fmla="*/ 56 h 388"/>
                <a:gd name="T42" fmla="*/ 807 w 854"/>
                <a:gd name="T43" fmla="*/ 13 h 388"/>
                <a:gd name="T44" fmla="*/ 779 w 854"/>
                <a:gd name="T45" fmla="*/ 0 h 388"/>
                <a:gd name="T46" fmla="*/ 761 w 854"/>
                <a:gd name="T47" fmla="*/ 0 h 388"/>
                <a:gd name="T48" fmla="*/ 752 w 854"/>
                <a:gd name="T49" fmla="*/ 4 h 388"/>
                <a:gd name="T50" fmla="*/ 61 w 854"/>
                <a:gd name="T51" fmla="*/ 106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54" h="388">
                  <a:moveTo>
                    <a:pt x="61" y="106"/>
                  </a:moveTo>
                  <a:lnTo>
                    <a:pt x="51" y="106"/>
                  </a:lnTo>
                  <a:lnTo>
                    <a:pt x="35" y="113"/>
                  </a:lnTo>
                  <a:lnTo>
                    <a:pt x="15" y="134"/>
                  </a:lnTo>
                  <a:lnTo>
                    <a:pt x="0" y="177"/>
                  </a:lnTo>
                  <a:lnTo>
                    <a:pt x="2" y="232"/>
                  </a:lnTo>
                  <a:lnTo>
                    <a:pt x="9" y="260"/>
                  </a:lnTo>
                  <a:lnTo>
                    <a:pt x="11" y="296"/>
                  </a:lnTo>
                  <a:lnTo>
                    <a:pt x="28" y="347"/>
                  </a:lnTo>
                  <a:lnTo>
                    <a:pt x="57" y="376"/>
                  </a:lnTo>
                  <a:lnTo>
                    <a:pt x="93" y="387"/>
                  </a:lnTo>
                  <a:lnTo>
                    <a:pt x="111" y="388"/>
                  </a:lnTo>
                  <a:lnTo>
                    <a:pt x="776" y="337"/>
                  </a:lnTo>
                  <a:lnTo>
                    <a:pt x="787" y="337"/>
                  </a:lnTo>
                  <a:lnTo>
                    <a:pt x="804" y="329"/>
                  </a:lnTo>
                  <a:lnTo>
                    <a:pt x="824" y="308"/>
                  </a:lnTo>
                  <a:lnTo>
                    <a:pt x="844" y="260"/>
                  </a:lnTo>
                  <a:lnTo>
                    <a:pt x="853" y="196"/>
                  </a:lnTo>
                  <a:lnTo>
                    <a:pt x="854" y="158"/>
                  </a:lnTo>
                  <a:lnTo>
                    <a:pt x="853" y="119"/>
                  </a:lnTo>
                  <a:lnTo>
                    <a:pt x="835" y="56"/>
                  </a:lnTo>
                  <a:lnTo>
                    <a:pt x="807" y="13"/>
                  </a:lnTo>
                  <a:lnTo>
                    <a:pt x="779" y="0"/>
                  </a:lnTo>
                  <a:lnTo>
                    <a:pt x="761" y="0"/>
                  </a:lnTo>
                  <a:lnTo>
                    <a:pt x="752" y="4"/>
                  </a:lnTo>
                  <a:lnTo>
                    <a:pt x="61" y="106"/>
                  </a:lnTo>
                  <a:close/>
                </a:path>
              </a:pathLst>
            </a:custGeom>
            <a:solidFill>
              <a:srgbClr val="2D40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6" name="Freeform 73"/>
            <p:cNvSpPr>
              <a:spLocks/>
            </p:cNvSpPr>
            <p:nvPr/>
          </p:nvSpPr>
          <p:spPr bwMode="auto">
            <a:xfrm>
              <a:off x="4324" y="628"/>
              <a:ext cx="53" cy="119"/>
            </a:xfrm>
            <a:custGeom>
              <a:avLst/>
              <a:gdLst>
                <a:gd name="T0" fmla="*/ 156 w 159"/>
                <a:gd name="T1" fmla="*/ 170 h 356"/>
                <a:gd name="T2" fmla="*/ 159 w 159"/>
                <a:gd name="T3" fmla="*/ 206 h 356"/>
                <a:gd name="T4" fmla="*/ 154 w 159"/>
                <a:gd name="T5" fmla="*/ 271 h 356"/>
                <a:gd name="T6" fmla="*/ 140 w 159"/>
                <a:gd name="T7" fmla="*/ 321 h 356"/>
                <a:gd name="T8" fmla="*/ 116 w 159"/>
                <a:gd name="T9" fmla="*/ 352 h 356"/>
                <a:gd name="T10" fmla="*/ 100 w 159"/>
                <a:gd name="T11" fmla="*/ 356 h 356"/>
                <a:gd name="T12" fmla="*/ 84 w 159"/>
                <a:gd name="T13" fmla="*/ 356 h 356"/>
                <a:gd name="T14" fmla="*/ 54 w 159"/>
                <a:gd name="T15" fmla="*/ 331 h 356"/>
                <a:gd name="T16" fmla="*/ 28 w 159"/>
                <a:gd name="T17" fmla="*/ 285 h 356"/>
                <a:gd name="T18" fmla="*/ 9 w 159"/>
                <a:gd name="T19" fmla="*/ 223 h 356"/>
                <a:gd name="T20" fmla="*/ 3 w 159"/>
                <a:gd name="T21" fmla="*/ 187 h 356"/>
                <a:gd name="T22" fmla="*/ 0 w 159"/>
                <a:gd name="T23" fmla="*/ 150 h 356"/>
                <a:gd name="T24" fmla="*/ 5 w 159"/>
                <a:gd name="T25" fmla="*/ 85 h 356"/>
                <a:gd name="T26" fmla="*/ 19 w 159"/>
                <a:gd name="T27" fmla="*/ 35 h 356"/>
                <a:gd name="T28" fmla="*/ 44 w 159"/>
                <a:gd name="T29" fmla="*/ 4 h 356"/>
                <a:gd name="T30" fmla="*/ 59 w 159"/>
                <a:gd name="T31" fmla="*/ 0 h 356"/>
                <a:gd name="T32" fmla="*/ 75 w 159"/>
                <a:gd name="T33" fmla="*/ 2 h 356"/>
                <a:gd name="T34" fmla="*/ 105 w 159"/>
                <a:gd name="T35" fmla="*/ 25 h 356"/>
                <a:gd name="T36" fmla="*/ 131 w 159"/>
                <a:gd name="T37" fmla="*/ 71 h 356"/>
                <a:gd name="T38" fmla="*/ 150 w 159"/>
                <a:gd name="T39" fmla="*/ 134 h 356"/>
                <a:gd name="T40" fmla="*/ 156 w 159"/>
                <a:gd name="T41" fmla="*/ 17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9" h="356">
                  <a:moveTo>
                    <a:pt x="156" y="170"/>
                  </a:moveTo>
                  <a:lnTo>
                    <a:pt x="159" y="206"/>
                  </a:lnTo>
                  <a:lnTo>
                    <a:pt x="154" y="271"/>
                  </a:lnTo>
                  <a:lnTo>
                    <a:pt x="140" y="321"/>
                  </a:lnTo>
                  <a:lnTo>
                    <a:pt x="116" y="352"/>
                  </a:lnTo>
                  <a:lnTo>
                    <a:pt x="100" y="356"/>
                  </a:lnTo>
                  <a:lnTo>
                    <a:pt x="84" y="356"/>
                  </a:lnTo>
                  <a:lnTo>
                    <a:pt x="54" y="331"/>
                  </a:lnTo>
                  <a:lnTo>
                    <a:pt x="28" y="285"/>
                  </a:lnTo>
                  <a:lnTo>
                    <a:pt x="9" y="223"/>
                  </a:lnTo>
                  <a:lnTo>
                    <a:pt x="3" y="187"/>
                  </a:lnTo>
                  <a:lnTo>
                    <a:pt x="0" y="150"/>
                  </a:lnTo>
                  <a:lnTo>
                    <a:pt x="5" y="85"/>
                  </a:lnTo>
                  <a:lnTo>
                    <a:pt x="19" y="35"/>
                  </a:lnTo>
                  <a:lnTo>
                    <a:pt x="44" y="4"/>
                  </a:lnTo>
                  <a:lnTo>
                    <a:pt x="59" y="0"/>
                  </a:lnTo>
                  <a:lnTo>
                    <a:pt x="75" y="2"/>
                  </a:lnTo>
                  <a:lnTo>
                    <a:pt x="105" y="25"/>
                  </a:lnTo>
                  <a:lnTo>
                    <a:pt x="131" y="71"/>
                  </a:lnTo>
                  <a:lnTo>
                    <a:pt x="150" y="134"/>
                  </a:lnTo>
                  <a:lnTo>
                    <a:pt x="156" y="170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7" name="Freeform 74"/>
            <p:cNvSpPr>
              <a:spLocks/>
            </p:cNvSpPr>
            <p:nvPr/>
          </p:nvSpPr>
          <p:spPr bwMode="auto">
            <a:xfrm>
              <a:off x="4327" y="652"/>
              <a:ext cx="35" cy="85"/>
            </a:xfrm>
            <a:custGeom>
              <a:avLst/>
              <a:gdLst>
                <a:gd name="T0" fmla="*/ 104 w 105"/>
                <a:gd name="T1" fmla="*/ 121 h 254"/>
                <a:gd name="T2" fmla="*/ 105 w 105"/>
                <a:gd name="T3" fmla="*/ 147 h 254"/>
                <a:gd name="T4" fmla="*/ 104 w 105"/>
                <a:gd name="T5" fmla="*/ 193 h 254"/>
                <a:gd name="T6" fmla="*/ 94 w 105"/>
                <a:gd name="T7" fmla="*/ 229 h 254"/>
                <a:gd name="T8" fmla="*/ 78 w 105"/>
                <a:gd name="T9" fmla="*/ 251 h 254"/>
                <a:gd name="T10" fmla="*/ 66 w 105"/>
                <a:gd name="T11" fmla="*/ 254 h 254"/>
                <a:gd name="T12" fmla="*/ 56 w 105"/>
                <a:gd name="T13" fmla="*/ 254 h 254"/>
                <a:gd name="T14" fmla="*/ 36 w 105"/>
                <a:gd name="T15" fmla="*/ 236 h 254"/>
                <a:gd name="T16" fmla="*/ 19 w 105"/>
                <a:gd name="T17" fmla="*/ 203 h 254"/>
                <a:gd name="T18" fmla="*/ 6 w 105"/>
                <a:gd name="T19" fmla="*/ 159 h 254"/>
                <a:gd name="T20" fmla="*/ 1 w 105"/>
                <a:gd name="T21" fmla="*/ 133 h 254"/>
                <a:gd name="T22" fmla="*/ 0 w 105"/>
                <a:gd name="T23" fmla="*/ 107 h 254"/>
                <a:gd name="T24" fmla="*/ 1 w 105"/>
                <a:gd name="T25" fmla="*/ 61 h 254"/>
                <a:gd name="T26" fmla="*/ 12 w 105"/>
                <a:gd name="T27" fmla="*/ 25 h 254"/>
                <a:gd name="T28" fmla="*/ 27 w 105"/>
                <a:gd name="T29" fmla="*/ 3 h 254"/>
                <a:gd name="T30" fmla="*/ 37 w 105"/>
                <a:gd name="T31" fmla="*/ 0 h 254"/>
                <a:gd name="T32" fmla="*/ 49 w 105"/>
                <a:gd name="T33" fmla="*/ 0 h 254"/>
                <a:gd name="T34" fmla="*/ 69 w 105"/>
                <a:gd name="T35" fmla="*/ 17 h 254"/>
                <a:gd name="T36" fmla="*/ 86 w 105"/>
                <a:gd name="T37" fmla="*/ 51 h 254"/>
                <a:gd name="T38" fmla="*/ 99 w 105"/>
                <a:gd name="T39" fmla="*/ 95 h 254"/>
                <a:gd name="T40" fmla="*/ 104 w 105"/>
                <a:gd name="T41" fmla="*/ 12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5" h="254">
                  <a:moveTo>
                    <a:pt x="104" y="121"/>
                  </a:moveTo>
                  <a:lnTo>
                    <a:pt x="105" y="147"/>
                  </a:lnTo>
                  <a:lnTo>
                    <a:pt x="104" y="193"/>
                  </a:lnTo>
                  <a:lnTo>
                    <a:pt x="94" y="229"/>
                  </a:lnTo>
                  <a:lnTo>
                    <a:pt x="78" y="251"/>
                  </a:lnTo>
                  <a:lnTo>
                    <a:pt x="66" y="254"/>
                  </a:lnTo>
                  <a:lnTo>
                    <a:pt x="56" y="254"/>
                  </a:lnTo>
                  <a:lnTo>
                    <a:pt x="36" y="236"/>
                  </a:lnTo>
                  <a:lnTo>
                    <a:pt x="19" y="203"/>
                  </a:lnTo>
                  <a:lnTo>
                    <a:pt x="6" y="159"/>
                  </a:lnTo>
                  <a:lnTo>
                    <a:pt x="1" y="133"/>
                  </a:lnTo>
                  <a:lnTo>
                    <a:pt x="0" y="107"/>
                  </a:lnTo>
                  <a:lnTo>
                    <a:pt x="1" y="61"/>
                  </a:lnTo>
                  <a:lnTo>
                    <a:pt x="12" y="25"/>
                  </a:lnTo>
                  <a:lnTo>
                    <a:pt x="27" y="3"/>
                  </a:lnTo>
                  <a:lnTo>
                    <a:pt x="37" y="0"/>
                  </a:lnTo>
                  <a:lnTo>
                    <a:pt x="49" y="0"/>
                  </a:lnTo>
                  <a:lnTo>
                    <a:pt x="69" y="17"/>
                  </a:lnTo>
                  <a:lnTo>
                    <a:pt x="86" y="51"/>
                  </a:lnTo>
                  <a:lnTo>
                    <a:pt x="99" y="95"/>
                  </a:lnTo>
                  <a:lnTo>
                    <a:pt x="104" y="121"/>
                  </a:lnTo>
                  <a:close/>
                </a:path>
              </a:pathLst>
            </a:custGeom>
            <a:solidFill>
              <a:srgbClr val="5DCA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8" name="Freeform 75"/>
            <p:cNvSpPr>
              <a:spLocks/>
            </p:cNvSpPr>
            <p:nvPr/>
          </p:nvSpPr>
          <p:spPr bwMode="auto">
            <a:xfrm>
              <a:off x="4349" y="662"/>
              <a:ext cx="18" cy="35"/>
            </a:xfrm>
            <a:custGeom>
              <a:avLst/>
              <a:gdLst>
                <a:gd name="T0" fmla="*/ 52 w 52"/>
                <a:gd name="T1" fmla="*/ 49 h 103"/>
                <a:gd name="T2" fmla="*/ 52 w 52"/>
                <a:gd name="T3" fmla="*/ 70 h 103"/>
                <a:gd name="T4" fmla="*/ 42 w 52"/>
                <a:gd name="T5" fmla="*/ 98 h 103"/>
                <a:gd name="T6" fmla="*/ 32 w 52"/>
                <a:gd name="T7" fmla="*/ 103 h 103"/>
                <a:gd name="T8" fmla="*/ 22 w 52"/>
                <a:gd name="T9" fmla="*/ 101 h 103"/>
                <a:gd name="T10" fmla="*/ 5 w 52"/>
                <a:gd name="T11" fmla="*/ 75 h 103"/>
                <a:gd name="T12" fmla="*/ 0 w 52"/>
                <a:gd name="T13" fmla="*/ 55 h 103"/>
                <a:gd name="T14" fmla="*/ 0 w 52"/>
                <a:gd name="T15" fmla="*/ 34 h 103"/>
                <a:gd name="T16" fmla="*/ 10 w 52"/>
                <a:gd name="T17" fmla="*/ 5 h 103"/>
                <a:gd name="T18" fmla="*/ 20 w 52"/>
                <a:gd name="T19" fmla="*/ 0 h 103"/>
                <a:gd name="T20" fmla="*/ 30 w 52"/>
                <a:gd name="T21" fmla="*/ 3 h 103"/>
                <a:gd name="T22" fmla="*/ 48 w 52"/>
                <a:gd name="T23" fmla="*/ 29 h 103"/>
                <a:gd name="T24" fmla="*/ 52 w 52"/>
                <a:gd name="T25" fmla="*/ 49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" h="103">
                  <a:moveTo>
                    <a:pt x="52" y="49"/>
                  </a:moveTo>
                  <a:lnTo>
                    <a:pt x="52" y="70"/>
                  </a:lnTo>
                  <a:lnTo>
                    <a:pt x="42" y="98"/>
                  </a:lnTo>
                  <a:lnTo>
                    <a:pt x="32" y="103"/>
                  </a:lnTo>
                  <a:lnTo>
                    <a:pt x="22" y="101"/>
                  </a:lnTo>
                  <a:lnTo>
                    <a:pt x="5" y="75"/>
                  </a:lnTo>
                  <a:lnTo>
                    <a:pt x="0" y="55"/>
                  </a:lnTo>
                  <a:lnTo>
                    <a:pt x="0" y="34"/>
                  </a:lnTo>
                  <a:lnTo>
                    <a:pt x="10" y="5"/>
                  </a:lnTo>
                  <a:lnTo>
                    <a:pt x="20" y="0"/>
                  </a:lnTo>
                  <a:lnTo>
                    <a:pt x="30" y="3"/>
                  </a:lnTo>
                  <a:lnTo>
                    <a:pt x="48" y="29"/>
                  </a:lnTo>
                  <a:lnTo>
                    <a:pt x="52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9" name="Freeform 76"/>
            <p:cNvSpPr>
              <a:spLocks noEditPoints="1"/>
            </p:cNvSpPr>
            <p:nvPr/>
          </p:nvSpPr>
          <p:spPr bwMode="auto">
            <a:xfrm>
              <a:off x="4325" y="634"/>
              <a:ext cx="60" cy="111"/>
            </a:xfrm>
            <a:custGeom>
              <a:avLst/>
              <a:gdLst>
                <a:gd name="T0" fmla="*/ 78 w 180"/>
                <a:gd name="T1" fmla="*/ 0 h 333"/>
                <a:gd name="T2" fmla="*/ 78 w 180"/>
                <a:gd name="T3" fmla="*/ 0 h 333"/>
                <a:gd name="T4" fmla="*/ 68 w 180"/>
                <a:gd name="T5" fmla="*/ 0 h 333"/>
                <a:gd name="T6" fmla="*/ 51 w 180"/>
                <a:gd name="T7" fmla="*/ 7 h 333"/>
                <a:gd name="T8" fmla="*/ 30 w 180"/>
                <a:gd name="T9" fmla="*/ 29 h 333"/>
                <a:gd name="T10" fmla="*/ 12 w 180"/>
                <a:gd name="T11" fmla="*/ 76 h 333"/>
                <a:gd name="T12" fmla="*/ 2 w 180"/>
                <a:gd name="T13" fmla="*/ 141 h 333"/>
                <a:gd name="T14" fmla="*/ 0 w 180"/>
                <a:gd name="T15" fmla="*/ 179 h 333"/>
                <a:gd name="T16" fmla="*/ 2 w 180"/>
                <a:gd name="T17" fmla="*/ 216 h 333"/>
                <a:gd name="T18" fmla="*/ 19 w 180"/>
                <a:gd name="T19" fmla="*/ 274 h 333"/>
                <a:gd name="T20" fmla="*/ 48 w 180"/>
                <a:gd name="T21" fmla="*/ 312 h 333"/>
                <a:gd name="T22" fmla="*/ 84 w 180"/>
                <a:gd name="T23" fmla="*/ 331 h 333"/>
                <a:gd name="T24" fmla="*/ 102 w 180"/>
                <a:gd name="T25" fmla="*/ 333 h 333"/>
                <a:gd name="T26" fmla="*/ 102 w 180"/>
                <a:gd name="T27" fmla="*/ 333 h 333"/>
                <a:gd name="T28" fmla="*/ 113 w 180"/>
                <a:gd name="T29" fmla="*/ 333 h 333"/>
                <a:gd name="T30" fmla="*/ 130 w 180"/>
                <a:gd name="T31" fmla="*/ 325 h 333"/>
                <a:gd name="T32" fmla="*/ 150 w 180"/>
                <a:gd name="T33" fmla="*/ 304 h 333"/>
                <a:gd name="T34" fmla="*/ 170 w 180"/>
                <a:gd name="T35" fmla="*/ 256 h 333"/>
                <a:gd name="T36" fmla="*/ 179 w 180"/>
                <a:gd name="T37" fmla="*/ 192 h 333"/>
                <a:gd name="T38" fmla="*/ 180 w 180"/>
                <a:gd name="T39" fmla="*/ 154 h 333"/>
                <a:gd name="T40" fmla="*/ 160 w 180"/>
                <a:gd name="T41" fmla="*/ 96 h 333"/>
                <a:gd name="T42" fmla="*/ 126 w 180"/>
                <a:gd name="T43" fmla="*/ 27 h 333"/>
                <a:gd name="T44" fmla="*/ 95 w 180"/>
                <a:gd name="T45" fmla="*/ 3 h 333"/>
                <a:gd name="T46" fmla="*/ 78 w 180"/>
                <a:gd name="T47" fmla="*/ 0 h 333"/>
                <a:gd name="T48" fmla="*/ 78 w 180"/>
                <a:gd name="T49" fmla="*/ 26 h 333"/>
                <a:gd name="T50" fmla="*/ 78 w 180"/>
                <a:gd name="T51" fmla="*/ 26 h 333"/>
                <a:gd name="T52" fmla="*/ 88 w 180"/>
                <a:gd name="T53" fmla="*/ 27 h 333"/>
                <a:gd name="T54" fmla="*/ 113 w 180"/>
                <a:gd name="T55" fmla="*/ 46 h 333"/>
                <a:gd name="T56" fmla="*/ 137 w 180"/>
                <a:gd name="T57" fmla="*/ 85 h 333"/>
                <a:gd name="T58" fmla="*/ 153 w 180"/>
                <a:gd name="T59" fmla="*/ 143 h 333"/>
                <a:gd name="T60" fmla="*/ 154 w 180"/>
                <a:gd name="T61" fmla="*/ 179 h 333"/>
                <a:gd name="T62" fmla="*/ 153 w 180"/>
                <a:gd name="T63" fmla="*/ 216 h 333"/>
                <a:gd name="T64" fmla="*/ 146 w 180"/>
                <a:gd name="T65" fmla="*/ 274 h 333"/>
                <a:gd name="T66" fmla="*/ 131 w 180"/>
                <a:gd name="T67" fmla="*/ 312 h 333"/>
                <a:gd name="T68" fmla="*/ 113 w 180"/>
                <a:gd name="T69" fmla="*/ 331 h 333"/>
                <a:gd name="T70" fmla="*/ 102 w 180"/>
                <a:gd name="T71" fmla="*/ 333 h 333"/>
                <a:gd name="T72" fmla="*/ 102 w 180"/>
                <a:gd name="T73" fmla="*/ 333 h 333"/>
                <a:gd name="T74" fmla="*/ 92 w 180"/>
                <a:gd name="T75" fmla="*/ 331 h 333"/>
                <a:gd name="T76" fmla="*/ 68 w 180"/>
                <a:gd name="T77" fmla="*/ 312 h 333"/>
                <a:gd name="T78" fmla="*/ 43 w 180"/>
                <a:gd name="T79" fmla="*/ 274 h 333"/>
                <a:gd name="T80" fmla="*/ 28 w 180"/>
                <a:gd name="T81" fmla="*/ 216 h 333"/>
                <a:gd name="T82" fmla="*/ 26 w 180"/>
                <a:gd name="T83" fmla="*/ 179 h 333"/>
                <a:gd name="T84" fmla="*/ 26 w 180"/>
                <a:gd name="T85" fmla="*/ 50 h 333"/>
                <a:gd name="T86" fmla="*/ 28 w 180"/>
                <a:gd name="T87" fmla="*/ 42 h 333"/>
                <a:gd name="T88" fmla="*/ 36 w 180"/>
                <a:gd name="T89" fmla="*/ 32 h 333"/>
                <a:gd name="T90" fmla="*/ 58 w 180"/>
                <a:gd name="T91" fmla="*/ 26 h 333"/>
                <a:gd name="T92" fmla="*/ 78 w 180"/>
                <a:gd name="T93" fmla="*/ 26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0" h="333">
                  <a:moveTo>
                    <a:pt x="78" y="0"/>
                  </a:moveTo>
                  <a:lnTo>
                    <a:pt x="78" y="0"/>
                  </a:lnTo>
                  <a:lnTo>
                    <a:pt x="68" y="0"/>
                  </a:lnTo>
                  <a:lnTo>
                    <a:pt x="51" y="7"/>
                  </a:lnTo>
                  <a:lnTo>
                    <a:pt x="30" y="29"/>
                  </a:lnTo>
                  <a:lnTo>
                    <a:pt x="12" y="76"/>
                  </a:lnTo>
                  <a:lnTo>
                    <a:pt x="2" y="141"/>
                  </a:lnTo>
                  <a:lnTo>
                    <a:pt x="0" y="179"/>
                  </a:lnTo>
                  <a:lnTo>
                    <a:pt x="2" y="216"/>
                  </a:lnTo>
                  <a:lnTo>
                    <a:pt x="19" y="274"/>
                  </a:lnTo>
                  <a:lnTo>
                    <a:pt x="48" y="312"/>
                  </a:lnTo>
                  <a:lnTo>
                    <a:pt x="84" y="331"/>
                  </a:lnTo>
                  <a:lnTo>
                    <a:pt x="102" y="333"/>
                  </a:lnTo>
                  <a:lnTo>
                    <a:pt x="102" y="333"/>
                  </a:lnTo>
                  <a:lnTo>
                    <a:pt x="113" y="333"/>
                  </a:lnTo>
                  <a:lnTo>
                    <a:pt x="130" y="325"/>
                  </a:lnTo>
                  <a:lnTo>
                    <a:pt x="150" y="304"/>
                  </a:lnTo>
                  <a:lnTo>
                    <a:pt x="170" y="256"/>
                  </a:lnTo>
                  <a:lnTo>
                    <a:pt x="179" y="192"/>
                  </a:lnTo>
                  <a:lnTo>
                    <a:pt x="180" y="154"/>
                  </a:lnTo>
                  <a:lnTo>
                    <a:pt x="160" y="96"/>
                  </a:lnTo>
                  <a:lnTo>
                    <a:pt x="126" y="27"/>
                  </a:lnTo>
                  <a:lnTo>
                    <a:pt x="95" y="3"/>
                  </a:lnTo>
                  <a:lnTo>
                    <a:pt x="78" y="0"/>
                  </a:lnTo>
                  <a:close/>
                  <a:moveTo>
                    <a:pt x="78" y="26"/>
                  </a:moveTo>
                  <a:lnTo>
                    <a:pt x="78" y="26"/>
                  </a:lnTo>
                  <a:lnTo>
                    <a:pt x="88" y="27"/>
                  </a:lnTo>
                  <a:lnTo>
                    <a:pt x="113" y="46"/>
                  </a:lnTo>
                  <a:lnTo>
                    <a:pt x="137" y="85"/>
                  </a:lnTo>
                  <a:lnTo>
                    <a:pt x="153" y="143"/>
                  </a:lnTo>
                  <a:lnTo>
                    <a:pt x="154" y="179"/>
                  </a:lnTo>
                  <a:lnTo>
                    <a:pt x="153" y="216"/>
                  </a:lnTo>
                  <a:lnTo>
                    <a:pt x="146" y="274"/>
                  </a:lnTo>
                  <a:lnTo>
                    <a:pt x="131" y="312"/>
                  </a:lnTo>
                  <a:lnTo>
                    <a:pt x="113" y="331"/>
                  </a:lnTo>
                  <a:lnTo>
                    <a:pt x="102" y="333"/>
                  </a:lnTo>
                  <a:lnTo>
                    <a:pt x="102" y="333"/>
                  </a:lnTo>
                  <a:lnTo>
                    <a:pt x="92" y="331"/>
                  </a:lnTo>
                  <a:lnTo>
                    <a:pt x="68" y="312"/>
                  </a:lnTo>
                  <a:lnTo>
                    <a:pt x="43" y="274"/>
                  </a:lnTo>
                  <a:lnTo>
                    <a:pt x="28" y="216"/>
                  </a:lnTo>
                  <a:lnTo>
                    <a:pt x="26" y="179"/>
                  </a:lnTo>
                  <a:lnTo>
                    <a:pt x="26" y="50"/>
                  </a:lnTo>
                  <a:lnTo>
                    <a:pt x="28" y="42"/>
                  </a:lnTo>
                  <a:lnTo>
                    <a:pt x="36" y="32"/>
                  </a:lnTo>
                  <a:lnTo>
                    <a:pt x="58" y="26"/>
                  </a:lnTo>
                  <a:lnTo>
                    <a:pt x="78" y="26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0" name="Freeform 77"/>
            <p:cNvSpPr>
              <a:spLocks/>
            </p:cNvSpPr>
            <p:nvPr/>
          </p:nvSpPr>
          <p:spPr bwMode="auto">
            <a:xfrm>
              <a:off x="3938" y="634"/>
              <a:ext cx="166" cy="76"/>
            </a:xfrm>
            <a:custGeom>
              <a:avLst/>
              <a:gdLst>
                <a:gd name="T0" fmla="*/ 36 w 497"/>
                <a:gd name="T1" fmla="*/ 50 h 230"/>
                <a:gd name="T2" fmla="*/ 26 w 497"/>
                <a:gd name="T3" fmla="*/ 53 h 230"/>
                <a:gd name="T4" fmla="*/ 10 w 497"/>
                <a:gd name="T5" fmla="*/ 69 h 230"/>
                <a:gd name="T6" fmla="*/ 0 w 497"/>
                <a:gd name="T7" fmla="*/ 98 h 230"/>
                <a:gd name="T8" fmla="*/ 3 w 497"/>
                <a:gd name="T9" fmla="*/ 134 h 230"/>
                <a:gd name="T10" fmla="*/ 10 w 497"/>
                <a:gd name="T11" fmla="*/ 154 h 230"/>
                <a:gd name="T12" fmla="*/ 12 w 497"/>
                <a:gd name="T13" fmla="*/ 171 h 230"/>
                <a:gd name="T14" fmla="*/ 21 w 497"/>
                <a:gd name="T15" fmla="*/ 200 h 230"/>
                <a:gd name="T16" fmla="*/ 35 w 497"/>
                <a:gd name="T17" fmla="*/ 220 h 230"/>
                <a:gd name="T18" fmla="*/ 52 w 497"/>
                <a:gd name="T19" fmla="*/ 229 h 230"/>
                <a:gd name="T20" fmla="*/ 62 w 497"/>
                <a:gd name="T21" fmla="*/ 230 h 230"/>
                <a:gd name="T22" fmla="*/ 447 w 497"/>
                <a:gd name="T23" fmla="*/ 204 h 230"/>
                <a:gd name="T24" fmla="*/ 455 w 497"/>
                <a:gd name="T25" fmla="*/ 203 h 230"/>
                <a:gd name="T26" fmla="*/ 474 w 497"/>
                <a:gd name="T27" fmla="*/ 186 h 230"/>
                <a:gd name="T28" fmla="*/ 488 w 497"/>
                <a:gd name="T29" fmla="*/ 157 h 230"/>
                <a:gd name="T30" fmla="*/ 497 w 497"/>
                <a:gd name="T31" fmla="*/ 121 h 230"/>
                <a:gd name="T32" fmla="*/ 497 w 497"/>
                <a:gd name="T33" fmla="*/ 102 h 230"/>
                <a:gd name="T34" fmla="*/ 497 w 497"/>
                <a:gd name="T35" fmla="*/ 83 h 230"/>
                <a:gd name="T36" fmla="*/ 487 w 497"/>
                <a:gd name="T37" fmla="*/ 47 h 230"/>
                <a:gd name="T38" fmla="*/ 468 w 497"/>
                <a:gd name="T39" fmla="*/ 19 h 230"/>
                <a:gd name="T40" fmla="*/ 439 w 497"/>
                <a:gd name="T41" fmla="*/ 1 h 230"/>
                <a:gd name="T42" fmla="*/ 421 w 497"/>
                <a:gd name="T43" fmla="*/ 0 h 230"/>
                <a:gd name="T44" fmla="*/ 36 w 497"/>
                <a:gd name="T45" fmla="*/ 5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7" h="230">
                  <a:moveTo>
                    <a:pt x="36" y="50"/>
                  </a:moveTo>
                  <a:lnTo>
                    <a:pt x="26" y="53"/>
                  </a:lnTo>
                  <a:lnTo>
                    <a:pt x="10" y="69"/>
                  </a:lnTo>
                  <a:lnTo>
                    <a:pt x="0" y="98"/>
                  </a:lnTo>
                  <a:lnTo>
                    <a:pt x="3" y="134"/>
                  </a:lnTo>
                  <a:lnTo>
                    <a:pt x="10" y="154"/>
                  </a:lnTo>
                  <a:lnTo>
                    <a:pt x="12" y="171"/>
                  </a:lnTo>
                  <a:lnTo>
                    <a:pt x="21" y="200"/>
                  </a:lnTo>
                  <a:lnTo>
                    <a:pt x="35" y="220"/>
                  </a:lnTo>
                  <a:lnTo>
                    <a:pt x="52" y="229"/>
                  </a:lnTo>
                  <a:lnTo>
                    <a:pt x="62" y="230"/>
                  </a:lnTo>
                  <a:lnTo>
                    <a:pt x="447" y="204"/>
                  </a:lnTo>
                  <a:lnTo>
                    <a:pt x="455" y="203"/>
                  </a:lnTo>
                  <a:lnTo>
                    <a:pt x="474" y="186"/>
                  </a:lnTo>
                  <a:lnTo>
                    <a:pt x="488" y="157"/>
                  </a:lnTo>
                  <a:lnTo>
                    <a:pt x="497" y="121"/>
                  </a:lnTo>
                  <a:lnTo>
                    <a:pt x="497" y="102"/>
                  </a:lnTo>
                  <a:lnTo>
                    <a:pt x="497" y="83"/>
                  </a:lnTo>
                  <a:lnTo>
                    <a:pt x="487" y="47"/>
                  </a:lnTo>
                  <a:lnTo>
                    <a:pt x="468" y="19"/>
                  </a:lnTo>
                  <a:lnTo>
                    <a:pt x="439" y="1"/>
                  </a:lnTo>
                  <a:lnTo>
                    <a:pt x="421" y="0"/>
                  </a:lnTo>
                  <a:lnTo>
                    <a:pt x="36" y="50"/>
                  </a:lnTo>
                  <a:close/>
                </a:path>
              </a:pathLst>
            </a:custGeom>
            <a:solidFill>
              <a:srgbClr val="2D40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1" name="Freeform 78"/>
            <p:cNvSpPr>
              <a:spLocks/>
            </p:cNvSpPr>
            <p:nvPr/>
          </p:nvSpPr>
          <p:spPr bwMode="auto">
            <a:xfrm>
              <a:off x="3990" y="598"/>
              <a:ext cx="276" cy="121"/>
            </a:xfrm>
            <a:custGeom>
              <a:avLst/>
              <a:gdLst>
                <a:gd name="T0" fmla="*/ 60 w 828"/>
                <a:gd name="T1" fmla="*/ 81 h 363"/>
                <a:gd name="T2" fmla="*/ 50 w 828"/>
                <a:gd name="T3" fmla="*/ 82 h 363"/>
                <a:gd name="T4" fmla="*/ 33 w 828"/>
                <a:gd name="T5" fmla="*/ 88 h 363"/>
                <a:gd name="T6" fmla="*/ 14 w 828"/>
                <a:gd name="T7" fmla="*/ 108 h 363"/>
                <a:gd name="T8" fmla="*/ 0 w 828"/>
                <a:gd name="T9" fmla="*/ 152 h 363"/>
                <a:gd name="T10" fmla="*/ 0 w 828"/>
                <a:gd name="T11" fmla="*/ 206 h 363"/>
                <a:gd name="T12" fmla="*/ 8 w 828"/>
                <a:gd name="T13" fmla="*/ 235 h 363"/>
                <a:gd name="T14" fmla="*/ 10 w 828"/>
                <a:gd name="T15" fmla="*/ 271 h 363"/>
                <a:gd name="T16" fmla="*/ 27 w 828"/>
                <a:gd name="T17" fmla="*/ 322 h 363"/>
                <a:gd name="T18" fmla="*/ 56 w 828"/>
                <a:gd name="T19" fmla="*/ 350 h 363"/>
                <a:gd name="T20" fmla="*/ 92 w 828"/>
                <a:gd name="T21" fmla="*/ 362 h 363"/>
                <a:gd name="T22" fmla="*/ 111 w 828"/>
                <a:gd name="T23" fmla="*/ 363 h 363"/>
                <a:gd name="T24" fmla="*/ 751 w 828"/>
                <a:gd name="T25" fmla="*/ 337 h 363"/>
                <a:gd name="T26" fmla="*/ 760 w 828"/>
                <a:gd name="T27" fmla="*/ 336 h 363"/>
                <a:gd name="T28" fmla="*/ 777 w 828"/>
                <a:gd name="T29" fmla="*/ 330 h 363"/>
                <a:gd name="T30" fmla="*/ 797 w 828"/>
                <a:gd name="T31" fmla="*/ 309 h 363"/>
                <a:gd name="T32" fmla="*/ 818 w 828"/>
                <a:gd name="T33" fmla="*/ 261 h 363"/>
                <a:gd name="T34" fmla="*/ 826 w 828"/>
                <a:gd name="T35" fmla="*/ 196 h 363"/>
                <a:gd name="T36" fmla="*/ 828 w 828"/>
                <a:gd name="T37" fmla="*/ 157 h 363"/>
                <a:gd name="T38" fmla="*/ 826 w 828"/>
                <a:gd name="T39" fmla="*/ 120 h 363"/>
                <a:gd name="T40" fmla="*/ 809 w 828"/>
                <a:gd name="T41" fmla="*/ 57 h 363"/>
                <a:gd name="T42" fmla="*/ 780 w 828"/>
                <a:gd name="T43" fmla="*/ 13 h 363"/>
                <a:gd name="T44" fmla="*/ 754 w 828"/>
                <a:gd name="T45" fmla="*/ 0 h 363"/>
                <a:gd name="T46" fmla="*/ 734 w 828"/>
                <a:gd name="T47" fmla="*/ 0 h 363"/>
                <a:gd name="T48" fmla="*/ 725 w 828"/>
                <a:gd name="T49" fmla="*/ 5 h 363"/>
                <a:gd name="T50" fmla="*/ 60 w 828"/>
                <a:gd name="T51" fmla="*/ 81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28" h="363">
                  <a:moveTo>
                    <a:pt x="60" y="81"/>
                  </a:moveTo>
                  <a:lnTo>
                    <a:pt x="50" y="82"/>
                  </a:lnTo>
                  <a:lnTo>
                    <a:pt x="33" y="88"/>
                  </a:lnTo>
                  <a:lnTo>
                    <a:pt x="14" y="108"/>
                  </a:lnTo>
                  <a:lnTo>
                    <a:pt x="0" y="152"/>
                  </a:lnTo>
                  <a:lnTo>
                    <a:pt x="0" y="206"/>
                  </a:lnTo>
                  <a:lnTo>
                    <a:pt x="8" y="235"/>
                  </a:lnTo>
                  <a:lnTo>
                    <a:pt x="10" y="271"/>
                  </a:lnTo>
                  <a:lnTo>
                    <a:pt x="27" y="322"/>
                  </a:lnTo>
                  <a:lnTo>
                    <a:pt x="56" y="350"/>
                  </a:lnTo>
                  <a:lnTo>
                    <a:pt x="92" y="362"/>
                  </a:lnTo>
                  <a:lnTo>
                    <a:pt x="111" y="363"/>
                  </a:lnTo>
                  <a:lnTo>
                    <a:pt x="751" y="337"/>
                  </a:lnTo>
                  <a:lnTo>
                    <a:pt x="760" y="336"/>
                  </a:lnTo>
                  <a:lnTo>
                    <a:pt x="777" y="330"/>
                  </a:lnTo>
                  <a:lnTo>
                    <a:pt x="797" y="309"/>
                  </a:lnTo>
                  <a:lnTo>
                    <a:pt x="818" y="261"/>
                  </a:lnTo>
                  <a:lnTo>
                    <a:pt x="826" y="196"/>
                  </a:lnTo>
                  <a:lnTo>
                    <a:pt x="828" y="157"/>
                  </a:lnTo>
                  <a:lnTo>
                    <a:pt x="826" y="120"/>
                  </a:lnTo>
                  <a:lnTo>
                    <a:pt x="809" y="57"/>
                  </a:lnTo>
                  <a:lnTo>
                    <a:pt x="780" y="13"/>
                  </a:lnTo>
                  <a:lnTo>
                    <a:pt x="754" y="0"/>
                  </a:lnTo>
                  <a:lnTo>
                    <a:pt x="734" y="0"/>
                  </a:lnTo>
                  <a:lnTo>
                    <a:pt x="725" y="5"/>
                  </a:lnTo>
                  <a:lnTo>
                    <a:pt x="60" y="81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2" name="Freeform 79"/>
            <p:cNvSpPr>
              <a:spLocks/>
            </p:cNvSpPr>
            <p:nvPr/>
          </p:nvSpPr>
          <p:spPr bwMode="auto">
            <a:xfrm>
              <a:off x="4213" y="596"/>
              <a:ext cx="52" cy="119"/>
            </a:xfrm>
            <a:custGeom>
              <a:avLst/>
              <a:gdLst>
                <a:gd name="T0" fmla="*/ 155 w 158"/>
                <a:gd name="T1" fmla="*/ 168 h 355"/>
                <a:gd name="T2" fmla="*/ 158 w 158"/>
                <a:gd name="T3" fmla="*/ 206 h 355"/>
                <a:gd name="T4" fmla="*/ 154 w 158"/>
                <a:gd name="T5" fmla="*/ 270 h 355"/>
                <a:gd name="T6" fmla="*/ 140 w 158"/>
                <a:gd name="T7" fmla="*/ 321 h 355"/>
                <a:gd name="T8" fmla="*/ 115 w 158"/>
                <a:gd name="T9" fmla="*/ 351 h 355"/>
                <a:gd name="T10" fmla="*/ 99 w 158"/>
                <a:gd name="T11" fmla="*/ 355 h 355"/>
                <a:gd name="T12" fmla="*/ 83 w 158"/>
                <a:gd name="T13" fmla="*/ 354 h 355"/>
                <a:gd name="T14" fmla="*/ 53 w 158"/>
                <a:gd name="T15" fmla="*/ 331 h 355"/>
                <a:gd name="T16" fmla="*/ 27 w 158"/>
                <a:gd name="T17" fmla="*/ 285 h 355"/>
                <a:gd name="T18" fmla="*/ 9 w 158"/>
                <a:gd name="T19" fmla="*/ 221 h 355"/>
                <a:gd name="T20" fmla="*/ 3 w 158"/>
                <a:gd name="T21" fmla="*/ 185 h 355"/>
                <a:gd name="T22" fmla="*/ 0 w 158"/>
                <a:gd name="T23" fmla="*/ 149 h 355"/>
                <a:gd name="T24" fmla="*/ 4 w 158"/>
                <a:gd name="T25" fmla="*/ 85 h 355"/>
                <a:gd name="T26" fmla="*/ 20 w 158"/>
                <a:gd name="T27" fmla="*/ 34 h 355"/>
                <a:gd name="T28" fmla="*/ 43 w 158"/>
                <a:gd name="T29" fmla="*/ 4 h 355"/>
                <a:gd name="T30" fmla="*/ 59 w 158"/>
                <a:gd name="T31" fmla="*/ 0 h 355"/>
                <a:gd name="T32" fmla="*/ 75 w 158"/>
                <a:gd name="T33" fmla="*/ 0 h 355"/>
                <a:gd name="T34" fmla="*/ 105 w 158"/>
                <a:gd name="T35" fmla="*/ 24 h 355"/>
                <a:gd name="T36" fmla="*/ 131 w 158"/>
                <a:gd name="T37" fmla="*/ 70 h 355"/>
                <a:gd name="T38" fmla="*/ 151 w 158"/>
                <a:gd name="T39" fmla="*/ 132 h 355"/>
                <a:gd name="T40" fmla="*/ 155 w 158"/>
                <a:gd name="T41" fmla="*/ 168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8" h="355">
                  <a:moveTo>
                    <a:pt x="155" y="168"/>
                  </a:moveTo>
                  <a:lnTo>
                    <a:pt x="158" y="206"/>
                  </a:lnTo>
                  <a:lnTo>
                    <a:pt x="154" y="270"/>
                  </a:lnTo>
                  <a:lnTo>
                    <a:pt x="140" y="321"/>
                  </a:lnTo>
                  <a:lnTo>
                    <a:pt x="115" y="351"/>
                  </a:lnTo>
                  <a:lnTo>
                    <a:pt x="99" y="355"/>
                  </a:lnTo>
                  <a:lnTo>
                    <a:pt x="83" y="354"/>
                  </a:lnTo>
                  <a:lnTo>
                    <a:pt x="53" y="331"/>
                  </a:lnTo>
                  <a:lnTo>
                    <a:pt x="27" y="285"/>
                  </a:lnTo>
                  <a:lnTo>
                    <a:pt x="9" y="221"/>
                  </a:lnTo>
                  <a:lnTo>
                    <a:pt x="3" y="185"/>
                  </a:lnTo>
                  <a:lnTo>
                    <a:pt x="0" y="149"/>
                  </a:lnTo>
                  <a:lnTo>
                    <a:pt x="4" y="85"/>
                  </a:lnTo>
                  <a:lnTo>
                    <a:pt x="20" y="34"/>
                  </a:lnTo>
                  <a:lnTo>
                    <a:pt x="43" y="4"/>
                  </a:lnTo>
                  <a:lnTo>
                    <a:pt x="59" y="0"/>
                  </a:lnTo>
                  <a:lnTo>
                    <a:pt x="75" y="0"/>
                  </a:lnTo>
                  <a:lnTo>
                    <a:pt x="105" y="24"/>
                  </a:lnTo>
                  <a:lnTo>
                    <a:pt x="131" y="70"/>
                  </a:lnTo>
                  <a:lnTo>
                    <a:pt x="151" y="132"/>
                  </a:lnTo>
                  <a:lnTo>
                    <a:pt x="155" y="168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3" name="Freeform 80"/>
            <p:cNvSpPr>
              <a:spLocks/>
            </p:cNvSpPr>
            <p:nvPr/>
          </p:nvSpPr>
          <p:spPr bwMode="auto">
            <a:xfrm>
              <a:off x="4214" y="612"/>
              <a:ext cx="35" cy="84"/>
            </a:xfrm>
            <a:custGeom>
              <a:avLst/>
              <a:gdLst>
                <a:gd name="T0" fmla="*/ 103 w 106"/>
                <a:gd name="T1" fmla="*/ 121 h 253"/>
                <a:gd name="T2" fmla="*/ 106 w 106"/>
                <a:gd name="T3" fmla="*/ 147 h 253"/>
                <a:gd name="T4" fmla="*/ 103 w 106"/>
                <a:gd name="T5" fmla="*/ 193 h 253"/>
                <a:gd name="T6" fmla="*/ 93 w 106"/>
                <a:gd name="T7" fmla="*/ 229 h 253"/>
                <a:gd name="T8" fmla="*/ 78 w 106"/>
                <a:gd name="T9" fmla="*/ 250 h 253"/>
                <a:gd name="T10" fmla="*/ 67 w 106"/>
                <a:gd name="T11" fmla="*/ 253 h 253"/>
                <a:gd name="T12" fmla="*/ 57 w 106"/>
                <a:gd name="T13" fmla="*/ 253 h 253"/>
                <a:gd name="T14" fmla="*/ 36 w 106"/>
                <a:gd name="T15" fmla="*/ 236 h 253"/>
                <a:gd name="T16" fmla="*/ 18 w 106"/>
                <a:gd name="T17" fmla="*/ 203 h 253"/>
                <a:gd name="T18" fmla="*/ 6 w 106"/>
                <a:gd name="T19" fmla="*/ 158 h 253"/>
                <a:gd name="T20" fmla="*/ 3 w 106"/>
                <a:gd name="T21" fmla="*/ 132 h 253"/>
                <a:gd name="T22" fmla="*/ 0 w 106"/>
                <a:gd name="T23" fmla="*/ 106 h 253"/>
                <a:gd name="T24" fmla="*/ 3 w 106"/>
                <a:gd name="T25" fmla="*/ 60 h 253"/>
                <a:gd name="T26" fmla="*/ 13 w 106"/>
                <a:gd name="T27" fmla="*/ 23 h 253"/>
                <a:gd name="T28" fmla="*/ 29 w 106"/>
                <a:gd name="T29" fmla="*/ 3 h 253"/>
                <a:gd name="T30" fmla="*/ 39 w 106"/>
                <a:gd name="T31" fmla="*/ 0 h 253"/>
                <a:gd name="T32" fmla="*/ 49 w 106"/>
                <a:gd name="T33" fmla="*/ 0 h 253"/>
                <a:gd name="T34" fmla="*/ 69 w 106"/>
                <a:gd name="T35" fmla="*/ 17 h 253"/>
                <a:gd name="T36" fmla="*/ 88 w 106"/>
                <a:gd name="T37" fmla="*/ 50 h 253"/>
                <a:gd name="T38" fmla="*/ 101 w 106"/>
                <a:gd name="T39" fmla="*/ 95 h 253"/>
                <a:gd name="T40" fmla="*/ 103 w 106"/>
                <a:gd name="T41" fmla="*/ 121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6" h="253">
                  <a:moveTo>
                    <a:pt x="103" y="121"/>
                  </a:moveTo>
                  <a:lnTo>
                    <a:pt x="106" y="147"/>
                  </a:lnTo>
                  <a:lnTo>
                    <a:pt x="103" y="193"/>
                  </a:lnTo>
                  <a:lnTo>
                    <a:pt x="93" y="229"/>
                  </a:lnTo>
                  <a:lnTo>
                    <a:pt x="78" y="250"/>
                  </a:lnTo>
                  <a:lnTo>
                    <a:pt x="67" y="253"/>
                  </a:lnTo>
                  <a:lnTo>
                    <a:pt x="57" y="253"/>
                  </a:lnTo>
                  <a:lnTo>
                    <a:pt x="36" y="236"/>
                  </a:lnTo>
                  <a:lnTo>
                    <a:pt x="18" y="203"/>
                  </a:lnTo>
                  <a:lnTo>
                    <a:pt x="6" y="158"/>
                  </a:lnTo>
                  <a:lnTo>
                    <a:pt x="3" y="132"/>
                  </a:lnTo>
                  <a:lnTo>
                    <a:pt x="0" y="106"/>
                  </a:lnTo>
                  <a:lnTo>
                    <a:pt x="3" y="60"/>
                  </a:lnTo>
                  <a:lnTo>
                    <a:pt x="13" y="23"/>
                  </a:lnTo>
                  <a:lnTo>
                    <a:pt x="29" y="3"/>
                  </a:lnTo>
                  <a:lnTo>
                    <a:pt x="39" y="0"/>
                  </a:lnTo>
                  <a:lnTo>
                    <a:pt x="49" y="0"/>
                  </a:lnTo>
                  <a:lnTo>
                    <a:pt x="69" y="17"/>
                  </a:lnTo>
                  <a:lnTo>
                    <a:pt x="88" y="50"/>
                  </a:lnTo>
                  <a:lnTo>
                    <a:pt x="101" y="95"/>
                  </a:lnTo>
                  <a:lnTo>
                    <a:pt x="103" y="121"/>
                  </a:lnTo>
                  <a:close/>
                </a:path>
              </a:pathLst>
            </a:custGeom>
            <a:solidFill>
              <a:srgbClr val="5DCA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4" name="Freeform 81"/>
            <p:cNvSpPr>
              <a:spLocks/>
            </p:cNvSpPr>
            <p:nvPr/>
          </p:nvSpPr>
          <p:spPr bwMode="auto">
            <a:xfrm>
              <a:off x="4236" y="622"/>
              <a:ext cx="18" cy="34"/>
            </a:xfrm>
            <a:custGeom>
              <a:avLst/>
              <a:gdLst>
                <a:gd name="T0" fmla="*/ 52 w 54"/>
                <a:gd name="T1" fmla="*/ 49 h 102"/>
                <a:gd name="T2" fmla="*/ 54 w 54"/>
                <a:gd name="T3" fmla="*/ 69 h 102"/>
                <a:gd name="T4" fmla="*/ 42 w 54"/>
                <a:gd name="T5" fmla="*/ 98 h 102"/>
                <a:gd name="T6" fmla="*/ 34 w 54"/>
                <a:gd name="T7" fmla="*/ 102 h 102"/>
                <a:gd name="T8" fmla="*/ 22 w 54"/>
                <a:gd name="T9" fmla="*/ 101 h 102"/>
                <a:gd name="T10" fmla="*/ 5 w 54"/>
                <a:gd name="T11" fmla="*/ 75 h 102"/>
                <a:gd name="T12" fmla="*/ 2 w 54"/>
                <a:gd name="T13" fmla="*/ 55 h 102"/>
                <a:gd name="T14" fmla="*/ 0 w 54"/>
                <a:gd name="T15" fmla="*/ 33 h 102"/>
                <a:gd name="T16" fmla="*/ 12 w 54"/>
                <a:gd name="T17" fmla="*/ 4 h 102"/>
                <a:gd name="T18" fmla="*/ 21 w 54"/>
                <a:gd name="T19" fmla="*/ 0 h 102"/>
                <a:gd name="T20" fmla="*/ 32 w 54"/>
                <a:gd name="T21" fmla="*/ 1 h 102"/>
                <a:gd name="T22" fmla="*/ 49 w 54"/>
                <a:gd name="T23" fmla="*/ 29 h 102"/>
                <a:gd name="T24" fmla="*/ 52 w 54"/>
                <a:gd name="T25" fmla="*/ 49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" h="102">
                  <a:moveTo>
                    <a:pt x="52" y="49"/>
                  </a:moveTo>
                  <a:lnTo>
                    <a:pt x="54" y="69"/>
                  </a:lnTo>
                  <a:lnTo>
                    <a:pt x="42" y="98"/>
                  </a:lnTo>
                  <a:lnTo>
                    <a:pt x="34" y="102"/>
                  </a:lnTo>
                  <a:lnTo>
                    <a:pt x="22" y="101"/>
                  </a:lnTo>
                  <a:lnTo>
                    <a:pt x="5" y="75"/>
                  </a:lnTo>
                  <a:lnTo>
                    <a:pt x="2" y="55"/>
                  </a:lnTo>
                  <a:lnTo>
                    <a:pt x="0" y="33"/>
                  </a:lnTo>
                  <a:lnTo>
                    <a:pt x="12" y="4"/>
                  </a:lnTo>
                  <a:lnTo>
                    <a:pt x="21" y="0"/>
                  </a:lnTo>
                  <a:lnTo>
                    <a:pt x="32" y="1"/>
                  </a:lnTo>
                  <a:lnTo>
                    <a:pt x="49" y="29"/>
                  </a:lnTo>
                  <a:lnTo>
                    <a:pt x="52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5" name="Freeform 82"/>
            <p:cNvSpPr>
              <a:spLocks noEditPoints="1"/>
            </p:cNvSpPr>
            <p:nvPr/>
          </p:nvSpPr>
          <p:spPr bwMode="auto">
            <a:xfrm>
              <a:off x="4206" y="591"/>
              <a:ext cx="60" cy="111"/>
            </a:xfrm>
            <a:custGeom>
              <a:avLst/>
              <a:gdLst>
                <a:gd name="T0" fmla="*/ 77 w 180"/>
                <a:gd name="T1" fmla="*/ 0 h 332"/>
                <a:gd name="T2" fmla="*/ 77 w 180"/>
                <a:gd name="T3" fmla="*/ 0 h 332"/>
                <a:gd name="T4" fmla="*/ 67 w 180"/>
                <a:gd name="T5" fmla="*/ 0 h 332"/>
                <a:gd name="T6" fmla="*/ 52 w 180"/>
                <a:gd name="T7" fmla="*/ 7 h 332"/>
                <a:gd name="T8" fmla="*/ 30 w 180"/>
                <a:gd name="T9" fmla="*/ 29 h 332"/>
                <a:gd name="T10" fmla="*/ 11 w 180"/>
                <a:gd name="T11" fmla="*/ 76 h 332"/>
                <a:gd name="T12" fmla="*/ 1 w 180"/>
                <a:gd name="T13" fmla="*/ 141 h 332"/>
                <a:gd name="T14" fmla="*/ 0 w 180"/>
                <a:gd name="T15" fmla="*/ 178 h 332"/>
                <a:gd name="T16" fmla="*/ 3 w 180"/>
                <a:gd name="T17" fmla="*/ 216 h 332"/>
                <a:gd name="T18" fmla="*/ 18 w 180"/>
                <a:gd name="T19" fmla="*/ 273 h 332"/>
                <a:gd name="T20" fmla="*/ 47 w 180"/>
                <a:gd name="T21" fmla="*/ 312 h 332"/>
                <a:gd name="T22" fmla="*/ 83 w 180"/>
                <a:gd name="T23" fmla="*/ 331 h 332"/>
                <a:gd name="T24" fmla="*/ 103 w 180"/>
                <a:gd name="T25" fmla="*/ 332 h 332"/>
                <a:gd name="T26" fmla="*/ 103 w 180"/>
                <a:gd name="T27" fmla="*/ 332 h 332"/>
                <a:gd name="T28" fmla="*/ 112 w 180"/>
                <a:gd name="T29" fmla="*/ 332 h 332"/>
                <a:gd name="T30" fmla="*/ 129 w 180"/>
                <a:gd name="T31" fmla="*/ 325 h 332"/>
                <a:gd name="T32" fmla="*/ 149 w 180"/>
                <a:gd name="T33" fmla="*/ 304 h 332"/>
                <a:gd name="T34" fmla="*/ 170 w 180"/>
                <a:gd name="T35" fmla="*/ 256 h 332"/>
                <a:gd name="T36" fmla="*/ 178 w 180"/>
                <a:gd name="T37" fmla="*/ 191 h 332"/>
                <a:gd name="T38" fmla="*/ 180 w 180"/>
                <a:gd name="T39" fmla="*/ 154 h 332"/>
                <a:gd name="T40" fmla="*/ 178 w 180"/>
                <a:gd name="T41" fmla="*/ 125 h 332"/>
                <a:gd name="T42" fmla="*/ 161 w 180"/>
                <a:gd name="T43" fmla="*/ 70 h 332"/>
                <a:gd name="T44" fmla="*/ 132 w 180"/>
                <a:gd name="T45" fmla="*/ 27 h 332"/>
                <a:gd name="T46" fmla="*/ 96 w 180"/>
                <a:gd name="T47" fmla="*/ 3 h 332"/>
                <a:gd name="T48" fmla="*/ 77 w 180"/>
                <a:gd name="T49" fmla="*/ 0 h 332"/>
                <a:gd name="T50" fmla="*/ 77 w 180"/>
                <a:gd name="T51" fmla="*/ 26 h 332"/>
                <a:gd name="T52" fmla="*/ 77 w 180"/>
                <a:gd name="T53" fmla="*/ 26 h 332"/>
                <a:gd name="T54" fmla="*/ 88 w 180"/>
                <a:gd name="T55" fmla="*/ 27 h 332"/>
                <a:gd name="T56" fmla="*/ 113 w 180"/>
                <a:gd name="T57" fmla="*/ 46 h 332"/>
                <a:gd name="T58" fmla="*/ 137 w 180"/>
                <a:gd name="T59" fmla="*/ 85 h 332"/>
                <a:gd name="T60" fmla="*/ 152 w 180"/>
                <a:gd name="T61" fmla="*/ 142 h 332"/>
                <a:gd name="T62" fmla="*/ 154 w 180"/>
                <a:gd name="T63" fmla="*/ 178 h 332"/>
                <a:gd name="T64" fmla="*/ 154 w 180"/>
                <a:gd name="T65" fmla="*/ 216 h 332"/>
                <a:gd name="T66" fmla="*/ 145 w 180"/>
                <a:gd name="T67" fmla="*/ 273 h 332"/>
                <a:gd name="T68" fmla="*/ 131 w 180"/>
                <a:gd name="T69" fmla="*/ 312 h 332"/>
                <a:gd name="T70" fmla="*/ 112 w 180"/>
                <a:gd name="T71" fmla="*/ 331 h 332"/>
                <a:gd name="T72" fmla="*/ 103 w 180"/>
                <a:gd name="T73" fmla="*/ 332 h 332"/>
                <a:gd name="T74" fmla="*/ 103 w 180"/>
                <a:gd name="T75" fmla="*/ 332 h 332"/>
                <a:gd name="T76" fmla="*/ 92 w 180"/>
                <a:gd name="T77" fmla="*/ 331 h 332"/>
                <a:gd name="T78" fmla="*/ 67 w 180"/>
                <a:gd name="T79" fmla="*/ 312 h 332"/>
                <a:gd name="T80" fmla="*/ 43 w 180"/>
                <a:gd name="T81" fmla="*/ 273 h 332"/>
                <a:gd name="T82" fmla="*/ 27 w 180"/>
                <a:gd name="T83" fmla="*/ 216 h 332"/>
                <a:gd name="T84" fmla="*/ 26 w 180"/>
                <a:gd name="T85" fmla="*/ 178 h 332"/>
                <a:gd name="T86" fmla="*/ 26 w 180"/>
                <a:gd name="T87" fmla="*/ 52 h 332"/>
                <a:gd name="T88" fmla="*/ 41 w 180"/>
                <a:gd name="T89" fmla="*/ 47 h 332"/>
                <a:gd name="T90" fmla="*/ 62 w 180"/>
                <a:gd name="T91" fmla="*/ 29 h 332"/>
                <a:gd name="T92" fmla="*/ 77 w 180"/>
                <a:gd name="T93" fmla="*/ 2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0" h="332">
                  <a:moveTo>
                    <a:pt x="77" y="0"/>
                  </a:moveTo>
                  <a:lnTo>
                    <a:pt x="77" y="0"/>
                  </a:lnTo>
                  <a:lnTo>
                    <a:pt x="67" y="0"/>
                  </a:lnTo>
                  <a:lnTo>
                    <a:pt x="52" y="7"/>
                  </a:lnTo>
                  <a:lnTo>
                    <a:pt x="30" y="29"/>
                  </a:lnTo>
                  <a:lnTo>
                    <a:pt x="11" y="76"/>
                  </a:lnTo>
                  <a:lnTo>
                    <a:pt x="1" y="141"/>
                  </a:lnTo>
                  <a:lnTo>
                    <a:pt x="0" y="178"/>
                  </a:lnTo>
                  <a:lnTo>
                    <a:pt x="3" y="216"/>
                  </a:lnTo>
                  <a:lnTo>
                    <a:pt x="18" y="273"/>
                  </a:lnTo>
                  <a:lnTo>
                    <a:pt x="47" y="312"/>
                  </a:lnTo>
                  <a:lnTo>
                    <a:pt x="83" y="331"/>
                  </a:lnTo>
                  <a:lnTo>
                    <a:pt x="103" y="332"/>
                  </a:lnTo>
                  <a:lnTo>
                    <a:pt x="103" y="332"/>
                  </a:lnTo>
                  <a:lnTo>
                    <a:pt x="112" y="332"/>
                  </a:lnTo>
                  <a:lnTo>
                    <a:pt x="129" y="325"/>
                  </a:lnTo>
                  <a:lnTo>
                    <a:pt x="149" y="304"/>
                  </a:lnTo>
                  <a:lnTo>
                    <a:pt x="170" y="256"/>
                  </a:lnTo>
                  <a:lnTo>
                    <a:pt x="178" y="191"/>
                  </a:lnTo>
                  <a:lnTo>
                    <a:pt x="180" y="154"/>
                  </a:lnTo>
                  <a:lnTo>
                    <a:pt x="178" y="125"/>
                  </a:lnTo>
                  <a:lnTo>
                    <a:pt x="161" y="70"/>
                  </a:lnTo>
                  <a:lnTo>
                    <a:pt x="132" y="27"/>
                  </a:lnTo>
                  <a:lnTo>
                    <a:pt x="96" y="3"/>
                  </a:lnTo>
                  <a:lnTo>
                    <a:pt x="77" y="0"/>
                  </a:lnTo>
                  <a:close/>
                  <a:moveTo>
                    <a:pt x="77" y="26"/>
                  </a:moveTo>
                  <a:lnTo>
                    <a:pt x="77" y="26"/>
                  </a:lnTo>
                  <a:lnTo>
                    <a:pt x="88" y="27"/>
                  </a:lnTo>
                  <a:lnTo>
                    <a:pt x="113" y="46"/>
                  </a:lnTo>
                  <a:lnTo>
                    <a:pt x="137" y="85"/>
                  </a:lnTo>
                  <a:lnTo>
                    <a:pt x="152" y="142"/>
                  </a:lnTo>
                  <a:lnTo>
                    <a:pt x="154" y="178"/>
                  </a:lnTo>
                  <a:lnTo>
                    <a:pt x="154" y="216"/>
                  </a:lnTo>
                  <a:lnTo>
                    <a:pt x="145" y="273"/>
                  </a:lnTo>
                  <a:lnTo>
                    <a:pt x="131" y="312"/>
                  </a:lnTo>
                  <a:lnTo>
                    <a:pt x="112" y="331"/>
                  </a:lnTo>
                  <a:lnTo>
                    <a:pt x="103" y="332"/>
                  </a:lnTo>
                  <a:lnTo>
                    <a:pt x="103" y="332"/>
                  </a:lnTo>
                  <a:lnTo>
                    <a:pt x="92" y="331"/>
                  </a:lnTo>
                  <a:lnTo>
                    <a:pt x="67" y="312"/>
                  </a:lnTo>
                  <a:lnTo>
                    <a:pt x="43" y="273"/>
                  </a:lnTo>
                  <a:lnTo>
                    <a:pt x="27" y="216"/>
                  </a:lnTo>
                  <a:lnTo>
                    <a:pt x="26" y="178"/>
                  </a:lnTo>
                  <a:lnTo>
                    <a:pt x="26" y="52"/>
                  </a:lnTo>
                  <a:lnTo>
                    <a:pt x="41" y="47"/>
                  </a:lnTo>
                  <a:lnTo>
                    <a:pt x="62" y="29"/>
                  </a:lnTo>
                  <a:lnTo>
                    <a:pt x="77" y="26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6" name="Freeform 83"/>
            <p:cNvSpPr>
              <a:spLocks/>
            </p:cNvSpPr>
            <p:nvPr/>
          </p:nvSpPr>
          <p:spPr bwMode="auto">
            <a:xfrm>
              <a:off x="4087" y="725"/>
              <a:ext cx="367" cy="241"/>
            </a:xfrm>
            <a:custGeom>
              <a:avLst/>
              <a:gdLst>
                <a:gd name="T0" fmla="*/ 76 w 1100"/>
                <a:gd name="T1" fmla="*/ 135 h 724"/>
                <a:gd name="T2" fmla="*/ 0 w 1100"/>
                <a:gd name="T3" fmla="*/ 7 h 724"/>
                <a:gd name="T4" fmla="*/ 11 w 1100"/>
                <a:gd name="T5" fmla="*/ 1 h 724"/>
                <a:gd name="T6" fmla="*/ 73 w 1100"/>
                <a:gd name="T7" fmla="*/ 0 h 724"/>
                <a:gd name="T8" fmla="*/ 102 w 1100"/>
                <a:gd name="T9" fmla="*/ 10 h 724"/>
                <a:gd name="T10" fmla="*/ 134 w 1100"/>
                <a:gd name="T11" fmla="*/ 28 h 724"/>
                <a:gd name="T12" fmla="*/ 164 w 1100"/>
                <a:gd name="T13" fmla="*/ 62 h 724"/>
                <a:gd name="T14" fmla="*/ 178 w 1100"/>
                <a:gd name="T15" fmla="*/ 85 h 724"/>
                <a:gd name="T16" fmla="*/ 230 w 1100"/>
                <a:gd name="T17" fmla="*/ 110 h 724"/>
                <a:gd name="T18" fmla="*/ 715 w 1100"/>
                <a:gd name="T19" fmla="*/ 85 h 724"/>
                <a:gd name="T20" fmla="*/ 1100 w 1100"/>
                <a:gd name="T21" fmla="*/ 468 h 724"/>
                <a:gd name="T22" fmla="*/ 767 w 1100"/>
                <a:gd name="T23" fmla="*/ 724 h 724"/>
                <a:gd name="T24" fmla="*/ 434 w 1100"/>
                <a:gd name="T25" fmla="*/ 341 h 724"/>
                <a:gd name="T26" fmla="*/ 414 w 1100"/>
                <a:gd name="T27" fmla="*/ 324 h 724"/>
                <a:gd name="T28" fmla="*/ 377 w 1100"/>
                <a:gd name="T29" fmla="*/ 305 h 724"/>
                <a:gd name="T30" fmla="*/ 357 w 1100"/>
                <a:gd name="T31" fmla="*/ 289 h 724"/>
                <a:gd name="T32" fmla="*/ 280 w 1100"/>
                <a:gd name="T33" fmla="*/ 263 h 724"/>
                <a:gd name="T34" fmla="*/ 259 w 1100"/>
                <a:gd name="T35" fmla="*/ 260 h 724"/>
                <a:gd name="T36" fmla="*/ 201 w 1100"/>
                <a:gd name="T37" fmla="*/ 231 h 724"/>
                <a:gd name="T38" fmla="*/ 178 w 1100"/>
                <a:gd name="T39" fmla="*/ 213 h 724"/>
                <a:gd name="T40" fmla="*/ 76 w 1100"/>
                <a:gd name="T41" fmla="*/ 135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0" h="724">
                  <a:moveTo>
                    <a:pt x="76" y="135"/>
                  </a:moveTo>
                  <a:lnTo>
                    <a:pt x="0" y="7"/>
                  </a:lnTo>
                  <a:lnTo>
                    <a:pt x="11" y="1"/>
                  </a:lnTo>
                  <a:lnTo>
                    <a:pt x="73" y="0"/>
                  </a:lnTo>
                  <a:lnTo>
                    <a:pt x="102" y="10"/>
                  </a:lnTo>
                  <a:lnTo>
                    <a:pt x="134" y="28"/>
                  </a:lnTo>
                  <a:lnTo>
                    <a:pt x="164" y="62"/>
                  </a:lnTo>
                  <a:lnTo>
                    <a:pt x="178" y="85"/>
                  </a:lnTo>
                  <a:lnTo>
                    <a:pt x="230" y="110"/>
                  </a:lnTo>
                  <a:lnTo>
                    <a:pt x="715" y="85"/>
                  </a:lnTo>
                  <a:lnTo>
                    <a:pt x="1100" y="468"/>
                  </a:lnTo>
                  <a:lnTo>
                    <a:pt x="767" y="724"/>
                  </a:lnTo>
                  <a:lnTo>
                    <a:pt x="434" y="341"/>
                  </a:lnTo>
                  <a:lnTo>
                    <a:pt x="414" y="324"/>
                  </a:lnTo>
                  <a:lnTo>
                    <a:pt x="377" y="305"/>
                  </a:lnTo>
                  <a:lnTo>
                    <a:pt x="357" y="289"/>
                  </a:lnTo>
                  <a:lnTo>
                    <a:pt x="280" y="263"/>
                  </a:lnTo>
                  <a:lnTo>
                    <a:pt x="259" y="260"/>
                  </a:lnTo>
                  <a:lnTo>
                    <a:pt x="201" y="231"/>
                  </a:lnTo>
                  <a:lnTo>
                    <a:pt x="178" y="213"/>
                  </a:lnTo>
                  <a:lnTo>
                    <a:pt x="76" y="135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7" name="Freeform 84"/>
            <p:cNvSpPr>
              <a:spLocks/>
            </p:cNvSpPr>
            <p:nvPr/>
          </p:nvSpPr>
          <p:spPr bwMode="auto">
            <a:xfrm>
              <a:off x="4138" y="588"/>
              <a:ext cx="60" cy="20"/>
            </a:xfrm>
            <a:custGeom>
              <a:avLst/>
              <a:gdLst>
                <a:gd name="T0" fmla="*/ 26 w 180"/>
                <a:gd name="T1" fmla="*/ 62 h 62"/>
                <a:gd name="T2" fmla="*/ 23 w 180"/>
                <a:gd name="T3" fmla="*/ 57 h 62"/>
                <a:gd name="T4" fmla="*/ 3 w 180"/>
                <a:gd name="T5" fmla="*/ 29 h 62"/>
                <a:gd name="T6" fmla="*/ 0 w 180"/>
                <a:gd name="T7" fmla="*/ 10 h 62"/>
                <a:gd name="T8" fmla="*/ 2 w 180"/>
                <a:gd name="T9" fmla="*/ 5 h 62"/>
                <a:gd name="T10" fmla="*/ 15 w 180"/>
                <a:gd name="T11" fmla="*/ 0 h 62"/>
                <a:gd name="T12" fmla="*/ 49 w 180"/>
                <a:gd name="T13" fmla="*/ 0 h 62"/>
                <a:gd name="T14" fmla="*/ 113 w 180"/>
                <a:gd name="T15" fmla="*/ 8 h 62"/>
                <a:gd name="T16" fmla="*/ 166 w 180"/>
                <a:gd name="T17" fmla="*/ 26 h 62"/>
                <a:gd name="T18" fmla="*/ 180 w 180"/>
                <a:gd name="T19" fmla="*/ 36 h 62"/>
                <a:gd name="T20" fmla="*/ 26 w 180"/>
                <a:gd name="T21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0" h="62">
                  <a:moveTo>
                    <a:pt x="26" y="62"/>
                  </a:moveTo>
                  <a:lnTo>
                    <a:pt x="23" y="57"/>
                  </a:lnTo>
                  <a:lnTo>
                    <a:pt x="3" y="29"/>
                  </a:lnTo>
                  <a:lnTo>
                    <a:pt x="0" y="10"/>
                  </a:lnTo>
                  <a:lnTo>
                    <a:pt x="2" y="5"/>
                  </a:lnTo>
                  <a:lnTo>
                    <a:pt x="15" y="0"/>
                  </a:lnTo>
                  <a:lnTo>
                    <a:pt x="49" y="0"/>
                  </a:lnTo>
                  <a:lnTo>
                    <a:pt x="113" y="8"/>
                  </a:lnTo>
                  <a:lnTo>
                    <a:pt x="166" y="26"/>
                  </a:lnTo>
                  <a:lnTo>
                    <a:pt x="180" y="36"/>
                  </a:lnTo>
                  <a:lnTo>
                    <a:pt x="26" y="62"/>
                  </a:lnTo>
                  <a:close/>
                </a:path>
              </a:pathLst>
            </a:custGeom>
            <a:solidFill>
              <a:srgbClr val="FABB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8" name="Freeform 85"/>
            <p:cNvSpPr>
              <a:spLocks/>
            </p:cNvSpPr>
            <p:nvPr/>
          </p:nvSpPr>
          <p:spPr bwMode="auto">
            <a:xfrm>
              <a:off x="3567" y="469"/>
              <a:ext cx="411" cy="446"/>
            </a:xfrm>
            <a:custGeom>
              <a:avLst/>
              <a:gdLst>
                <a:gd name="T0" fmla="*/ 242 w 1235"/>
                <a:gd name="T1" fmla="*/ 1322 h 1339"/>
                <a:gd name="T2" fmla="*/ 322 w 1235"/>
                <a:gd name="T3" fmla="*/ 1113 h 1339"/>
                <a:gd name="T4" fmla="*/ 331 w 1235"/>
                <a:gd name="T5" fmla="*/ 1005 h 1339"/>
                <a:gd name="T6" fmla="*/ 343 w 1235"/>
                <a:gd name="T7" fmla="*/ 825 h 1339"/>
                <a:gd name="T8" fmla="*/ 376 w 1235"/>
                <a:gd name="T9" fmla="*/ 747 h 1339"/>
                <a:gd name="T10" fmla="*/ 420 w 1235"/>
                <a:gd name="T11" fmla="*/ 724 h 1339"/>
                <a:gd name="T12" fmla="*/ 448 w 1235"/>
                <a:gd name="T13" fmla="*/ 724 h 1339"/>
                <a:gd name="T14" fmla="*/ 501 w 1235"/>
                <a:gd name="T15" fmla="*/ 756 h 1339"/>
                <a:gd name="T16" fmla="*/ 536 w 1235"/>
                <a:gd name="T17" fmla="*/ 827 h 1339"/>
                <a:gd name="T18" fmla="*/ 661 w 1235"/>
                <a:gd name="T19" fmla="*/ 737 h 1339"/>
                <a:gd name="T20" fmla="*/ 672 w 1235"/>
                <a:gd name="T21" fmla="*/ 601 h 1339"/>
                <a:gd name="T22" fmla="*/ 717 w 1235"/>
                <a:gd name="T23" fmla="*/ 541 h 1339"/>
                <a:gd name="T24" fmla="*/ 775 w 1235"/>
                <a:gd name="T25" fmla="*/ 432 h 1339"/>
                <a:gd name="T26" fmla="*/ 766 w 1235"/>
                <a:gd name="T27" fmla="*/ 366 h 1339"/>
                <a:gd name="T28" fmla="*/ 783 w 1235"/>
                <a:gd name="T29" fmla="*/ 330 h 1339"/>
                <a:gd name="T30" fmla="*/ 883 w 1235"/>
                <a:gd name="T31" fmla="*/ 282 h 1339"/>
                <a:gd name="T32" fmla="*/ 1028 w 1235"/>
                <a:gd name="T33" fmla="*/ 281 h 1339"/>
                <a:gd name="T34" fmla="*/ 1120 w 1235"/>
                <a:gd name="T35" fmla="*/ 324 h 1339"/>
                <a:gd name="T36" fmla="*/ 1186 w 1235"/>
                <a:gd name="T37" fmla="*/ 393 h 1339"/>
                <a:gd name="T38" fmla="*/ 1205 w 1235"/>
                <a:gd name="T39" fmla="*/ 412 h 1339"/>
                <a:gd name="T40" fmla="*/ 1235 w 1235"/>
                <a:gd name="T41" fmla="*/ 288 h 1339"/>
                <a:gd name="T42" fmla="*/ 1214 w 1235"/>
                <a:gd name="T43" fmla="*/ 186 h 1339"/>
                <a:gd name="T44" fmla="*/ 1150 w 1235"/>
                <a:gd name="T45" fmla="*/ 109 h 1339"/>
                <a:gd name="T46" fmla="*/ 1050 w 1235"/>
                <a:gd name="T47" fmla="*/ 49 h 1339"/>
                <a:gd name="T48" fmla="*/ 875 w 1235"/>
                <a:gd name="T49" fmla="*/ 4 h 1339"/>
                <a:gd name="T50" fmla="*/ 674 w 1235"/>
                <a:gd name="T51" fmla="*/ 7 h 1339"/>
                <a:gd name="T52" fmla="*/ 461 w 1235"/>
                <a:gd name="T53" fmla="*/ 62 h 1339"/>
                <a:gd name="T54" fmla="*/ 357 w 1235"/>
                <a:gd name="T55" fmla="*/ 108 h 1339"/>
                <a:gd name="T56" fmla="*/ 199 w 1235"/>
                <a:gd name="T57" fmla="*/ 210 h 1339"/>
                <a:gd name="T58" fmla="*/ 99 w 1235"/>
                <a:gd name="T59" fmla="*/ 315 h 1339"/>
                <a:gd name="T60" fmla="*/ 36 w 1235"/>
                <a:gd name="T61" fmla="*/ 445 h 1339"/>
                <a:gd name="T62" fmla="*/ 14 w 1235"/>
                <a:gd name="T63" fmla="*/ 546 h 1339"/>
                <a:gd name="T64" fmla="*/ 0 w 1235"/>
                <a:gd name="T65" fmla="*/ 828 h 1339"/>
                <a:gd name="T66" fmla="*/ 36 w 1235"/>
                <a:gd name="T67" fmla="*/ 1002 h 1339"/>
                <a:gd name="T68" fmla="*/ 101 w 1235"/>
                <a:gd name="T69" fmla="*/ 1141 h 1339"/>
                <a:gd name="T70" fmla="*/ 202 w 1235"/>
                <a:gd name="T71" fmla="*/ 1318 h 1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235" h="1339">
                  <a:moveTo>
                    <a:pt x="229" y="1339"/>
                  </a:moveTo>
                  <a:lnTo>
                    <a:pt x="242" y="1322"/>
                  </a:lnTo>
                  <a:lnTo>
                    <a:pt x="299" y="1203"/>
                  </a:lnTo>
                  <a:lnTo>
                    <a:pt x="322" y="1113"/>
                  </a:lnTo>
                  <a:lnTo>
                    <a:pt x="331" y="1044"/>
                  </a:lnTo>
                  <a:lnTo>
                    <a:pt x="331" y="1005"/>
                  </a:lnTo>
                  <a:lnTo>
                    <a:pt x="333" y="933"/>
                  </a:lnTo>
                  <a:lnTo>
                    <a:pt x="343" y="825"/>
                  </a:lnTo>
                  <a:lnTo>
                    <a:pt x="360" y="772"/>
                  </a:lnTo>
                  <a:lnTo>
                    <a:pt x="376" y="747"/>
                  </a:lnTo>
                  <a:lnTo>
                    <a:pt x="396" y="733"/>
                  </a:lnTo>
                  <a:lnTo>
                    <a:pt x="420" y="724"/>
                  </a:lnTo>
                  <a:lnTo>
                    <a:pt x="433" y="724"/>
                  </a:lnTo>
                  <a:lnTo>
                    <a:pt x="448" y="724"/>
                  </a:lnTo>
                  <a:lnTo>
                    <a:pt x="472" y="733"/>
                  </a:lnTo>
                  <a:lnTo>
                    <a:pt x="501" y="756"/>
                  </a:lnTo>
                  <a:lnTo>
                    <a:pt x="533" y="814"/>
                  </a:lnTo>
                  <a:lnTo>
                    <a:pt x="536" y="827"/>
                  </a:lnTo>
                  <a:lnTo>
                    <a:pt x="664" y="750"/>
                  </a:lnTo>
                  <a:lnTo>
                    <a:pt x="661" y="737"/>
                  </a:lnTo>
                  <a:lnTo>
                    <a:pt x="658" y="661"/>
                  </a:lnTo>
                  <a:lnTo>
                    <a:pt x="672" y="601"/>
                  </a:lnTo>
                  <a:lnTo>
                    <a:pt x="690" y="570"/>
                  </a:lnTo>
                  <a:lnTo>
                    <a:pt x="717" y="541"/>
                  </a:lnTo>
                  <a:lnTo>
                    <a:pt x="756" y="485"/>
                  </a:lnTo>
                  <a:lnTo>
                    <a:pt x="775" y="432"/>
                  </a:lnTo>
                  <a:lnTo>
                    <a:pt x="775" y="386"/>
                  </a:lnTo>
                  <a:lnTo>
                    <a:pt x="766" y="366"/>
                  </a:lnTo>
                  <a:lnTo>
                    <a:pt x="764" y="356"/>
                  </a:lnTo>
                  <a:lnTo>
                    <a:pt x="783" y="330"/>
                  </a:lnTo>
                  <a:lnTo>
                    <a:pt x="825" y="304"/>
                  </a:lnTo>
                  <a:lnTo>
                    <a:pt x="883" y="282"/>
                  </a:lnTo>
                  <a:lnTo>
                    <a:pt x="953" y="272"/>
                  </a:lnTo>
                  <a:lnTo>
                    <a:pt x="1028" y="281"/>
                  </a:lnTo>
                  <a:lnTo>
                    <a:pt x="1084" y="302"/>
                  </a:lnTo>
                  <a:lnTo>
                    <a:pt x="1120" y="324"/>
                  </a:lnTo>
                  <a:lnTo>
                    <a:pt x="1155" y="356"/>
                  </a:lnTo>
                  <a:lnTo>
                    <a:pt x="1186" y="393"/>
                  </a:lnTo>
                  <a:lnTo>
                    <a:pt x="1202" y="418"/>
                  </a:lnTo>
                  <a:lnTo>
                    <a:pt x="1205" y="412"/>
                  </a:lnTo>
                  <a:lnTo>
                    <a:pt x="1227" y="354"/>
                  </a:lnTo>
                  <a:lnTo>
                    <a:pt x="1235" y="288"/>
                  </a:lnTo>
                  <a:lnTo>
                    <a:pt x="1231" y="238"/>
                  </a:lnTo>
                  <a:lnTo>
                    <a:pt x="1214" y="186"/>
                  </a:lnTo>
                  <a:lnTo>
                    <a:pt x="1178" y="134"/>
                  </a:lnTo>
                  <a:lnTo>
                    <a:pt x="1150" y="109"/>
                  </a:lnTo>
                  <a:lnTo>
                    <a:pt x="1120" y="86"/>
                  </a:lnTo>
                  <a:lnTo>
                    <a:pt x="1050" y="49"/>
                  </a:lnTo>
                  <a:lnTo>
                    <a:pt x="968" y="20"/>
                  </a:lnTo>
                  <a:lnTo>
                    <a:pt x="875" y="4"/>
                  </a:lnTo>
                  <a:lnTo>
                    <a:pt x="777" y="0"/>
                  </a:lnTo>
                  <a:lnTo>
                    <a:pt x="674" y="7"/>
                  </a:lnTo>
                  <a:lnTo>
                    <a:pt x="569" y="27"/>
                  </a:lnTo>
                  <a:lnTo>
                    <a:pt x="461" y="62"/>
                  </a:lnTo>
                  <a:lnTo>
                    <a:pt x="409" y="84"/>
                  </a:lnTo>
                  <a:lnTo>
                    <a:pt x="357" y="108"/>
                  </a:lnTo>
                  <a:lnTo>
                    <a:pt x="269" y="158"/>
                  </a:lnTo>
                  <a:lnTo>
                    <a:pt x="199" y="210"/>
                  </a:lnTo>
                  <a:lnTo>
                    <a:pt x="143" y="262"/>
                  </a:lnTo>
                  <a:lnTo>
                    <a:pt x="99" y="315"/>
                  </a:lnTo>
                  <a:lnTo>
                    <a:pt x="68" y="367"/>
                  </a:lnTo>
                  <a:lnTo>
                    <a:pt x="36" y="445"/>
                  </a:lnTo>
                  <a:lnTo>
                    <a:pt x="24" y="494"/>
                  </a:lnTo>
                  <a:lnTo>
                    <a:pt x="14" y="546"/>
                  </a:lnTo>
                  <a:lnTo>
                    <a:pt x="0" y="678"/>
                  </a:lnTo>
                  <a:lnTo>
                    <a:pt x="0" y="828"/>
                  </a:lnTo>
                  <a:lnTo>
                    <a:pt x="16" y="936"/>
                  </a:lnTo>
                  <a:lnTo>
                    <a:pt x="36" y="1002"/>
                  </a:lnTo>
                  <a:lnTo>
                    <a:pt x="50" y="1031"/>
                  </a:lnTo>
                  <a:lnTo>
                    <a:pt x="101" y="1141"/>
                  </a:lnTo>
                  <a:lnTo>
                    <a:pt x="158" y="1260"/>
                  </a:lnTo>
                  <a:lnTo>
                    <a:pt x="202" y="1318"/>
                  </a:lnTo>
                  <a:lnTo>
                    <a:pt x="229" y="1339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9" name="Freeform 86"/>
            <p:cNvSpPr>
              <a:spLocks/>
            </p:cNvSpPr>
            <p:nvPr/>
          </p:nvSpPr>
          <p:spPr bwMode="auto">
            <a:xfrm>
              <a:off x="3677" y="693"/>
              <a:ext cx="77" cy="111"/>
            </a:xfrm>
            <a:custGeom>
              <a:avLst/>
              <a:gdLst>
                <a:gd name="T0" fmla="*/ 128 w 230"/>
                <a:gd name="T1" fmla="*/ 332 h 332"/>
                <a:gd name="T2" fmla="*/ 108 w 230"/>
                <a:gd name="T3" fmla="*/ 331 h 332"/>
                <a:gd name="T4" fmla="*/ 65 w 230"/>
                <a:gd name="T5" fmla="*/ 312 h 332"/>
                <a:gd name="T6" fmla="*/ 27 w 230"/>
                <a:gd name="T7" fmla="*/ 273 h 332"/>
                <a:gd name="T8" fmla="*/ 7 w 230"/>
                <a:gd name="T9" fmla="*/ 231 h 332"/>
                <a:gd name="T10" fmla="*/ 2 w 230"/>
                <a:gd name="T11" fmla="*/ 198 h 332"/>
                <a:gd name="T12" fmla="*/ 0 w 230"/>
                <a:gd name="T13" fmla="*/ 180 h 332"/>
                <a:gd name="T14" fmla="*/ 2 w 230"/>
                <a:gd name="T15" fmla="*/ 142 h 332"/>
                <a:gd name="T16" fmla="*/ 12 w 230"/>
                <a:gd name="T17" fmla="*/ 77 h 332"/>
                <a:gd name="T18" fmla="*/ 36 w 230"/>
                <a:gd name="T19" fmla="*/ 28 h 332"/>
                <a:gd name="T20" fmla="*/ 65 w 230"/>
                <a:gd name="T21" fmla="*/ 8 h 332"/>
                <a:gd name="T22" fmla="*/ 89 w 230"/>
                <a:gd name="T23" fmla="*/ 1 h 332"/>
                <a:gd name="T24" fmla="*/ 102 w 230"/>
                <a:gd name="T25" fmla="*/ 0 h 332"/>
                <a:gd name="T26" fmla="*/ 123 w 230"/>
                <a:gd name="T27" fmla="*/ 1 h 332"/>
                <a:gd name="T28" fmla="*/ 166 w 230"/>
                <a:gd name="T29" fmla="*/ 21 h 332"/>
                <a:gd name="T30" fmla="*/ 205 w 230"/>
                <a:gd name="T31" fmla="*/ 59 h 332"/>
                <a:gd name="T32" fmla="*/ 223 w 230"/>
                <a:gd name="T33" fmla="*/ 102 h 332"/>
                <a:gd name="T34" fmla="*/ 230 w 230"/>
                <a:gd name="T35" fmla="*/ 135 h 332"/>
                <a:gd name="T36" fmla="*/ 230 w 230"/>
                <a:gd name="T37" fmla="*/ 154 h 332"/>
                <a:gd name="T38" fmla="*/ 230 w 230"/>
                <a:gd name="T39" fmla="*/ 191 h 332"/>
                <a:gd name="T40" fmla="*/ 219 w 230"/>
                <a:gd name="T41" fmla="*/ 256 h 332"/>
                <a:gd name="T42" fmla="*/ 196 w 230"/>
                <a:gd name="T43" fmla="*/ 303 h 332"/>
                <a:gd name="T44" fmla="*/ 167 w 230"/>
                <a:gd name="T45" fmla="*/ 325 h 332"/>
                <a:gd name="T46" fmla="*/ 143 w 230"/>
                <a:gd name="T47" fmla="*/ 332 h 332"/>
                <a:gd name="T48" fmla="*/ 128 w 230"/>
                <a:gd name="T49" fmla="*/ 332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" h="332">
                  <a:moveTo>
                    <a:pt x="128" y="332"/>
                  </a:moveTo>
                  <a:lnTo>
                    <a:pt x="108" y="331"/>
                  </a:lnTo>
                  <a:lnTo>
                    <a:pt x="65" y="312"/>
                  </a:lnTo>
                  <a:lnTo>
                    <a:pt x="27" y="273"/>
                  </a:lnTo>
                  <a:lnTo>
                    <a:pt x="7" y="231"/>
                  </a:lnTo>
                  <a:lnTo>
                    <a:pt x="2" y="198"/>
                  </a:lnTo>
                  <a:lnTo>
                    <a:pt x="0" y="180"/>
                  </a:lnTo>
                  <a:lnTo>
                    <a:pt x="2" y="142"/>
                  </a:lnTo>
                  <a:lnTo>
                    <a:pt x="12" y="77"/>
                  </a:lnTo>
                  <a:lnTo>
                    <a:pt x="36" y="28"/>
                  </a:lnTo>
                  <a:lnTo>
                    <a:pt x="65" y="8"/>
                  </a:lnTo>
                  <a:lnTo>
                    <a:pt x="89" y="1"/>
                  </a:lnTo>
                  <a:lnTo>
                    <a:pt x="102" y="0"/>
                  </a:lnTo>
                  <a:lnTo>
                    <a:pt x="123" y="1"/>
                  </a:lnTo>
                  <a:lnTo>
                    <a:pt x="166" y="21"/>
                  </a:lnTo>
                  <a:lnTo>
                    <a:pt x="205" y="59"/>
                  </a:lnTo>
                  <a:lnTo>
                    <a:pt x="223" y="102"/>
                  </a:lnTo>
                  <a:lnTo>
                    <a:pt x="230" y="135"/>
                  </a:lnTo>
                  <a:lnTo>
                    <a:pt x="230" y="154"/>
                  </a:lnTo>
                  <a:lnTo>
                    <a:pt x="230" y="191"/>
                  </a:lnTo>
                  <a:lnTo>
                    <a:pt x="219" y="256"/>
                  </a:lnTo>
                  <a:lnTo>
                    <a:pt x="196" y="303"/>
                  </a:lnTo>
                  <a:lnTo>
                    <a:pt x="167" y="325"/>
                  </a:lnTo>
                  <a:lnTo>
                    <a:pt x="143" y="332"/>
                  </a:lnTo>
                  <a:lnTo>
                    <a:pt x="128" y="332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0" name="Freeform 87"/>
            <p:cNvSpPr>
              <a:spLocks/>
            </p:cNvSpPr>
            <p:nvPr/>
          </p:nvSpPr>
          <p:spPr bwMode="auto">
            <a:xfrm>
              <a:off x="3754" y="855"/>
              <a:ext cx="256" cy="145"/>
            </a:xfrm>
            <a:custGeom>
              <a:avLst/>
              <a:gdLst>
                <a:gd name="T0" fmla="*/ 205 w 769"/>
                <a:gd name="T1" fmla="*/ 128 h 435"/>
                <a:gd name="T2" fmla="*/ 0 w 769"/>
                <a:gd name="T3" fmla="*/ 0 h 435"/>
                <a:gd name="T4" fmla="*/ 6 w 769"/>
                <a:gd name="T5" fmla="*/ 9 h 435"/>
                <a:gd name="T6" fmla="*/ 64 w 769"/>
                <a:gd name="T7" fmla="*/ 95 h 435"/>
                <a:gd name="T8" fmla="*/ 146 w 769"/>
                <a:gd name="T9" fmla="*/ 195 h 435"/>
                <a:gd name="T10" fmla="*/ 218 w 769"/>
                <a:gd name="T11" fmla="*/ 267 h 435"/>
                <a:gd name="T12" fmla="*/ 304 w 769"/>
                <a:gd name="T13" fmla="*/ 339 h 435"/>
                <a:gd name="T14" fmla="*/ 405 w 769"/>
                <a:gd name="T15" fmla="*/ 406 h 435"/>
                <a:gd name="T16" fmla="*/ 461 w 769"/>
                <a:gd name="T17" fmla="*/ 435 h 435"/>
                <a:gd name="T18" fmla="*/ 484 w 769"/>
                <a:gd name="T19" fmla="*/ 417 h 435"/>
                <a:gd name="T20" fmla="*/ 533 w 769"/>
                <a:gd name="T21" fmla="*/ 393 h 435"/>
                <a:gd name="T22" fmla="*/ 571 w 769"/>
                <a:gd name="T23" fmla="*/ 385 h 435"/>
                <a:gd name="T24" fmla="*/ 589 w 769"/>
                <a:gd name="T25" fmla="*/ 385 h 435"/>
                <a:gd name="T26" fmla="*/ 631 w 769"/>
                <a:gd name="T27" fmla="*/ 369 h 435"/>
                <a:gd name="T28" fmla="*/ 703 w 769"/>
                <a:gd name="T29" fmla="*/ 347 h 435"/>
                <a:gd name="T30" fmla="*/ 749 w 769"/>
                <a:gd name="T31" fmla="*/ 326 h 435"/>
                <a:gd name="T32" fmla="*/ 769 w 769"/>
                <a:gd name="T33" fmla="*/ 307 h 435"/>
                <a:gd name="T34" fmla="*/ 654 w 769"/>
                <a:gd name="T35" fmla="*/ 285 h 435"/>
                <a:gd name="T36" fmla="*/ 417 w 769"/>
                <a:gd name="T37" fmla="*/ 224 h 435"/>
                <a:gd name="T38" fmla="*/ 303 w 769"/>
                <a:gd name="T39" fmla="*/ 180 h 435"/>
                <a:gd name="T40" fmla="*/ 235 w 769"/>
                <a:gd name="T41" fmla="*/ 147 h 435"/>
                <a:gd name="T42" fmla="*/ 205 w 769"/>
                <a:gd name="T43" fmla="*/ 128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69" h="435">
                  <a:moveTo>
                    <a:pt x="205" y="128"/>
                  </a:moveTo>
                  <a:lnTo>
                    <a:pt x="0" y="0"/>
                  </a:lnTo>
                  <a:lnTo>
                    <a:pt x="6" y="9"/>
                  </a:lnTo>
                  <a:lnTo>
                    <a:pt x="64" y="95"/>
                  </a:lnTo>
                  <a:lnTo>
                    <a:pt x="146" y="195"/>
                  </a:lnTo>
                  <a:lnTo>
                    <a:pt x="218" y="267"/>
                  </a:lnTo>
                  <a:lnTo>
                    <a:pt x="304" y="339"/>
                  </a:lnTo>
                  <a:lnTo>
                    <a:pt x="405" y="406"/>
                  </a:lnTo>
                  <a:lnTo>
                    <a:pt x="461" y="435"/>
                  </a:lnTo>
                  <a:lnTo>
                    <a:pt x="484" y="417"/>
                  </a:lnTo>
                  <a:lnTo>
                    <a:pt x="533" y="393"/>
                  </a:lnTo>
                  <a:lnTo>
                    <a:pt x="571" y="385"/>
                  </a:lnTo>
                  <a:lnTo>
                    <a:pt x="589" y="385"/>
                  </a:lnTo>
                  <a:lnTo>
                    <a:pt x="631" y="369"/>
                  </a:lnTo>
                  <a:lnTo>
                    <a:pt x="703" y="347"/>
                  </a:lnTo>
                  <a:lnTo>
                    <a:pt x="749" y="326"/>
                  </a:lnTo>
                  <a:lnTo>
                    <a:pt x="769" y="307"/>
                  </a:lnTo>
                  <a:lnTo>
                    <a:pt x="654" y="285"/>
                  </a:lnTo>
                  <a:lnTo>
                    <a:pt x="417" y="224"/>
                  </a:lnTo>
                  <a:lnTo>
                    <a:pt x="303" y="180"/>
                  </a:lnTo>
                  <a:lnTo>
                    <a:pt x="235" y="147"/>
                  </a:lnTo>
                  <a:lnTo>
                    <a:pt x="205" y="128"/>
                  </a:lnTo>
                  <a:close/>
                </a:path>
              </a:pathLst>
            </a:custGeom>
            <a:solidFill>
              <a:srgbClr val="E2A1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1" name="Freeform 88"/>
            <p:cNvSpPr>
              <a:spLocks/>
            </p:cNvSpPr>
            <p:nvPr/>
          </p:nvSpPr>
          <p:spPr bwMode="auto">
            <a:xfrm>
              <a:off x="4240" y="753"/>
              <a:ext cx="188" cy="162"/>
            </a:xfrm>
            <a:custGeom>
              <a:avLst/>
              <a:gdLst>
                <a:gd name="T0" fmla="*/ 0 w 563"/>
                <a:gd name="T1" fmla="*/ 280 h 486"/>
                <a:gd name="T2" fmla="*/ 48 w 563"/>
                <a:gd name="T3" fmla="*/ 252 h 486"/>
                <a:gd name="T4" fmla="*/ 264 w 563"/>
                <a:gd name="T5" fmla="*/ 110 h 486"/>
                <a:gd name="T6" fmla="*/ 349 w 563"/>
                <a:gd name="T7" fmla="*/ 44 h 486"/>
                <a:gd name="T8" fmla="*/ 381 w 563"/>
                <a:gd name="T9" fmla="*/ 10 h 486"/>
                <a:gd name="T10" fmla="*/ 383 w 563"/>
                <a:gd name="T11" fmla="*/ 0 h 486"/>
                <a:gd name="T12" fmla="*/ 563 w 563"/>
                <a:gd name="T13" fmla="*/ 280 h 486"/>
                <a:gd name="T14" fmla="*/ 127 w 563"/>
                <a:gd name="T15" fmla="*/ 486 h 486"/>
                <a:gd name="T16" fmla="*/ 0 w 563"/>
                <a:gd name="T17" fmla="*/ 280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3" h="486">
                  <a:moveTo>
                    <a:pt x="0" y="280"/>
                  </a:moveTo>
                  <a:lnTo>
                    <a:pt x="48" y="252"/>
                  </a:lnTo>
                  <a:lnTo>
                    <a:pt x="264" y="110"/>
                  </a:lnTo>
                  <a:lnTo>
                    <a:pt x="349" y="44"/>
                  </a:lnTo>
                  <a:lnTo>
                    <a:pt x="381" y="10"/>
                  </a:lnTo>
                  <a:lnTo>
                    <a:pt x="383" y="0"/>
                  </a:lnTo>
                  <a:lnTo>
                    <a:pt x="563" y="280"/>
                  </a:lnTo>
                  <a:lnTo>
                    <a:pt x="127" y="486"/>
                  </a:lnTo>
                  <a:lnTo>
                    <a:pt x="0" y="2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2" name="Freeform 89"/>
            <p:cNvSpPr>
              <a:spLocks/>
            </p:cNvSpPr>
            <p:nvPr/>
          </p:nvSpPr>
          <p:spPr bwMode="auto">
            <a:xfrm>
              <a:off x="4129" y="762"/>
              <a:ext cx="529" cy="640"/>
            </a:xfrm>
            <a:custGeom>
              <a:avLst/>
              <a:gdLst>
                <a:gd name="T0" fmla="*/ 283 w 1588"/>
                <a:gd name="T1" fmla="*/ 307 h 1920"/>
                <a:gd name="T2" fmla="*/ 337 w 1588"/>
                <a:gd name="T3" fmla="*/ 291 h 1920"/>
                <a:gd name="T4" fmla="*/ 559 w 1588"/>
                <a:gd name="T5" fmla="*/ 199 h 1920"/>
                <a:gd name="T6" fmla="*/ 650 w 1588"/>
                <a:gd name="T7" fmla="*/ 150 h 1920"/>
                <a:gd name="T8" fmla="*/ 733 w 1588"/>
                <a:gd name="T9" fmla="*/ 96 h 1920"/>
                <a:gd name="T10" fmla="*/ 798 w 1588"/>
                <a:gd name="T11" fmla="*/ 34 h 1920"/>
                <a:gd name="T12" fmla="*/ 820 w 1588"/>
                <a:gd name="T13" fmla="*/ 0 h 1920"/>
                <a:gd name="T14" fmla="*/ 853 w 1588"/>
                <a:gd name="T15" fmla="*/ 51 h 1920"/>
                <a:gd name="T16" fmla="*/ 1092 w 1588"/>
                <a:gd name="T17" fmla="*/ 425 h 1920"/>
                <a:gd name="T18" fmla="*/ 1204 w 1588"/>
                <a:gd name="T19" fmla="*/ 588 h 1920"/>
                <a:gd name="T20" fmla="*/ 1256 w 1588"/>
                <a:gd name="T21" fmla="*/ 667 h 1920"/>
                <a:gd name="T22" fmla="*/ 1383 w 1588"/>
                <a:gd name="T23" fmla="*/ 898 h 1920"/>
                <a:gd name="T24" fmla="*/ 1502 w 1588"/>
                <a:gd name="T25" fmla="*/ 1147 h 1920"/>
                <a:gd name="T26" fmla="*/ 1564 w 1588"/>
                <a:gd name="T27" fmla="*/ 1297 h 1920"/>
                <a:gd name="T28" fmla="*/ 1586 w 1588"/>
                <a:gd name="T29" fmla="*/ 1364 h 1920"/>
                <a:gd name="T30" fmla="*/ 1588 w 1588"/>
                <a:gd name="T31" fmla="*/ 1383 h 1920"/>
                <a:gd name="T32" fmla="*/ 1587 w 1588"/>
                <a:gd name="T33" fmla="*/ 1410 h 1920"/>
                <a:gd name="T34" fmla="*/ 1577 w 1588"/>
                <a:gd name="T35" fmla="*/ 1461 h 1920"/>
                <a:gd name="T36" fmla="*/ 1547 w 1588"/>
                <a:gd name="T37" fmla="*/ 1533 h 1920"/>
                <a:gd name="T38" fmla="*/ 1511 w 1588"/>
                <a:gd name="T39" fmla="*/ 1588 h 1920"/>
                <a:gd name="T40" fmla="*/ 1496 w 1588"/>
                <a:gd name="T41" fmla="*/ 1602 h 1920"/>
                <a:gd name="T42" fmla="*/ 1429 w 1588"/>
                <a:gd name="T43" fmla="*/ 1642 h 1920"/>
                <a:gd name="T44" fmla="*/ 1263 w 1588"/>
                <a:gd name="T45" fmla="*/ 1711 h 1920"/>
                <a:gd name="T46" fmla="*/ 981 w 1588"/>
                <a:gd name="T47" fmla="*/ 1808 h 1920"/>
                <a:gd name="T48" fmla="*/ 723 w 1588"/>
                <a:gd name="T49" fmla="*/ 1880 h 1920"/>
                <a:gd name="T50" fmla="*/ 641 w 1588"/>
                <a:gd name="T51" fmla="*/ 1894 h 1920"/>
                <a:gd name="T52" fmla="*/ 474 w 1588"/>
                <a:gd name="T53" fmla="*/ 1920 h 1920"/>
                <a:gd name="T54" fmla="*/ 461 w 1588"/>
                <a:gd name="T55" fmla="*/ 1920 h 1920"/>
                <a:gd name="T56" fmla="*/ 0 w 1588"/>
                <a:gd name="T57" fmla="*/ 1049 h 1920"/>
                <a:gd name="T58" fmla="*/ 84 w 1588"/>
                <a:gd name="T59" fmla="*/ 1053 h 1920"/>
                <a:gd name="T60" fmla="*/ 471 w 1588"/>
                <a:gd name="T61" fmla="*/ 1073 h 1920"/>
                <a:gd name="T62" fmla="*/ 680 w 1588"/>
                <a:gd name="T63" fmla="*/ 1091 h 1920"/>
                <a:gd name="T64" fmla="*/ 717 w 1588"/>
                <a:gd name="T65" fmla="*/ 1101 h 1920"/>
                <a:gd name="T66" fmla="*/ 726 w 1588"/>
                <a:gd name="T67" fmla="*/ 1105 h 1920"/>
                <a:gd name="T68" fmla="*/ 738 w 1588"/>
                <a:gd name="T69" fmla="*/ 1105 h 1920"/>
                <a:gd name="T70" fmla="*/ 740 w 1588"/>
                <a:gd name="T71" fmla="*/ 1094 h 1920"/>
                <a:gd name="T72" fmla="*/ 725 w 1588"/>
                <a:gd name="T73" fmla="*/ 1040 h 1920"/>
                <a:gd name="T74" fmla="*/ 717 w 1588"/>
                <a:gd name="T75" fmla="*/ 999 h 1920"/>
                <a:gd name="T76" fmla="*/ 713 w 1588"/>
                <a:gd name="T77" fmla="*/ 974 h 1920"/>
                <a:gd name="T78" fmla="*/ 677 w 1588"/>
                <a:gd name="T79" fmla="*/ 893 h 1920"/>
                <a:gd name="T80" fmla="*/ 630 w 1588"/>
                <a:gd name="T81" fmla="*/ 797 h 1920"/>
                <a:gd name="T82" fmla="*/ 594 w 1588"/>
                <a:gd name="T83" fmla="*/ 715 h 1920"/>
                <a:gd name="T84" fmla="*/ 589 w 1588"/>
                <a:gd name="T85" fmla="*/ 692 h 1920"/>
                <a:gd name="T86" fmla="*/ 588 w 1588"/>
                <a:gd name="T87" fmla="*/ 679 h 1920"/>
                <a:gd name="T88" fmla="*/ 562 w 1588"/>
                <a:gd name="T89" fmla="*/ 637 h 1920"/>
                <a:gd name="T90" fmla="*/ 494 w 1588"/>
                <a:gd name="T91" fmla="*/ 548 h 1920"/>
                <a:gd name="T92" fmla="*/ 321 w 1588"/>
                <a:gd name="T93" fmla="*/ 349 h 1920"/>
                <a:gd name="T94" fmla="*/ 283 w 1588"/>
                <a:gd name="T95" fmla="*/ 307 h 1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88" h="1920">
                  <a:moveTo>
                    <a:pt x="283" y="307"/>
                  </a:moveTo>
                  <a:lnTo>
                    <a:pt x="337" y="291"/>
                  </a:lnTo>
                  <a:lnTo>
                    <a:pt x="559" y="199"/>
                  </a:lnTo>
                  <a:lnTo>
                    <a:pt x="650" y="150"/>
                  </a:lnTo>
                  <a:lnTo>
                    <a:pt x="733" y="96"/>
                  </a:lnTo>
                  <a:lnTo>
                    <a:pt x="798" y="34"/>
                  </a:lnTo>
                  <a:lnTo>
                    <a:pt x="820" y="0"/>
                  </a:lnTo>
                  <a:lnTo>
                    <a:pt x="853" y="51"/>
                  </a:lnTo>
                  <a:lnTo>
                    <a:pt x="1092" y="425"/>
                  </a:lnTo>
                  <a:lnTo>
                    <a:pt x="1204" y="588"/>
                  </a:lnTo>
                  <a:lnTo>
                    <a:pt x="1256" y="667"/>
                  </a:lnTo>
                  <a:lnTo>
                    <a:pt x="1383" y="898"/>
                  </a:lnTo>
                  <a:lnTo>
                    <a:pt x="1502" y="1147"/>
                  </a:lnTo>
                  <a:lnTo>
                    <a:pt x="1564" y="1297"/>
                  </a:lnTo>
                  <a:lnTo>
                    <a:pt x="1586" y="1364"/>
                  </a:lnTo>
                  <a:lnTo>
                    <a:pt x="1588" y="1383"/>
                  </a:lnTo>
                  <a:lnTo>
                    <a:pt x="1587" y="1410"/>
                  </a:lnTo>
                  <a:lnTo>
                    <a:pt x="1577" y="1461"/>
                  </a:lnTo>
                  <a:lnTo>
                    <a:pt x="1547" y="1533"/>
                  </a:lnTo>
                  <a:lnTo>
                    <a:pt x="1511" y="1588"/>
                  </a:lnTo>
                  <a:lnTo>
                    <a:pt x="1496" y="1602"/>
                  </a:lnTo>
                  <a:lnTo>
                    <a:pt x="1429" y="1642"/>
                  </a:lnTo>
                  <a:lnTo>
                    <a:pt x="1263" y="1711"/>
                  </a:lnTo>
                  <a:lnTo>
                    <a:pt x="981" y="1808"/>
                  </a:lnTo>
                  <a:lnTo>
                    <a:pt x="723" y="1880"/>
                  </a:lnTo>
                  <a:lnTo>
                    <a:pt x="641" y="1894"/>
                  </a:lnTo>
                  <a:lnTo>
                    <a:pt x="474" y="1920"/>
                  </a:lnTo>
                  <a:lnTo>
                    <a:pt x="461" y="1920"/>
                  </a:lnTo>
                  <a:lnTo>
                    <a:pt x="0" y="1049"/>
                  </a:lnTo>
                  <a:lnTo>
                    <a:pt x="84" y="1053"/>
                  </a:lnTo>
                  <a:lnTo>
                    <a:pt x="471" y="1073"/>
                  </a:lnTo>
                  <a:lnTo>
                    <a:pt x="680" y="1091"/>
                  </a:lnTo>
                  <a:lnTo>
                    <a:pt x="717" y="1101"/>
                  </a:lnTo>
                  <a:lnTo>
                    <a:pt x="726" y="1105"/>
                  </a:lnTo>
                  <a:lnTo>
                    <a:pt x="738" y="1105"/>
                  </a:lnTo>
                  <a:lnTo>
                    <a:pt x="740" y="1094"/>
                  </a:lnTo>
                  <a:lnTo>
                    <a:pt x="725" y="1040"/>
                  </a:lnTo>
                  <a:lnTo>
                    <a:pt x="717" y="999"/>
                  </a:lnTo>
                  <a:lnTo>
                    <a:pt x="713" y="974"/>
                  </a:lnTo>
                  <a:lnTo>
                    <a:pt x="677" y="893"/>
                  </a:lnTo>
                  <a:lnTo>
                    <a:pt x="630" y="797"/>
                  </a:lnTo>
                  <a:lnTo>
                    <a:pt x="594" y="715"/>
                  </a:lnTo>
                  <a:lnTo>
                    <a:pt x="589" y="692"/>
                  </a:lnTo>
                  <a:lnTo>
                    <a:pt x="588" y="679"/>
                  </a:lnTo>
                  <a:lnTo>
                    <a:pt x="562" y="637"/>
                  </a:lnTo>
                  <a:lnTo>
                    <a:pt x="494" y="548"/>
                  </a:lnTo>
                  <a:lnTo>
                    <a:pt x="321" y="349"/>
                  </a:lnTo>
                  <a:lnTo>
                    <a:pt x="283" y="307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3" name="Freeform 90"/>
            <p:cNvSpPr>
              <a:spLocks/>
            </p:cNvSpPr>
            <p:nvPr/>
          </p:nvSpPr>
          <p:spPr bwMode="auto">
            <a:xfrm>
              <a:off x="3882" y="992"/>
              <a:ext cx="623" cy="1451"/>
            </a:xfrm>
            <a:custGeom>
              <a:avLst/>
              <a:gdLst>
                <a:gd name="T0" fmla="*/ 639 w 1869"/>
                <a:gd name="T1" fmla="*/ 2252 h 4352"/>
                <a:gd name="T2" fmla="*/ 641 w 1869"/>
                <a:gd name="T3" fmla="*/ 2252 h 4352"/>
                <a:gd name="T4" fmla="*/ 652 w 1869"/>
                <a:gd name="T5" fmla="*/ 2252 h 4352"/>
                <a:gd name="T6" fmla="*/ 639 w 1869"/>
                <a:gd name="T7" fmla="*/ 2252 h 4352"/>
                <a:gd name="T8" fmla="*/ 710 w 1869"/>
                <a:gd name="T9" fmla="*/ 2409 h 4352"/>
                <a:gd name="T10" fmla="*/ 936 w 1869"/>
                <a:gd name="T11" fmla="*/ 2920 h 4352"/>
                <a:gd name="T12" fmla="*/ 1090 w 1869"/>
                <a:gd name="T13" fmla="*/ 3242 h 4352"/>
                <a:gd name="T14" fmla="*/ 1152 w 1869"/>
                <a:gd name="T15" fmla="*/ 3352 h 4352"/>
                <a:gd name="T16" fmla="*/ 1188 w 1869"/>
                <a:gd name="T17" fmla="*/ 3407 h 4352"/>
                <a:gd name="T18" fmla="*/ 1284 w 1869"/>
                <a:gd name="T19" fmla="*/ 3530 h 4352"/>
                <a:gd name="T20" fmla="*/ 1457 w 1869"/>
                <a:gd name="T21" fmla="*/ 3731 h 4352"/>
                <a:gd name="T22" fmla="*/ 1635 w 1869"/>
                <a:gd name="T23" fmla="*/ 3941 h 4352"/>
                <a:gd name="T24" fmla="*/ 1739 w 1869"/>
                <a:gd name="T25" fmla="*/ 4075 h 4352"/>
                <a:gd name="T26" fmla="*/ 1818 w 1869"/>
                <a:gd name="T27" fmla="*/ 4199 h 4352"/>
                <a:gd name="T28" fmla="*/ 1856 w 1869"/>
                <a:gd name="T29" fmla="*/ 4280 h 4352"/>
                <a:gd name="T30" fmla="*/ 1867 w 1869"/>
                <a:gd name="T31" fmla="*/ 4329 h 4352"/>
                <a:gd name="T32" fmla="*/ 1869 w 1869"/>
                <a:gd name="T33" fmla="*/ 4352 h 4352"/>
                <a:gd name="T34" fmla="*/ 1869 w 1869"/>
                <a:gd name="T35" fmla="*/ 4316 h 4352"/>
                <a:gd name="T36" fmla="*/ 1850 w 1869"/>
                <a:gd name="T37" fmla="*/ 4068 h 4352"/>
                <a:gd name="T38" fmla="*/ 1818 w 1869"/>
                <a:gd name="T39" fmla="*/ 3826 h 4352"/>
                <a:gd name="T40" fmla="*/ 1791 w 1869"/>
                <a:gd name="T41" fmla="*/ 3687 h 4352"/>
                <a:gd name="T42" fmla="*/ 1587 w 1869"/>
                <a:gd name="T43" fmla="*/ 2687 h 4352"/>
                <a:gd name="T44" fmla="*/ 1408 w 1869"/>
                <a:gd name="T45" fmla="*/ 1843 h 4352"/>
                <a:gd name="T46" fmla="*/ 1356 w 1869"/>
                <a:gd name="T47" fmla="*/ 1621 h 4352"/>
                <a:gd name="T48" fmla="*/ 1202 w 1869"/>
                <a:gd name="T49" fmla="*/ 1008 h 4352"/>
                <a:gd name="T50" fmla="*/ 1152 w 1869"/>
                <a:gd name="T51" fmla="*/ 818 h 4352"/>
                <a:gd name="T52" fmla="*/ 1129 w 1869"/>
                <a:gd name="T53" fmla="*/ 740 h 4352"/>
                <a:gd name="T54" fmla="*/ 1051 w 1869"/>
                <a:gd name="T55" fmla="*/ 508 h 4352"/>
                <a:gd name="T56" fmla="*/ 956 w 1869"/>
                <a:gd name="T57" fmla="*/ 253 h 4352"/>
                <a:gd name="T58" fmla="*/ 882 w 1869"/>
                <a:gd name="T59" fmla="*/ 96 h 4352"/>
                <a:gd name="T60" fmla="*/ 839 w 1869"/>
                <a:gd name="T61" fmla="*/ 21 h 4352"/>
                <a:gd name="T62" fmla="*/ 819 w 1869"/>
                <a:gd name="T63" fmla="*/ 0 h 4352"/>
                <a:gd name="T64" fmla="*/ 0 w 1869"/>
                <a:gd name="T65" fmla="*/ 126 h 4352"/>
                <a:gd name="T66" fmla="*/ 435 w 1869"/>
                <a:gd name="T67" fmla="*/ 1715 h 4352"/>
                <a:gd name="T68" fmla="*/ 440 w 1869"/>
                <a:gd name="T69" fmla="*/ 1714 h 4352"/>
                <a:gd name="T70" fmla="*/ 456 w 1869"/>
                <a:gd name="T71" fmla="*/ 1742 h 4352"/>
                <a:gd name="T72" fmla="*/ 489 w 1869"/>
                <a:gd name="T73" fmla="*/ 1837 h 4352"/>
                <a:gd name="T74" fmla="*/ 547 w 1869"/>
                <a:gd name="T75" fmla="*/ 2019 h 4352"/>
                <a:gd name="T76" fmla="*/ 610 w 1869"/>
                <a:gd name="T77" fmla="*/ 2195 h 4352"/>
                <a:gd name="T78" fmla="*/ 639 w 1869"/>
                <a:gd name="T79" fmla="*/ 2252 h 4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69" h="4352">
                  <a:moveTo>
                    <a:pt x="639" y="2252"/>
                  </a:moveTo>
                  <a:lnTo>
                    <a:pt x="641" y="2252"/>
                  </a:lnTo>
                  <a:lnTo>
                    <a:pt x="652" y="2252"/>
                  </a:lnTo>
                  <a:lnTo>
                    <a:pt x="639" y="2252"/>
                  </a:lnTo>
                  <a:lnTo>
                    <a:pt x="710" y="2409"/>
                  </a:lnTo>
                  <a:lnTo>
                    <a:pt x="936" y="2920"/>
                  </a:lnTo>
                  <a:lnTo>
                    <a:pt x="1090" y="3242"/>
                  </a:lnTo>
                  <a:lnTo>
                    <a:pt x="1152" y="3352"/>
                  </a:lnTo>
                  <a:lnTo>
                    <a:pt x="1188" y="3407"/>
                  </a:lnTo>
                  <a:lnTo>
                    <a:pt x="1284" y="3530"/>
                  </a:lnTo>
                  <a:lnTo>
                    <a:pt x="1457" y="3731"/>
                  </a:lnTo>
                  <a:lnTo>
                    <a:pt x="1635" y="3941"/>
                  </a:lnTo>
                  <a:lnTo>
                    <a:pt x="1739" y="4075"/>
                  </a:lnTo>
                  <a:lnTo>
                    <a:pt x="1818" y="4199"/>
                  </a:lnTo>
                  <a:lnTo>
                    <a:pt x="1856" y="4280"/>
                  </a:lnTo>
                  <a:lnTo>
                    <a:pt x="1867" y="4329"/>
                  </a:lnTo>
                  <a:lnTo>
                    <a:pt x="1869" y="4352"/>
                  </a:lnTo>
                  <a:lnTo>
                    <a:pt x="1869" y="4316"/>
                  </a:lnTo>
                  <a:lnTo>
                    <a:pt x="1850" y="4068"/>
                  </a:lnTo>
                  <a:lnTo>
                    <a:pt x="1818" y="3826"/>
                  </a:lnTo>
                  <a:lnTo>
                    <a:pt x="1791" y="3687"/>
                  </a:lnTo>
                  <a:lnTo>
                    <a:pt x="1587" y="2687"/>
                  </a:lnTo>
                  <a:lnTo>
                    <a:pt x="1408" y="1843"/>
                  </a:lnTo>
                  <a:lnTo>
                    <a:pt x="1356" y="1621"/>
                  </a:lnTo>
                  <a:lnTo>
                    <a:pt x="1202" y="1008"/>
                  </a:lnTo>
                  <a:lnTo>
                    <a:pt x="1152" y="818"/>
                  </a:lnTo>
                  <a:lnTo>
                    <a:pt x="1129" y="740"/>
                  </a:lnTo>
                  <a:lnTo>
                    <a:pt x="1051" y="508"/>
                  </a:lnTo>
                  <a:lnTo>
                    <a:pt x="956" y="253"/>
                  </a:lnTo>
                  <a:lnTo>
                    <a:pt x="882" y="96"/>
                  </a:lnTo>
                  <a:lnTo>
                    <a:pt x="839" y="21"/>
                  </a:lnTo>
                  <a:lnTo>
                    <a:pt x="819" y="0"/>
                  </a:lnTo>
                  <a:lnTo>
                    <a:pt x="0" y="126"/>
                  </a:lnTo>
                  <a:lnTo>
                    <a:pt x="435" y="1715"/>
                  </a:lnTo>
                  <a:lnTo>
                    <a:pt x="440" y="1714"/>
                  </a:lnTo>
                  <a:lnTo>
                    <a:pt x="456" y="1742"/>
                  </a:lnTo>
                  <a:lnTo>
                    <a:pt x="489" y="1837"/>
                  </a:lnTo>
                  <a:lnTo>
                    <a:pt x="547" y="2019"/>
                  </a:lnTo>
                  <a:lnTo>
                    <a:pt x="610" y="2195"/>
                  </a:lnTo>
                  <a:lnTo>
                    <a:pt x="639" y="225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4" name="Freeform 91"/>
            <p:cNvSpPr>
              <a:spLocks/>
            </p:cNvSpPr>
            <p:nvPr/>
          </p:nvSpPr>
          <p:spPr bwMode="auto">
            <a:xfrm>
              <a:off x="3797" y="1009"/>
              <a:ext cx="94" cy="179"/>
            </a:xfrm>
            <a:custGeom>
              <a:avLst/>
              <a:gdLst>
                <a:gd name="T0" fmla="*/ 282 w 282"/>
                <a:gd name="T1" fmla="*/ 0 h 537"/>
                <a:gd name="T2" fmla="*/ 204 w 282"/>
                <a:gd name="T3" fmla="*/ 537 h 537"/>
                <a:gd name="T4" fmla="*/ 204 w 282"/>
                <a:gd name="T5" fmla="*/ 529 h 537"/>
                <a:gd name="T6" fmla="*/ 188 w 282"/>
                <a:gd name="T7" fmla="*/ 438 h 537"/>
                <a:gd name="T8" fmla="*/ 158 w 282"/>
                <a:gd name="T9" fmla="*/ 341 h 537"/>
                <a:gd name="T10" fmla="*/ 128 w 282"/>
                <a:gd name="T11" fmla="*/ 277 h 537"/>
                <a:gd name="T12" fmla="*/ 86 w 282"/>
                <a:gd name="T13" fmla="*/ 218 h 537"/>
                <a:gd name="T14" fmla="*/ 33 w 282"/>
                <a:gd name="T15" fmla="*/ 170 h 537"/>
                <a:gd name="T16" fmla="*/ 0 w 282"/>
                <a:gd name="T17" fmla="*/ 154 h 537"/>
                <a:gd name="T18" fmla="*/ 13 w 282"/>
                <a:gd name="T19" fmla="*/ 153 h 537"/>
                <a:gd name="T20" fmla="*/ 66 w 282"/>
                <a:gd name="T21" fmla="*/ 140 h 537"/>
                <a:gd name="T22" fmla="*/ 142 w 282"/>
                <a:gd name="T23" fmla="*/ 107 h 537"/>
                <a:gd name="T24" fmla="*/ 233 w 282"/>
                <a:gd name="T25" fmla="*/ 45 h 537"/>
                <a:gd name="T26" fmla="*/ 282 w 282"/>
                <a:gd name="T27" fmla="*/ 0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2" h="537">
                  <a:moveTo>
                    <a:pt x="282" y="0"/>
                  </a:moveTo>
                  <a:lnTo>
                    <a:pt x="204" y="537"/>
                  </a:lnTo>
                  <a:lnTo>
                    <a:pt x="204" y="529"/>
                  </a:lnTo>
                  <a:lnTo>
                    <a:pt x="188" y="438"/>
                  </a:lnTo>
                  <a:lnTo>
                    <a:pt x="158" y="341"/>
                  </a:lnTo>
                  <a:lnTo>
                    <a:pt x="128" y="277"/>
                  </a:lnTo>
                  <a:lnTo>
                    <a:pt x="86" y="218"/>
                  </a:lnTo>
                  <a:lnTo>
                    <a:pt x="33" y="170"/>
                  </a:lnTo>
                  <a:lnTo>
                    <a:pt x="0" y="154"/>
                  </a:lnTo>
                  <a:lnTo>
                    <a:pt x="13" y="153"/>
                  </a:lnTo>
                  <a:lnTo>
                    <a:pt x="66" y="140"/>
                  </a:lnTo>
                  <a:lnTo>
                    <a:pt x="142" y="107"/>
                  </a:lnTo>
                  <a:lnTo>
                    <a:pt x="233" y="45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EE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5" name="Freeform 92"/>
            <p:cNvSpPr>
              <a:spLocks/>
            </p:cNvSpPr>
            <p:nvPr/>
          </p:nvSpPr>
          <p:spPr bwMode="auto">
            <a:xfrm>
              <a:off x="3600" y="907"/>
              <a:ext cx="197" cy="239"/>
            </a:xfrm>
            <a:custGeom>
              <a:avLst/>
              <a:gdLst>
                <a:gd name="T0" fmla="*/ 589 w 590"/>
                <a:gd name="T1" fmla="*/ 461 h 718"/>
                <a:gd name="T2" fmla="*/ 586 w 590"/>
                <a:gd name="T3" fmla="*/ 458 h 718"/>
                <a:gd name="T4" fmla="*/ 535 w 590"/>
                <a:gd name="T5" fmla="*/ 467 h 718"/>
                <a:gd name="T6" fmla="*/ 463 w 590"/>
                <a:gd name="T7" fmla="*/ 503 h 718"/>
                <a:gd name="T8" fmla="*/ 410 w 590"/>
                <a:gd name="T9" fmla="*/ 538 h 718"/>
                <a:gd name="T10" fmla="*/ 355 w 590"/>
                <a:gd name="T11" fmla="*/ 575 h 718"/>
                <a:gd name="T12" fmla="*/ 276 w 590"/>
                <a:gd name="T13" fmla="*/ 640 h 718"/>
                <a:gd name="T14" fmla="*/ 211 w 590"/>
                <a:gd name="T15" fmla="*/ 708 h 718"/>
                <a:gd name="T16" fmla="*/ 204 w 590"/>
                <a:gd name="T17" fmla="*/ 718 h 718"/>
                <a:gd name="T18" fmla="*/ 180 w 590"/>
                <a:gd name="T19" fmla="*/ 676 h 718"/>
                <a:gd name="T20" fmla="*/ 65 w 590"/>
                <a:gd name="T21" fmla="*/ 458 h 718"/>
                <a:gd name="T22" fmla="*/ 18 w 590"/>
                <a:gd name="T23" fmla="*/ 346 h 718"/>
                <a:gd name="T24" fmla="*/ 1 w 590"/>
                <a:gd name="T25" fmla="*/ 281 h 718"/>
                <a:gd name="T26" fmla="*/ 0 w 590"/>
                <a:gd name="T27" fmla="*/ 257 h 718"/>
                <a:gd name="T28" fmla="*/ 1 w 590"/>
                <a:gd name="T29" fmla="*/ 232 h 718"/>
                <a:gd name="T30" fmla="*/ 11 w 590"/>
                <a:gd name="T31" fmla="*/ 185 h 718"/>
                <a:gd name="T32" fmla="*/ 40 w 590"/>
                <a:gd name="T33" fmla="*/ 119 h 718"/>
                <a:gd name="T34" fmla="*/ 112 w 590"/>
                <a:gd name="T35" fmla="*/ 16 h 718"/>
                <a:gd name="T36" fmla="*/ 128 w 590"/>
                <a:gd name="T37" fmla="*/ 0 h 718"/>
                <a:gd name="T38" fmla="*/ 138 w 590"/>
                <a:gd name="T39" fmla="*/ 22 h 718"/>
                <a:gd name="T40" fmla="*/ 229 w 590"/>
                <a:gd name="T41" fmla="*/ 147 h 718"/>
                <a:gd name="T42" fmla="*/ 306 w 590"/>
                <a:gd name="T43" fmla="*/ 218 h 718"/>
                <a:gd name="T44" fmla="*/ 373 w 590"/>
                <a:gd name="T45" fmla="*/ 263 h 718"/>
                <a:gd name="T46" fmla="*/ 410 w 590"/>
                <a:gd name="T47" fmla="*/ 281 h 718"/>
                <a:gd name="T48" fmla="*/ 446 w 590"/>
                <a:gd name="T49" fmla="*/ 301 h 718"/>
                <a:gd name="T50" fmla="*/ 502 w 590"/>
                <a:gd name="T51" fmla="*/ 336 h 718"/>
                <a:gd name="T52" fmla="*/ 558 w 590"/>
                <a:gd name="T53" fmla="*/ 383 h 718"/>
                <a:gd name="T54" fmla="*/ 587 w 590"/>
                <a:gd name="T55" fmla="*/ 432 h 718"/>
                <a:gd name="T56" fmla="*/ 590 w 590"/>
                <a:gd name="T57" fmla="*/ 458 h 718"/>
                <a:gd name="T58" fmla="*/ 589 w 590"/>
                <a:gd name="T59" fmla="*/ 461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90" h="718">
                  <a:moveTo>
                    <a:pt x="589" y="461"/>
                  </a:moveTo>
                  <a:lnTo>
                    <a:pt x="586" y="458"/>
                  </a:lnTo>
                  <a:lnTo>
                    <a:pt x="535" y="467"/>
                  </a:lnTo>
                  <a:lnTo>
                    <a:pt x="463" y="503"/>
                  </a:lnTo>
                  <a:lnTo>
                    <a:pt x="410" y="538"/>
                  </a:lnTo>
                  <a:lnTo>
                    <a:pt x="355" y="575"/>
                  </a:lnTo>
                  <a:lnTo>
                    <a:pt x="276" y="640"/>
                  </a:lnTo>
                  <a:lnTo>
                    <a:pt x="211" y="708"/>
                  </a:lnTo>
                  <a:lnTo>
                    <a:pt x="204" y="718"/>
                  </a:lnTo>
                  <a:lnTo>
                    <a:pt x="180" y="676"/>
                  </a:lnTo>
                  <a:lnTo>
                    <a:pt x="65" y="458"/>
                  </a:lnTo>
                  <a:lnTo>
                    <a:pt x="18" y="346"/>
                  </a:lnTo>
                  <a:lnTo>
                    <a:pt x="1" y="281"/>
                  </a:lnTo>
                  <a:lnTo>
                    <a:pt x="0" y="257"/>
                  </a:lnTo>
                  <a:lnTo>
                    <a:pt x="1" y="232"/>
                  </a:lnTo>
                  <a:lnTo>
                    <a:pt x="11" y="185"/>
                  </a:lnTo>
                  <a:lnTo>
                    <a:pt x="40" y="119"/>
                  </a:lnTo>
                  <a:lnTo>
                    <a:pt x="112" y="16"/>
                  </a:lnTo>
                  <a:lnTo>
                    <a:pt x="128" y="0"/>
                  </a:lnTo>
                  <a:lnTo>
                    <a:pt x="138" y="22"/>
                  </a:lnTo>
                  <a:lnTo>
                    <a:pt x="229" y="147"/>
                  </a:lnTo>
                  <a:lnTo>
                    <a:pt x="306" y="218"/>
                  </a:lnTo>
                  <a:lnTo>
                    <a:pt x="373" y="263"/>
                  </a:lnTo>
                  <a:lnTo>
                    <a:pt x="410" y="281"/>
                  </a:lnTo>
                  <a:lnTo>
                    <a:pt x="446" y="301"/>
                  </a:lnTo>
                  <a:lnTo>
                    <a:pt x="502" y="336"/>
                  </a:lnTo>
                  <a:lnTo>
                    <a:pt x="558" y="383"/>
                  </a:lnTo>
                  <a:lnTo>
                    <a:pt x="587" y="432"/>
                  </a:lnTo>
                  <a:lnTo>
                    <a:pt x="590" y="458"/>
                  </a:lnTo>
                  <a:lnTo>
                    <a:pt x="589" y="461"/>
                  </a:lnTo>
                  <a:close/>
                </a:path>
              </a:pathLst>
            </a:custGeom>
            <a:solidFill>
              <a:srgbClr val="EE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6" name="Freeform 93"/>
            <p:cNvSpPr>
              <a:spLocks/>
            </p:cNvSpPr>
            <p:nvPr/>
          </p:nvSpPr>
          <p:spPr bwMode="auto">
            <a:xfrm>
              <a:off x="3438" y="941"/>
              <a:ext cx="188" cy="896"/>
            </a:xfrm>
            <a:custGeom>
              <a:avLst/>
              <a:gdLst>
                <a:gd name="T0" fmla="*/ 565 w 565"/>
                <a:gd name="T1" fmla="*/ 0 h 2688"/>
                <a:gd name="T2" fmla="*/ 536 w 565"/>
                <a:gd name="T3" fmla="*/ 26 h 2688"/>
                <a:gd name="T4" fmla="*/ 346 w 565"/>
                <a:gd name="T5" fmla="*/ 158 h 2688"/>
                <a:gd name="T6" fmla="*/ 218 w 565"/>
                <a:gd name="T7" fmla="*/ 227 h 2688"/>
                <a:gd name="T8" fmla="*/ 125 w 565"/>
                <a:gd name="T9" fmla="*/ 266 h 2688"/>
                <a:gd name="T10" fmla="*/ 78 w 565"/>
                <a:gd name="T11" fmla="*/ 280 h 2688"/>
                <a:gd name="T12" fmla="*/ 206 w 565"/>
                <a:gd name="T13" fmla="*/ 435 h 2688"/>
                <a:gd name="T14" fmla="*/ 0 w 565"/>
                <a:gd name="T15" fmla="*/ 511 h 2688"/>
                <a:gd name="T16" fmla="*/ 20 w 565"/>
                <a:gd name="T17" fmla="*/ 675 h 2688"/>
                <a:gd name="T18" fmla="*/ 118 w 565"/>
                <a:gd name="T19" fmla="*/ 1457 h 2688"/>
                <a:gd name="T20" fmla="*/ 183 w 565"/>
                <a:gd name="T21" fmla="*/ 1911 h 2688"/>
                <a:gd name="T22" fmla="*/ 206 w 565"/>
                <a:gd name="T23" fmla="*/ 2022 h 2688"/>
                <a:gd name="T24" fmla="*/ 215 w 565"/>
                <a:gd name="T25" fmla="*/ 2094 h 2688"/>
                <a:gd name="T26" fmla="*/ 223 w 565"/>
                <a:gd name="T27" fmla="*/ 2271 h 2688"/>
                <a:gd name="T28" fmla="*/ 223 w 565"/>
                <a:gd name="T29" fmla="*/ 2458 h 2688"/>
                <a:gd name="T30" fmla="*/ 215 w 565"/>
                <a:gd name="T31" fmla="*/ 2625 h 2688"/>
                <a:gd name="T32" fmla="*/ 206 w 565"/>
                <a:gd name="T33" fmla="*/ 2688 h 2688"/>
                <a:gd name="T34" fmla="*/ 222 w 565"/>
                <a:gd name="T35" fmla="*/ 2647 h 2688"/>
                <a:gd name="T36" fmla="*/ 300 w 565"/>
                <a:gd name="T37" fmla="*/ 2327 h 2688"/>
                <a:gd name="T38" fmla="*/ 336 w 565"/>
                <a:gd name="T39" fmla="*/ 2085 h 2688"/>
                <a:gd name="T40" fmla="*/ 353 w 565"/>
                <a:gd name="T41" fmla="*/ 1895 h 2688"/>
                <a:gd name="T42" fmla="*/ 359 w 565"/>
                <a:gd name="T43" fmla="*/ 1791 h 2688"/>
                <a:gd name="T44" fmla="*/ 372 w 565"/>
                <a:gd name="T45" fmla="*/ 1567 h 2688"/>
                <a:gd name="T46" fmla="*/ 415 w 565"/>
                <a:gd name="T47" fmla="*/ 1031 h 2688"/>
                <a:gd name="T48" fmla="*/ 472 w 565"/>
                <a:gd name="T49" fmla="*/ 502 h 2688"/>
                <a:gd name="T50" fmla="*/ 518 w 565"/>
                <a:gd name="T51" fmla="*/ 190 h 2688"/>
                <a:gd name="T52" fmla="*/ 549 w 565"/>
                <a:gd name="T53" fmla="*/ 44 h 2688"/>
                <a:gd name="T54" fmla="*/ 565 w 565"/>
                <a:gd name="T55" fmla="*/ 0 h 2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65" h="2688">
                  <a:moveTo>
                    <a:pt x="565" y="0"/>
                  </a:moveTo>
                  <a:lnTo>
                    <a:pt x="536" y="26"/>
                  </a:lnTo>
                  <a:lnTo>
                    <a:pt x="346" y="158"/>
                  </a:lnTo>
                  <a:lnTo>
                    <a:pt x="218" y="227"/>
                  </a:lnTo>
                  <a:lnTo>
                    <a:pt x="125" y="266"/>
                  </a:lnTo>
                  <a:lnTo>
                    <a:pt x="78" y="280"/>
                  </a:lnTo>
                  <a:lnTo>
                    <a:pt x="206" y="435"/>
                  </a:lnTo>
                  <a:lnTo>
                    <a:pt x="0" y="511"/>
                  </a:lnTo>
                  <a:lnTo>
                    <a:pt x="20" y="675"/>
                  </a:lnTo>
                  <a:lnTo>
                    <a:pt x="118" y="1457"/>
                  </a:lnTo>
                  <a:lnTo>
                    <a:pt x="183" y="1911"/>
                  </a:lnTo>
                  <a:lnTo>
                    <a:pt x="206" y="2022"/>
                  </a:lnTo>
                  <a:lnTo>
                    <a:pt x="215" y="2094"/>
                  </a:lnTo>
                  <a:lnTo>
                    <a:pt x="223" y="2271"/>
                  </a:lnTo>
                  <a:lnTo>
                    <a:pt x="223" y="2458"/>
                  </a:lnTo>
                  <a:lnTo>
                    <a:pt x="215" y="2625"/>
                  </a:lnTo>
                  <a:lnTo>
                    <a:pt x="206" y="2688"/>
                  </a:lnTo>
                  <a:lnTo>
                    <a:pt x="222" y="2647"/>
                  </a:lnTo>
                  <a:lnTo>
                    <a:pt x="300" y="2327"/>
                  </a:lnTo>
                  <a:lnTo>
                    <a:pt x="336" y="2085"/>
                  </a:lnTo>
                  <a:lnTo>
                    <a:pt x="353" y="1895"/>
                  </a:lnTo>
                  <a:lnTo>
                    <a:pt x="359" y="1791"/>
                  </a:lnTo>
                  <a:lnTo>
                    <a:pt x="372" y="1567"/>
                  </a:lnTo>
                  <a:lnTo>
                    <a:pt x="415" y="1031"/>
                  </a:lnTo>
                  <a:lnTo>
                    <a:pt x="472" y="502"/>
                  </a:lnTo>
                  <a:lnTo>
                    <a:pt x="518" y="190"/>
                  </a:lnTo>
                  <a:lnTo>
                    <a:pt x="549" y="44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7" name="Freeform 94"/>
            <p:cNvSpPr>
              <a:spLocks/>
            </p:cNvSpPr>
            <p:nvPr/>
          </p:nvSpPr>
          <p:spPr bwMode="auto">
            <a:xfrm>
              <a:off x="3888" y="1026"/>
              <a:ext cx="224" cy="708"/>
            </a:xfrm>
            <a:custGeom>
              <a:avLst/>
              <a:gdLst>
                <a:gd name="T0" fmla="*/ 7 w 672"/>
                <a:gd name="T1" fmla="*/ 0 h 2124"/>
                <a:gd name="T2" fmla="*/ 339 w 672"/>
                <a:gd name="T3" fmla="*/ 230 h 2124"/>
                <a:gd name="T4" fmla="*/ 262 w 672"/>
                <a:gd name="T5" fmla="*/ 307 h 2124"/>
                <a:gd name="T6" fmla="*/ 468 w 672"/>
                <a:gd name="T7" fmla="*/ 307 h 2124"/>
                <a:gd name="T8" fmla="*/ 481 w 672"/>
                <a:gd name="T9" fmla="*/ 403 h 2124"/>
                <a:gd name="T10" fmla="*/ 538 w 672"/>
                <a:gd name="T11" fmla="*/ 900 h 2124"/>
                <a:gd name="T12" fmla="*/ 567 w 672"/>
                <a:gd name="T13" fmla="*/ 1236 h 2124"/>
                <a:gd name="T14" fmla="*/ 570 w 672"/>
                <a:gd name="T15" fmla="*/ 1357 h 2124"/>
                <a:gd name="T16" fmla="*/ 567 w 672"/>
                <a:gd name="T17" fmla="*/ 1548 h 2124"/>
                <a:gd name="T18" fmla="*/ 564 w 672"/>
                <a:gd name="T19" fmla="*/ 1748 h 2124"/>
                <a:gd name="T20" fmla="*/ 578 w 672"/>
                <a:gd name="T21" fmla="*/ 1864 h 2124"/>
                <a:gd name="T22" fmla="*/ 596 w 672"/>
                <a:gd name="T23" fmla="*/ 1920 h 2124"/>
                <a:gd name="T24" fmla="*/ 659 w 672"/>
                <a:gd name="T25" fmla="*/ 2098 h 2124"/>
                <a:gd name="T26" fmla="*/ 672 w 672"/>
                <a:gd name="T27" fmla="*/ 2124 h 2124"/>
                <a:gd name="T28" fmla="*/ 649 w 672"/>
                <a:gd name="T29" fmla="*/ 2090 h 2124"/>
                <a:gd name="T30" fmla="*/ 537 w 672"/>
                <a:gd name="T31" fmla="*/ 1871 h 2124"/>
                <a:gd name="T32" fmla="*/ 482 w 672"/>
                <a:gd name="T33" fmla="*/ 1731 h 2124"/>
                <a:gd name="T34" fmla="*/ 452 w 672"/>
                <a:gd name="T35" fmla="*/ 1635 h 2124"/>
                <a:gd name="T36" fmla="*/ 442 w 672"/>
                <a:gd name="T37" fmla="*/ 1587 h 2124"/>
                <a:gd name="T38" fmla="*/ 413 w 672"/>
                <a:gd name="T39" fmla="*/ 1468 h 2124"/>
                <a:gd name="T40" fmla="*/ 290 w 672"/>
                <a:gd name="T41" fmla="*/ 1071 h 2124"/>
                <a:gd name="T42" fmla="*/ 77 w 672"/>
                <a:gd name="T43" fmla="*/ 435 h 2124"/>
                <a:gd name="T44" fmla="*/ 31 w 672"/>
                <a:gd name="T45" fmla="*/ 307 h 2124"/>
                <a:gd name="T46" fmla="*/ 26 w 672"/>
                <a:gd name="T47" fmla="*/ 281 h 2124"/>
                <a:gd name="T48" fmla="*/ 3 w 672"/>
                <a:gd name="T49" fmla="*/ 143 h 2124"/>
                <a:gd name="T50" fmla="*/ 0 w 672"/>
                <a:gd name="T51" fmla="*/ 42 h 2124"/>
                <a:gd name="T52" fmla="*/ 7 w 672"/>
                <a:gd name="T53" fmla="*/ 0 h 2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72" h="2124">
                  <a:moveTo>
                    <a:pt x="7" y="0"/>
                  </a:moveTo>
                  <a:lnTo>
                    <a:pt x="339" y="230"/>
                  </a:lnTo>
                  <a:lnTo>
                    <a:pt x="262" y="307"/>
                  </a:lnTo>
                  <a:lnTo>
                    <a:pt x="468" y="307"/>
                  </a:lnTo>
                  <a:lnTo>
                    <a:pt x="481" y="403"/>
                  </a:lnTo>
                  <a:lnTo>
                    <a:pt x="538" y="900"/>
                  </a:lnTo>
                  <a:lnTo>
                    <a:pt x="567" y="1236"/>
                  </a:lnTo>
                  <a:lnTo>
                    <a:pt x="570" y="1357"/>
                  </a:lnTo>
                  <a:lnTo>
                    <a:pt x="567" y="1548"/>
                  </a:lnTo>
                  <a:lnTo>
                    <a:pt x="564" y="1748"/>
                  </a:lnTo>
                  <a:lnTo>
                    <a:pt x="578" y="1864"/>
                  </a:lnTo>
                  <a:lnTo>
                    <a:pt x="596" y="1920"/>
                  </a:lnTo>
                  <a:lnTo>
                    <a:pt x="659" y="2098"/>
                  </a:lnTo>
                  <a:lnTo>
                    <a:pt x="672" y="2124"/>
                  </a:lnTo>
                  <a:lnTo>
                    <a:pt x="649" y="2090"/>
                  </a:lnTo>
                  <a:lnTo>
                    <a:pt x="537" y="1871"/>
                  </a:lnTo>
                  <a:lnTo>
                    <a:pt x="482" y="1731"/>
                  </a:lnTo>
                  <a:lnTo>
                    <a:pt x="452" y="1635"/>
                  </a:lnTo>
                  <a:lnTo>
                    <a:pt x="442" y="1587"/>
                  </a:lnTo>
                  <a:lnTo>
                    <a:pt x="413" y="1468"/>
                  </a:lnTo>
                  <a:lnTo>
                    <a:pt x="290" y="1071"/>
                  </a:lnTo>
                  <a:lnTo>
                    <a:pt x="77" y="435"/>
                  </a:lnTo>
                  <a:lnTo>
                    <a:pt x="31" y="307"/>
                  </a:lnTo>
                  <a:lnTo>
                    <a:pt x="26" y="281"/>
                  </a:lnTo>
                  <a:lnTo>
                    <a:pt x="3" y="143"/>
                  </a:lnTo>
                  <a:lnTo>
                    <a:pt x="0" y="4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8" name="Freeform 95"/>
            <p:cNvSpPr>
              <a:spLocks/>
            </p:cNvSpPr>
            <p:nvPr/>
          </p:nvSpPr>
          <p:spPr bwMode="auto">
            <a:xfrm>
              <a:off x="2602" y="1495"/>
              <a:ext cx="205" cy="205"/>
            </a:xfrm>
            <a:custGeom>
              <a:avLst/>
              <a:gdLst>
                <a:gd name="T0" fmla="*/ 308 w 615"/>
                <a:gd name="T1" fmla="*/ 0 h 615"/>
                <a:gd name="T2" fmla="*/ 338 w 615"/>
                <a:gd name="T3" fmla="*/ 1 h 615"/>
                <a:gd name="T4" fmla="*/ 399 w 615"/>
                <a:gd name="T5" fmla="*/ 14 h 615"/>
                <a:gd name="T6" fmla="*/ 454 w 615"/>
                <a:gd name="T7" fmla="*/ 37 h 615"/>
                <a:gd name="T8" fmla="*/ 503 w 615"/>
                <a:gd name="T9" fmla="*/ 71 h 615"/>
                <a:gd name="T10" fmla="*/ 544 w 615"/>
                <a:gd name="T11" fmla="*/ 112 h 615"/>
                <a:gd name="T12" fmla="*/ 577 w 615"/>
                <a:gd name="T13" fmla="*/ 161 h 615"/>
                <a:gd name="T14" fmla="*/ 602 w 615"/>
                <a:gd name="T15" fmla="*/ 216 h 615"/>
                <a:gd name="T16" fmla="*/ 613 w 615"/>
                <a:gd name="T17" fmla="*/ 277 h 615"/>
                <a:gd name="T18" fmla="*/ 615 w 615"/>
                <a:gd name="T19" fmla="*/ 308 h 615"/>
                <a:gd name="T20" fmla="*/ 613 w 615"/>
                <a:gd name="T21" fmla="*/ 340 h 615"/>
                <a:gd name="T22" fmla="*/ 602 w 615"/>
                <a:gd name="T23" fmla="*/ 399 h 615"/>
                <a:gd name="T24" fmla="*/ 577 w 615"/>
                <a:gd name="T25" fmla="*/ 455 h 615"/>
                <a:gd name="T26" fmla="*/ 544 w 615"/>
                <a:gd name="T27" fmla="*/ 504 h 615"/>
                <a:gd name="T28" fmla="*/ 503 w 615"/>
                <a:gd name="T29" fmla="*/ 546 h 615"/>
                <a:gd name="T30" fmla="*/ 454 w 615"/>
                <a:gd name="T31" fmla="*/ 579 h 615"/>
                <a:gd name="T32" fmla="*/ 399 w 615"/>
                <a:gd name="T33" fmla="*/ 602 h 615"/>
                <a:gd name="T34" fmla="*/ 338 w 615"/>
                <a:gd name="T35" fmla="*/ 614 h 615"/>
                <a:gd name="T36" fmla="*/ 308 w 615"/>
                <a:gd name="T37" fmla="*/ 615 h 615"/>
                <a:gd name="T38" fmla="*/ 276 w 615"/>
                <a:gd name="T39" fmla="*/ 614 h 615"/>
                <a:gd name="T40" fmla="*/ 216 w 615"/>
                <a:gd name="T41" fmla="*/ 602 h 615"/>
                <a:gd name="T42" fmla="*/ 161 w 615"/>
                <a:gd name="T43" fmla="*/ 579 h 615"/>
                <a:gd name="T44" fmla="*/ 112 w 615"/>
                <a:gd name="T45" fmla="*/ 546 h 615"/>
                <a:gd name="T46" fmla="*/ 71 w 615"/>
                <a:gd name="T47" fmla="*/ 504 h 615"/>
                <a:gd name="T48" fmla="*/ 37 w 615"/>
                <a:gd name="T49" fmla="*/ 455 h 615"/>
                <a:gd name="T50" fmla="*/ 13 w 615"/>
                <a:gd name="T51" fmla="*/ 399 h 615"/>
                <a:gd name="T52" fmla="*/ 2 w 615"/>
                <a:gd name="T53" fmla="*/ 340 h 615"/>
                <a:gd name="T54" fmla="*/ 0 w 615"/>
                <a:gd name="T55" fmla="*/ 308 h 615"/>
                <a:gd name="T56" fmla="*/ 2 w 615"/>
                <a:gd name="T57" fmla="*/ 277 h 615"/>
                <a:gd name="T58" fmla="*/ 13 w 615"/>
                <a:gd name="T59" fmla="*/ 216 h 615"/>
                <a:gd name="T60" fmla="*/ 37 w 615"/>
                <a:gd name="T61" fmla="*/ 161 h 615"/>
                <a:gd name="T62" fmla="*/ 71 w 615"/>
                <a:gd name="T63" fmla="*/ 112 h 615"/>
                <a:gd name="T64" fmla="*/ 112 w 615"/>
                <a:gd name="T65" fmla="*/ 71 h 615"/>
                <a:gd name="T66" fmla="*/ 161 w 615"/>
                <a:gd name="T67" fmla="*/ 37 h 615"/>
                <a:gd name="T68" fmla="*/ 216 w 615"/>
                <a:gd name="T69" fmla="*/ 14 h 615"/>
                <a:gd name="T70" fmla="*/ 276 w 615"/>
                <a:gd name="T71" fmla="*/ 1 h 615"/>
                <a:gd name="T72" fmla="*/ 308 w 615"/>
                <a:gd name="T73" fmla="*/ 0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15" h="615">
                  <a:moveTo>
                    <a:pt x="308" y="0"/>
                  </a:moveTo>
                  <a:lnTo>
                    <a:pt x="338" y="1"/>
                  </a:lnTo>
                  <a:lnTo>
                    <a:pt x="399" y="14"/>
                  </a:lnTo>
                  <a:lnTo>
                    <a:pt x="454" y="37"/>
                  </a:lnTo>
                  <a:lnTo>
                    <a:pt x="503" y="71"/>
                  </a:lnTo>
                  <a:lnTo>
                    <a:pt x="544" y="112"/>
                  </a:lnTo>
                  <a:lnTo>
                    <a:pt x="577" y="161"/>
                  </a:lnTo>
                  <a:lnTo>
                    <a:pt x="602" y="216"/>
                  </a:lnTo>
                  <a:lnTo>
                    <a:pt x="613" y="277"/>
                  </a:lnTo>
                  <a:lnTo>
                    <a:pt x="615" y="308"/>
                  </a:lnTo>
                  <a:lnTo>
                    <a:pt x="613" y="340"/>
                  </a:lnTo>
                  <a:lnTo>
                    <a:pt x="602" y="399"/>
                  </a:lnTo>
                  <a:lnTo>
                    <a:pt x="577" y="455"/>
                  </a:lnTo>
                  <a:lnTo>
                    <a:pt x="544" y="504"/>
                  </a:lnTo>
                  <a:lnTo>
                    <a:pt x="503" y="546"/>
                  </a:lnTo>
                  <a:lnTo>
                    <a:pt x="454" y="579"/>
                  </a:lnTo>
                  <a:lnTo>
                    <a:pt x="399" y="602"/>
                  </a:lnTo>
                  <a:lnTo>
                    <a:pt x="338" y="614"/>
                  </a:lnTo>
                  <a:lnTo>
                    <a:pt x="308" y="615"/>
                  </a:lnTo>
                  <a:lnTo>
                    <a:pt x="276" y="614"/>
                  </a:lnTo>
                  <a:lnTo>
                    <a:pt x="216" y="602"/>
                  </a:lnTo>
                  <a:lnTo>
                    <a:pt x="161" y="579"/>
                  </a:lnTo>
                  <a:lnTo>
                    <a:pt x="112" y="546"/>
                  </a:lnTo>
                  <a:lnTo>
                    <a:pt x="71" y="504"/>
                  </a:lnTo>
                  <a:lnTo>
                    <a:pt x="37" y="455"/>
                  </a:lnTo>
                  <a:lnTo>
                    <a:pt x="13" y="399"/>
                  </a:lnTo>
                  <a:lnTo>
                    <a:pt x="2" y="340"/>
                  </a:lnTo>
                  <a:lnTo>
                    <a:pt x="0" y="308"/>
                  </a:lnTo>
                  <a:lnTo>
                    <a:pt x="2" y="277"/>
                  </a:lnTo>
                  <a:lnTo>
                    <a:pt x="13" y="216"/>
                  </a:lnTo>
                  <a:lnTo>
                    <a:pt x="37" y="161"/>
                  </a:lnTo>
                  <a:lnTo>
                    <a:pt x="71" y="112"/>
                  </a:lnTo>
                  <a:lnTo>
                    <a:pt x="112" y="71"/>
                  </a:lnTo>
                  <a:lnTo>
                    <a:pt x="161" y="37"/>
                  </a:lnTo>
                  <a:lnTo>
                    <a:pt x="216" y="14"/>
                  </a:lnTo>
                  <a:lnTo>
                    <a:pt x="276" y="1"/>
                  </a:lnTo>
                  <a:lnTo>
                    <a:pt x="308" y="0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9" name="Freeform 96"/>
            <p:cNvSpPr>
              <a:spLocks/>
            </p:cNvSpPr>
            <p:nvPr/>
          </p:nvSpPr>
          <p:spPr bwMode="auto">
            <a:xfrm>
              <a:off x="2628" y="1513"/>
              <a:ext cx="154" cy="171"/>
            </a:xfrm>
            <a:custGeom>
              <a:avLst/>
              <a:gdLst>
                <a:gd name="T0" fmla="*/ 230 w 461"/>
                <a:gd name="T1" fmla="*/ 0 h 513"/>
                <a:gd name="T2" fmla="*/ 253 w 461"/>
                <a:gd name="T3" fmla="*/ 1 h 513"/>
                <a:gd name="T4" fmla="*/ 298 w 461"/>
                <a:gd name="T5" fmla="*/ 11 h 513"/>
                <a:gd name="T6" fmla="*/ 340 w 461"/>
                <a:gd name="T7" fmla="*/ 30 h 513"/>
                <a:gd name="T8" fmla="*/ 376 w 461"/>
                <a:gd name="T9" fmla="*/ 57 h 513"/>
                <a:gd name="T10" fmla="*/ 407 w 461"/>
                <a:gd name="T11" fmla="*/ 93 h 513"/>
                <a:gd name="T12" fmla="*/ 432 w 461"/>
                <a:gd name="T13" fmla="*/ 134 h 513"/>
                <a:gd name="T14" fmla="*/ 450 w 461"/>
                <a:gd name="T15" fmla="*/ 180 h 513"/>
                <a:gd name="T16" fmla="*/ 459 w 461"/>
                <a:gd name="T17" fmla="*/ 230 h 513"/>
                <a:gd name="T18" fmla="*/ 461 w 461"/>
                <a:gd name="T19" fmla="*/ 256 h 513"/>
                <a:gd name="T20" fmla="*/ 459 w 461"/>
                <a:gd name="T21" fmla="*/ 282 h 513"/>
                <a:gd name="T22" fmla="*/ 450 w 461"/>
                <a:gd name="T23" fmla="*/ 333 h 513"/>
                <a:gd name="T24" fmla="*/ 432 w 461"/>
                <a:gd name="T25" fmla="*/ 379 h 513"/>
                <a:gd name="T26" fmla="*/ 407 w 461"/>
                <a:gd name="T27" fmla="*/ 419 h 513"/>
                <a:gd name="T28" fmla="*/ 376 w 461"/>
                <a:gd name="T29" fmla="*/ 454 h 513"/>
                <a:gd name="T30" fmla="*/ 340 w 461"/>
                <a:gd name="T31" fmla="*/ 481 h 513"/>
                <a:gd name="T32" fmla="*/ 298 w 461"/>
                <a:gd name="T33" fmla="*/ 501 h 513"/>
                <a:gd name="T34" fmla="*/ 253 w 461"/>
                <a:gd name="T35" fmla="*/ 511 h 513"/>
                <a:gd name="T36" fmla="*/ 230 w 461"/>
                <a:gd name="T37" fmla="*/ 513 h 513"/>
                <a:gd name="T38" fmla="*/ 206 w 461"/>
                <a:gd name="T39" fmla="*/ 511 h 513"/>
                <a:gd name="T40" fmla="*/ 161 w 461"/>
                <a:gd name="T41" fmla="*/ 501 h 513"/>
                <a:gd name="T42" fmla="*/ 119 w 461"/>
                <a:gd name="T43" fmla="*/ 481 h 513"/>
                <a:gd name="T44" fmla="*/ 83 w 461"/>
                <a:gd name="T45" fmla="*/ 454 h 513"/>
                <a:gd name="T46" fmla="*/ 52 w 461"/>
                <a:gd name="T47" fmla="*/ 419 h 513"/>
                <a:gd name="T48" fmla="*/ 27 w 461"/>
                <a:gd name="T49" fmla="*/ 379 h 513"/>
                <a:gd name="T50" fmla="*/ 10 w 461"/>
                <a:gd name="T51" fmla="*/ 333 h 513"/>
                <a:gd name="T52" fmla="*/ 0 w 461"/>
                <a:gd name="T53" fmla="*/ 282 h 513"/>
                <a:gd name="T54" fmla="*/ 0 w 461"/>
                <a:gd name="T55" fmla="*/ 256 h 513"/>
                <a:gd name="T56" fmla="*/ 0 w 461"/>
                <a:gd name="T57" fmla="*/ 230 h 513"/>
                <a:gd name="T58" fmla="*/ 10 w 461"/>
                <a:gd name="T59" fmla="*/ 180 h 513"/>
                <a:gd name="T60" fmla="*/ 27 w 461"/>
                <a:gd name="T61" fmla="*/ 134 h 513"/>
                <a:gd name="T62" fmla="*/ 52 w 461"/>
                <a:gd name="T63" fmla="*/ 93 h 513"/>
                <a:gd name="T64" fmla="*/ 83 w 461"/>
                <a:gd name="T65" fmla="*/ 57 h 513"/>
                <a:gd name="T66" fmla="*/ 119 w 461"/>
                <a:gd name="T67" fmla="*/ 30 h 513"/>
                <a:gd name="T68" fmla="*/ 161 w 461"/>
                <a:gd name="T69" fmla="*/ 11 h 513"/>
                <a:gd name="T70" fmla="*/ 206 w 461"/>
                <a:gd name="T71" fmla="*/ 1 h 513"/>
                <a:gd name="T72" fmla="*/ 230 w 461"/>
                <a:gd name="T73" fmla="*/ 0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61" h="513">
                  <a:moveTo>
                    <a:pt x="230" y="0"/>
                  </a:moveTo>
                  <a:lnTo>
                    <a:pt x="253" y="1"/>
                  </a:lnTo>
                  <a:lnTo>
                    <a:pt x="298" y="11"/>
                  </a:lnTo>
                  <a:lnTo>
                    <a:pt x="340" y="30"/>
                  </a:lnTo>
                  <a:lnTo>
                    <a:pt x="376" y="57"/>
                  </a:lnTo>
                  <a:lnTo>
                    <a:pt x="407" y="93"/>
                  </a:lnTo>
                  <a:lnTo>
                    <a:pt x="432" y="134"/>
                  </a:lnTo>
                  <a:lnTo>
                    <a:pt x="450" y="180"/>
                  </a:lnTo>
                  <a:lnTo>
                    <a:pt x="459" y="230"/>
                  </a:lnTo>
                  <a:lnTo>
                    <a:pt x="461" y="256"/>
                  </a:lnTo>
                  <a:lnTo>
                    <a:pt x="459" y="282"/>
                  </a:lnTo>
                  <a:lnTo>
                    <a:pt x="450" y="333"/>
                  </a:lnTo>
                  <a:lnTo>
                    <a:pt x="432" y="379"/>
                  </a:lnTo>
                  <a:lnTo>
                    <a:pt x="407" y="419"/>
                  </a:lnTo>
                  <a:lnTo>
                    <a:pt x="376" y="454"/>
                  </a:lnTo>
                  <a:lnTo>
                    <a:pt x="340" y="481"/>
                  </a:lnTo>
                  <a:lnTo>
                    <a:pt x="298" y="501"/>
                  </a:lnTo>
                  <a:lnTo>
                    <a:pt x="253" y="511"/>
                  </a:lnTo>
                  <a:lnTo>
                    <a:pt x="230" y="513"/>
                  </a:lnTo>
                  <a:lnTo>
                    <a:pt x="206" y="511"/>
                  </a:lnTo>
                  <a:lnTo>
                    <a:pt x="161" y="501"/>
                  </a:lnTo>
                  <a:lnTo>
                    <a:pt x="119" y="481"/>
                  </a:lnTo>
                  <a:lnTo>
                    <a:pt x="83" y="454"/>
                  </a:lnTo>
                  <a:lnTo>
                    <a:pt x="52" y="419"/>
                  </a:lnTo>
                  <a:lnTo>
                    <a:pt x="27" y="379"/>
                  </a:lnTo>
                  <a:lnTo>
                    <a:pt x="10" y="333"/>
                  </a:lnTo>
                  <a:lnTo>
                    <a:pt x="0" y="282"/>
                  </a:lnTo>
                  <a:lnTo>
                    <a:pt x="0" y="256"/>
                  </a:lnTo>
                  <a:lnTo>
                    <a:pt x="0" y="230"/>
                  </a:lnTo>
                  <a:lnTo>
                    <a:pt x="10" y="180"/>
                  </a:lnTo>
                  <a:lnTo>
                    <a:pt x="27" y="134"/>
                  </a:lnTo>
                  <a:lnTo>
                    <a:pt x="52" y="93"/>
                  </a:lnTo>
                  <a:lnTo>
                    <a:pt x="83" y="57"/>
                  </a:lnTo>
                  <a:lnTo>
                    <a:pt x="119" y="30"/>
                  </a:lnTo>
                  <a:lnTo>
                    <a:pt x="161" y="11"/>
                  </a:lnTo>
                  <a:lnTo>
                    <a:pt x="206" y="1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C0CC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120" name="Group 41"/>
          <p:cNvGrpSpPr>
            <a:grpSpLocks noChangeAspect="1"/>
          </p:cNvGrpSpPr>
          <p:nvPr/>
        </p:nvGrpSpPr>
        <p:grpSpPr bwMode="auto">
          <a:xfrm>
            <a:off x="926098" y="3171970"/>
            <a:ext cx="2206847" cy="3121025"/>
            <a:chOff x="1766" y="469"/>
            <a:chExt cx="2892" cy="4090"/>
          </a:xfrm>
        </p:grpSpPr>
        <p:sp>
          <p:nvSpPr>
            <p:cNvPr id="121" name="Freeform 42"/>
            <p:cNvSpPr>
              <a:spLocks/>
            </p:cNvSpPr>
            <p:nvPr/>
          </p:nvSpPr>
          <p:spPr bwMode="auto">
            <a:xfrm>
              <a:off x="2099" y="1615"/>
              <a:ext cx="990" cy="2944"/>
            </a:xfrm>
            <a:custGeom>
              <a:avLst/>
              <a:gdLst>
                <a:gd name="T0" fmla="*/ 384 w 2970"/>
                <a:gd name="T1" fmla="*/ 8833 h 8833"/>
                <a:gd name="T2" fmla="*/ 1193 w 2970"/>
                <a:gd name="T3" fmla="*/ 6158 h 8833"/>
                <a:gd name="T4" fmla="*/ 2420 w 2970"/>
                <a:gd name="T5" fmla="*/ 2056 h 8833"/>
                <a:gd name="T6" fmla="*/ 2920 w 2970"/>
                <a:gd name="T7" fmla="*/ 365 h 8833"/>
                <a:gd name="T8" fmla="*/ 2970 w 2970"/>
                <a:gd name="T9" fmla="*/ 180 h 8833"/>
                <a:gd name="T10" fmla="*/ 2957 w 2970"/>
                <a:gd name="T11" fmla="*/ 142 h 8833"/>
                <a:gd name="T12" fmla="*/ 2918 w 2970"/>
                <a:gd name="T13" fmla="*/ 77 h 8833"/>
                <a:gd name="T14" fmla="*/ 2855 w 2970"/>
                <a:gd name="T15" fmla="*/ 10 h 8833"/>
                <a:gd name="T16" fmla="*/ 2842 w 2970"/>
                <a:gd name="T17" fmla="*/ 0 h 8833"/>
                <a:gd name="T18" fmla="*/ 2662 w 2970"/>
                <a:gd name="T19" fmla="*/ 206 h 8833"/>
                <a:gd name="T20" fmla="*/ 0 w 2970"/>
                <a:gd name="T21" fmla="*/ 8833 h 8833"/>
                <a:gd name="T22" fmla="*/ 384 w 2970"/>
                <a:gd name="T23" fmla="*/ 8833 h 88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970" h="8833">
                  <a:moveTo>
                    <a:pt x="384" y="8833"/>
                  </a:moveTo>
                  <a:lnTo>
                    <a:pt x="1193" y="6158"/>
                  </a:lnTo>
                  <a:lnTo>
                    <a:pt x="2420" y="2056"/>
                  </a:lnTo>
                  <a:lnTo>
                    <a:pt x="2920" y="365"/>
                  </a:lnTo>
                  <a:lnTo>
                    <a:pt x="2970" y="180"/>
                  </a:lnTo>
                  <a:lnTo>
                    <a:pt x="2957" y="142"/>
                  </a:lnTo>
                  <a:lnTo>
                    <a:pt x="2918" y="77"/>
                  </a:lnTo>
                  <a:lnTo>
                    <a:pt x="2855" y="10"/>
                  </a:lnTo>
                  <a:lnTo>
                    <a:pt x="2842" y="0"/>
                  </a:lnTo>
                  <a:lnTo>
                    <a:pt x="2662" y="206"/>
                  </a:lnTo>
                  <a:lnTo>
                    <a:pt x="0" y="8833"/>
                  </a:lnTo>
                  <a:lnTo>
                    <a:pt x="384" y="8833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2" name="Freeform 43"/>
            <p:cNvSpPr>
              <a:spLocks/>
            </p:cNvSpPr>
            <p:nvPr/>
          </p:nvSpPr>
          <p:spPr bwMode="auto">
            <a:xfrm>
              <a:off x="2577" y="1854"/>
              <a:ext cx="392" cy="111"/>
            </a:xfrm>
            <a:custGeom>
              <a:avLst/>
              <a:gdLst>
                <a:gd name="T0" fmla="*/ 1177 w 1177"/>
                <a:gd name="T1" fmla="*/ 128 h 332"/>
                <a:gd name="T2" fmla="*/ 1177 w 1177"/>
                <a:gd name="T3" fmla="*/ 112 h 332"/>
                <a:gd name="T4" fmla="*/ 1167 w 1177"/>
                <a:gd name="T5" fmla="*/ 93 h 332"/>
                <a:gd name="T6" fmla="*/ 1152 w 1177"/>
                <a:gd name="T7" fmla="*/ 76 h 332"/>
                <a:gd name="T8" fmla="*/ 1152 w 1177"/>
                <a:gd name="T9" fmla="*/ 76 h 332"/>
                <a:gd name="T10" fmla="*/ 0 w 1177"/>
                <a:gd name="T11" fmla="*/ 0 h 332"/>
                <a:gd name="T12" fmla="*/ 0 w 1177"/>
                <a:gd name="T13" fmla="*/ 180 h 332"/>
                <a:gd name="T14" fmla="*/ 0 w 1177"/>
                <a:gd name="T15" fmla="*/ 282 h 332"/>
                <a:gd name="T16" fmla="*/ 1126 w 1177"/>
                <a:gd name="T17" fmla="*/ 332 h 332"/>
                <a:gd name="T18" fmla="*/ 1144 w 1177"/>
                <a:gd name="T19" fmla="*/ 262 h 332"/>
                <a:gd name="T20" fmla="*/ 1173 w 1177"/>
                <a:gd name="T21" fmla="*/ 167 h 332"/>
                <a:gd name="T22" fmla="*/ 1177 w 1177"/>
                <a:gd name="T23" fmla="*/ 128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7" h="332">
                  <a:moveTo>
                    <a:pt x="1177" y="128"/>
                  </a:moveTo>
                  <a:lnTo>
                    <a:pt x="1177" y="112"/>
                  </a:lnTo>
                  <a:lnTo>
                    <a:pt x="1167" y="93"/>
                  </a:lnTo>
                  <a:lnTo>
                    <a:pt x="1152" y="76"/>
                  </a:lnTo>
                  <a:lnTo>
                    <a:pt x="1152" y="76"/>
                  </a:lnTo>
                  <a:lnTo>
                    <a:pt x="0" y="0"/>
                  </a:lnTo>
                  <a:lnTo>
                    <a:pt x="0" y="180"/>
                  </a:lnTo>
                  <a:lnTo>
                    <a:pt x="0" y="282"/>
                  </a:lnTo>
                  <a:lnTo>
                    <a:pt x="1126" y="332"/>
                  </a:lnTo>
                  <a:lnTo>
                    <a:pt x="1144" y="262"/>
                  </a:lnTo>
                  <a:lnTo>
                    <a:pt x="1173" y="167"/>
                  </a:lnTo>
                  <a:lnTo>
                    <a:pt x="1177" y="128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3" name="Freeform 44"/>
            <p:cNvSpPr>
              <a:spLocks/>
            </p:cNvSpPr>
            <p:nvPr/>
          </p:nvSpPr>
          <p:spPr bwMode="auto">
            <a:xfrm>
              <a:off x="2286" y="2844"/>
              <a:ext cx="393" cy="111"/>
            </a:xfrm>
            <a:custGeom>
              <a:avLst/>
              <a:gdLst>
                <a:gd name="T0" fmla="*/ 1177 w 1177"/>
                <a:gd name="T1" fmla="*/ 129 h 333"/>
                <a:gd name="T2" fmla="*/ 1177 w 1177"/>
                <a:gd name="T3" fmla="*/ 113 h 333"/>
                <a:gd name="T4" fmla="*/ 1169 w 1177"/>
                <a:gd name="T5" fmla="*/ 94 h 333"/>
                <a:gd name="T6" fmla="*/ 1152 w 1177"/>
                <a:gd name="T7" fmla="*/ 78 h 333"/>
                <a:gd name="T8" fmla="*/ 1152 w 1177"/>
                <a:gd name="T9" fmla="*/ 78 h 333"/>
                <a:gd name="T10" fmla="*/ 0 w 1177"/>
                <a:gd name="T11" fmla="*/ 0 h 333"/>
                <a:gd name="T12" fmla="*/ 0 w 1177"/>
                <a:gd name="T13" fmla="*/ 180 h 333"/>
                <a:gd name="T14" fmla="*/ 0 w 1177"/>
                <a:gd name="T15" fmla="*/ 283 h 333"/>
                <a:gd name="T16" fmla="*/ 1127 w 1177"/>
                <a:gd name="T17" fmla="*/ 333 h 333"/>
                <a:gd name="T18" fmla="*/ 1143 w 1177"/>
                <a:gd name="T19" fmla="*/ 264 h 333"/>
                <a:gd name="T20" fmla="*/ 1162 w 1177"/>
                <a:gd name="T21" fmla="*/ 167 h 333"/>
                <a:gd name="T22" fmla="*/ 1177 w 1177"/>
                <a:gd name="T23" fmla="*/ 129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7" h="333">
                  <a:moveTo>
                    <a:pt x="1177" y="129"/>
                  </a:moveTo>
                  <a:lnTo>
                    <a:pt x="1177" y="113"/>
                  </a:lnTo>
                  <a:lnTo>
                    <a:pt x="1169" y="94"/>
                  </a:lnTo>
                  <a:lnTo>
                    <a:pt x="1152" y="78"/>
                  </a:lnTo>
                  <a:lnTo>
                    <a:pt x="1152" y="78"/>
                  </a:lnTo>
                  <a:lnTo>
                    <a:pt x="0" y="0"/>
                  </a:lnTo>
                  <a:lnTo>
                    <a:pt x="0" y="180"/>
                  </a:lnTo>
                  <a:lnTo>
                    <a:pt x="0" y="283"/>
                  </a:lnTo>
                  <a:lnTo>
                    <a:pt x="1127" y="333"/>
                  </a:lnTo>
                  <a:lnTo>
                    <a:pt x="1143" y="264"/>
                  </a:lnTo>
                  <a:lnTo>
                    <a:pt x="1162" y="167"/>
                  </a:lnTo>
                  <a:lnTo>
                    <a:pt x="1177" y="129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4" name="Freeform 45"/>
            <p:cNvSpPr>
              <a:spLocks/>
            </p:cNvSpPr>
            <p:nvPr/>
          </p:nvSpPr>
          <p:spPr bwMode="auto">
            <a:xfrm>
              <a:off x="1962" y="3988"/>
              <a:ext cx="393" cy="111"/>
            </a:xfrm>
            <a:custGeom>
              <a:avLst/>
              <a:gdLst>
                <a:gd name="T0" fmla="*/ 1178 w 1178"/>
                <a:gd name="T1" fmla="*/ 127 h 333"/>
                <a:gd name="T2" fmla="*/ 1178 w 1178"/>
                <a:gd name="T3" fmla="*/ 111 h 333"/>
                <a:gd name="T4" fmla="*/ 1168 w 1178"/>
                <a:gd name="T5" fmla="*/ 92 h 333"/>
                <a:gd name="T6" fmla="*/ 1152 w 1178"/>
                <a:gd name="T7" fmla="*/ 77 h 333"/>
                <a:gd name="T8" fmla="*/ 1152 w 1178"/>
                <a:gd name="T9" fmla="*/ 77 h 333"/>
                <a:gd name="T10" fmla="*/ 0 w 1178"/>
                <a:gd name="T11" fmla="*/ 0 h 333"/>
                <a:gd name="T12" fmla="*/ 0 w 1178"/>
                <a:gd name="T13" fmla="*/ 179 h 333"/>
                <a:gd name="T14" fmla="*/ 0 w 1178"/>
                <a:gd name="T15" fmla="*/ 281 h 333"/>
                <a:gd name="T16" fmla="*/ 1126 w 1178"/>
                <a:gd name="T17" fmla="*/ 333 h 333"/>
                <a:gd name="T18" fmla="*/ 1144 w 1178"/>
                <a:gd name="T19" fmla="*/ 262 h 333"/>
                <a:gd name="T20" fmla="*/ 1173 w 1178"/>
                <a:gd name="T21" fmla="*/ 166 h 333"/>
                <a:gd name="T22" fmla="*/ 1178 w 1178"/>
                <a:gd name="T23" fmla="*/ 127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8" h="333">
                  <a:moveTo>
                    <a:pt x="1178" y="127"/>
                  </a:moveTo>
                  <a:lnTo>
                    <a:pt x="1178" y="111"/>
                  </a:lnTo>
                  <a:lnTo>
                    <a:pt x="1168" y="92"/>
                  </a:lnTo>
                  <a:lnTo>
                    <a:pt x="1152" y="77"/>
                  </a:lnTo>
                  <a:lnTo>
                    <a:pt x="1152" y="77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0" y="281"/>
                  </a:lnTo>
                  <a:lnTo>
                    <a:pt x="1126" y="333"/>
                  </a:lnTo>
                  <a:lnTo>
                    <a:pt x="1144" y="262"/>
                  </a:lnTo>
                  <a:lnTo>
                    <a:pt x="1173" y="166"/>
                  </a:lnTo>
                  <a:lnTo>
                    <a:pt x="1178" y="127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5" name="Freeform 46"/>
            <p:cNvSpPr>
              <a:spLocks/>
            </p:cNvSpPr>
            <p:nvPr/>
          </p:nvSpPr>
          <p:spPr bwMode="auto">
            <a:xfrm>
              <a:off x="2209" y="1624"/>
              <a:ext cx="882" cy="2935"/>
            </a:xfrm>
            <a:custGeom>
              <a:avLst/>
              <a:gdLst>
                <a:gd name="T0" fmla="*/ 2586 w 2644"/>
                <a:gd name="T1" fmla="*/ 256 h 8807"/>
                <a:gd name="T2" fmla="*/ 0 w 2644"/>
                <a:gd name="T3" fmla="*/ 8807 h 8807"/>
                <a:gd name="T4" fmla="*/ 104 w 2644"/>
                <a:gd name="T5" fmla="*/ 8807 h 8807"/>
                <a:gd name="T6" fmla="*/ 2638 w 2644"/>
                <a:gd name="T7" fmla="*/ 282 h 8807"/>
                <a:gd name="T8" fmla="*/ 2641 w 2644"/>
                <a:gd name="T9" fmla="*/ 262 h 8807"/>
                <a:gd name="T10" fmla="*/ 2644 w 2644"/>
                <a:gd name="T11" fmla="*/ 221 h 8807"/>
                <a:gd name="T12" fmla="*/ 2637 w 2644"/>
                <a:gd name="T13" fmla="*/ 161 h 8807"/>
                <a:gd name="T14" fmla="*/ 2602 w 2644"/>
                <a:gd name="T15" fmla="*/ 83 h 8807"/>
                <a:gd name="T16" fmla="*/ 2562 w 2644"/>
                <a:gd name="T17" fmla="*/ 36 h 8807"/>
                <a:gd name="T18" fmla="*/ 2529 w 2644"/>
                <a:gd name="T19" fmla="*/ 10 h 8807"/>
                <a:gd name="T20" fmla="*/ 2510 w 2644"/>
                <a:gd name="T21" fmla="*/ 0 h 8807"/>
                <a:gd name="T22" fmla="*/ 2484 w 2644"/>
                <a:gd name="T23" fmla="*/ 0 h 8807"/>
                <a:gd name="T24" fmla="*/ 2503 w 2644"/>
                <a:gd name="T25" fmla="*/ 10 h 8807"/>
                <a:gd name="T26" fmla="*/ 2534 w 2644"/>
                <a:gd name="T27" fmla="*/ 34 h 8807"/>
                <a:gd name="T28" fmla="*/ 2559 w 2644"/>
                <a:gd name="T29" fmla="*/ 61 h 8807"/>
                <a:gd name="T30" fmla="*/ 2576 w 2644"/>
                <a:gd name="T31" fmla="*/ 92 h 8807"/>
                <a:gd name="T32" fmla="*/ 2593 w 2644"/>
                <a:gd name="T33" fmla="*/ 144 h 8807"/>
                <a:gd name="T34" fmla="*/ 2595 w 2644"/>
                <a:gd name="T35" fmla="*/ 217 h 8807"/>
                <a:gd name="T36" fmla="*/ 2586 w 2644"/>
                <a:gd name="T37" fmla="*/ 256 h 8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44" h="8807">
                  <a:moveTo>
                    <a:pt x="2586" y="256"/>
                  </a:moveTo>
                  <a:lnTo>
                    <a:pt x="0" y="8807"/>
                  </a:lnTo>
                  <a:lnTo>
                    <a:pt x="104" y="8807"/>
                  </a:lnTo>
                  <a:lnTo>
                    <a:pt x="2638" y="282"/>
                  </a:lnTo>
                  <a:lnTo>
                    <a:pt x="2641" y="262"/>
                  </a:lnTo>
                  <a:lnTo>
                    <a:pt x="2644" y="221"/>
                  </a:lnTo>
                  <a:lnTo>
                    <a:pt x="2637" y="161"/>
                  </a:lnTo>
                  <a:lnTo>
                    <a:pt x="2602" y="83"/>
                  </a:lnTo>
                  <a:lnTo>
                    <a:pt x="2562" y="36"/>
                  </a:lnTo>
                  <a:lnTo>
                    <a:pt x="2529" y="10"/>
                  </a:lnTo>
                  <a:lnTo>
                    <a:pt x="2510" y="0"/>
                  </a:lnTo>
                  <a:lnTo>
                    <a:pt x="2484" y="0"/>
                  </a:lnTo>
                  <a:lnTo>
                    <a:pt x="2503" y="10"/>
                  </a:lnTo>
                  <a:lnTo>
                    <a:pt x="2534" y="34"/>
                  </a:lnTo>
                  <a:lnTo>
                    <a:pt x="2559" y="61"/>
                  </a:lnTo>
                  <a:lnTo>
                    <a:pt x="2576" y="92"/>
                  </a:lnTo>
                  <a:lnTo>
                    <a:pt x="2593" y="144"/>
                  </a:lnTo>
                  <a:lnTo>
                    <a:pt x="2595" y="217"/>
                  </a:lnTo>
                  <a:lnTo>
                    <a:pt x="2586" y="256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6" name="Freeform 47"/>
            <p:cNvSpPr>
              <a:spLocks/>
            </p:cNvSpPr>
            <p:nvPr/>
          </p:nvSpPr>
          <p:spPr bwMode="auto">
            <a:xfrm>
              <a:off x="3080" y="1589"/>
              <a:ext cx="998" cy="2970"/>
            </a:xfrm>
            <a:custGeom>
              <a:avLst/>
              <a:gdLst>
                <a:gd name="T0" fmla="*/ 2995 w 2995"/>
                <a:gd name="T1" fmla="*/ 8910 h 8910"/>
                <a:gd name="T2" fmla="*/ 2425 w 2995"/>
                <a:gd name="T3" fmla="*/ 7083 h 8910"/>
                <a:gd name="T4" fmla="*/ 995 w 2995"/>
                <a:gd name="T5" fmla="*/ 2473 h 8910"/>
                <a:gd name="T6" fmla="*/ 459 w 2995"/>
                <a:gd name="T7" fmla="*/ 768 h 8910"/>
                <a:gd name="T8" fmla="*/ 256 w 2995"/>
                <a:gd name="T9" fmla="*/ 143 h 8910"/>
                <a:gd name="T10" fmla="*/ 230 w 2995"/>
                <a:gd name="T11" fmla="*/ 77 h 8910"/>
                <a:gd name="T12" fmla="*/ 200 w 2995"/>
                <a:gd name="T13" fmla="*/ 51 h 8910"/>
                <a:gd name="T14" fmla="*/ 131 w 2995"/>
                <a:gd name="T15" fmla="*/ 19 h 8910"/>
                <a:gd name="T16" fmla="*/ 42 w 2995"/>
                <a:gd name="T17" fmla="*/ 0 h 8910"/>
                <a:gd name="T18" fmla="*/ 26 w 2995"/>
                <a:gd name="T19" fmla="*/ 0 h 8910"/>
                <a:gd name="T20" fmla="*/ 0 w 2995"/>
                <a:gd name="T21" fmla="*/ 283 h 8910"/>
                <a:gd name="T22" fmla="*/ 2584 w 2995"/>
                <a:gd name="T23" fmla="*/ 8910 h 8910"/>
                <a:gd name="T24" fmla="*/ 2995 w 2995"/>
                <a:gd name="T25" fmla="*/ 8910 h 8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95" h="8910">
                  <a:moveTo>
                    <a:pt x="2995" y="8910"/>
                  </a:moveTo>
                  <a:lnTo>
                    <a:pt x="2425" y="7083"/>
                  </a:lnTo>
                  <a:lnTo>
                    <a:pt x="995" y="2473"/>
                  </a:lnTo>
                  <a:lnTo>
                    <a:pt x="459" y="768"/>
                  </a:lnTo>
                  <a:lnTo>
                    <a:pt x="256" y="143"/>
                  </a:lnTo>
                  <a:lnTo>
                    <a:pt x="230" y="77"/>
                  </a:lnTo>
                  <a:lnTo>
                    <a:pt x="200" y="51"/>
                  </a:lnTo>
                  <a:lnTo>
                    <a:pt x="131" y="19"/>
                  </a:lnTo>
                  <a:lnTo>
                    <a:pt x="42" y="0"/>
                  </a:lnTo>
                  <a:lnTo>
                    <a:pt x="26" y="0"/>
                  </a:lnTo>
                  <a:lnTo>
                    <a:pt x="0" y="283"/>
                  </a:lnTo>
                  <a:lnTo>
                    <a:pt x="2584" y="8910"/>
                  </a:lnTo>
                  <a:lnTo>
                    <a:pt x="2995" y="8910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7" name="Freeform 48"/>
            <p:cNvSpPr>
              <a:spLocks/>
            </p:cNvSpPr>
            <p:nvPr/>
          </p:nvSpPr>
          <p:spPr bwMode="auto">
            <a:xfrm>
              <a:off x="3473" y="4150"/>
              <a:ext cx="486" cy="170"/>
            </a:xfrm>
            <a:custGeom>
              <a:avLst/>
              <a:gdLst>
                <a:gd name="T0" fmla="*/ 50 w 1458"/>
                <a:gd name="T1" fmla="*/ 512 h 512"/>
                <a:gd name="T2" fmla="*/ 1458 w 1458"/>
                <a:gd name="T3" fmla="*/ 206 h 512"/>
                <a:gd name="T4" fmla="*/ 1382 w 1458"/>
                <a:gd name="T5" fmla="*/ 0 h 512"/>
                <a:gd name="T6" fmla="*/ 0 w 1458"/>
                <a:gd name="T7" fmla="*/ 256 h 512"/>
                <a:gd name="T8" fmla="*/ 50 w 1458"/>
                <a:gd name="T9" fmla="*/ 51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8" h="512">
                  <a:moveTo>
                    <a:pt x="50" y="512"/>
                  </a:moveTo>
                  <a:lnTo>
                    <a:pt x="1458" y="206"/>
                  </a:lnTo>
                  <a:lnTo>
                    <a:pt x="1382" y="0"/>
                  </a:lnTo>
                  <a:lnTo>
                    <a:pt x="0" y="256"/>
                  </a:lnTo>
                  <a:lnTo>
                    <a:pt x="50" y="512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8" name="Freeform 49"/>
            <p:cNvSpPr>
              <a:spLocks/>
            </p:cNvSpPr>
            <p:nvPr/>
          </p:nvSpPr>
          <p:spPr bwMode="auto">
            <a:xfrm>
              <a:off x="3310" y="3569"/>
              <a:ext cx="478" cy="120"/>
            </a:xfrm>
            <a:custGeom>
              <a:avLst/>
              <a:gdLst>
                <a:gd name="T0" fmla="*/ 76 w 1433"/>
                <a:gd name="T1" fmla="*/ 359 h 359"/>
                <a:gd name="T2" fmla="*/ 1433 w 1433"/>
                <a:gd name="T3" fmla="*/ 206 h 359"/>
                <a:gd name="T4" fmla="*/ 1382 w 1433"/>
                <a:gd name="T5" fmla="*/ 0 h 359"/>
                <a:gd name="T6" fmla="*/ 0 w 1433"/>
                <a:gd name="T7" fmla="*/ 104 h 359"/>
                <a:gd name="T8" fmla="*/ 76 w 1433"/>
                <a:gd name="T9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3" h="359">
                  <a:moveTo>
                    <a:pt x="76" y="359"/>
                  </a:moveTo>
                  <a:lnTo>
                    <a:pt x="1433" y="206"/>
                  </a:lnTo>
                  <a:lnTo>
                    <a:pt x="1382" y="0"/>
                  </a:lnTo>
                  <a:lnTo>
                    <a:pt x="0" y="104"/>
                  </a:lnTo>
                  <a:lnTo>
                    <a:pt x="76" y="359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9" name="Freeform 50"/>
            <p:cNvSpPr>
              <a:spLocks/>
            </p:cNvSpPr>
            <p:nvPr/>
          </p:nvSpPr>
          <p:spPr bwMode="auto">
            <a:xfrm>
              <a:off x="3148" y="2921"/>
              <a:ext cx="427" cy="119"/>
            </a:xfrm>
            <a:custGeom>
              <a:avLst/>
              <a:gdLst>
                <a:gd name="T0" fmla="*/ 1279 w 1279"/>
                <a:gd name="T1" fmla="*/ 230 h 358"/>
                <a:gd name="T2" fmla="*/ 51 w 1279"/>
                <a:gd name="T3" fmla="*/ 358 h 358"/>
                <a:gd name="T4" fmla="*/ 0 w 1279"/>
                <a:gd name="T5" fmla="*/ 102 h 358"/>
                <a:gd name="T6" fmla="*/ 1228 w 1279"/>
                <a:gd name="T7" fmla="*/ 0 h 358"/>
                <a:gd name="T8" fmla="*/ 1279 w 1279"/>
                <a:gd name="T9" fmla="*/ 230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9" h="358">
                  <a:moveTo>
                    <a:pt x="1279" y="230"/>
                  </a:moveTo>
                  <a:lnTo>
                    <a:pt x="51" y="358"/>
                  </a:lnTo>
                  <a:lnTo>
                    <a:pt x="0" y="102"/>
                  </a:lnTo>
                  <a:lnTo>
                    <a:pt x="1228" y="0"/>
                  </a:lnTo>
                  <a:lnTo>
                    <a:pt x="1279" y="230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0" name="Freeform 51"/>
            <p:cNvSpPr>
              <a:spLocks/>
            </p:cNvSpPr>
            <p:nvPr/>
          </p:nvSpPr>
          <p:spPr bwMode="auto">
            <a:xfrm>
              <a:off x="3003" y="2366"/>
              <a:ext cx="435" cy="111"/>
            </a:xfrm>
            <a:custGeom>
              <a:avLst/>
              <a:gdLst>
                <a:gd name="T0" fmla="*/ 1304 w 1304"/>
                <a:gd name="T1" fmla="*/ 205 h 333"/>
                <a:gd name="T2" fmla="*/ 76 w 1304"/>
                <a:gd name="T3" fmla="*/ 333 h 333"/>
                <a:gd name="T4" fmla="*/ 0 w 1304"/>
                <a:gd name="T5" fmla="*/ 77 h 333"/>
                <a:gd name="T6" fmla="*/ 1228 w 1304"/>
                <a:gd name="T7" fmla="*/ 0 h 333"/>
                <a:gd name="T8" fmla="*/ 1304 w 1304"/>
                <a:gd name="T9" fmla="*/ 205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4" h="333">
                  <a:moveTo>
                    <a:pt x="1304" y="205"/>
                  </a:moveTo>
                  <a:lnTo>
                    <a:pt x="76" y="333"/>
                  </a:lnTo>
                  <a:lnTo>
                    <a:pt x="0" y="77"/>
                  </a:lnTo>
                  <a:lnTo>
                    <a:pt x="1228" y="0"/>
                  </a:lnTo>
                  <a:lnTo>
                    <a:pt x="1304" y="205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1" name="Freeform 52"/>
            <p:cNvSpPr>
              <a:spLocks/>
            </p:cNvSpPr>
            <p:nvPr/>
          </p:nvSpPr>
          <p:spPr bwMode="auto">
            <a:xfrm>
              <a:off x="2866" y="1837"/>
              <a:ext cx="376" cy="111"/>
            </a:xfrm>
            <a:custGeom>
              <a:avLst/>
              <a:gdLst>
                <a:gd name="T0" fmla="*/ 1128 w 1128"/>
                <a:gd name="T1" fmla="*/ 205 h 333"/>
                <a:gd name="T2" fmla="*/ 78 w 1128"/>
                <a:gd name="T3" fmla="*/ 333 h 333"/>
                <a:gd name="T4" fmla="*/ 0 w 1128"/>
                <a:gd name="T5" fmla="*/ 77 h 333"/>
                <a:gd name="T6" fmla="*/ 1050 w 1128"/>
                <a:gd name="T7" fmla="*/ 0 h 333"/>
                <a:gd name="T8" fmla="*/ 1128 w 1128"/>
                <a:gd name="T9" fmla="*/ 205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8" h="333">
                  <a:moveTo>
                    <a:pt x="1128" y="205"/>
                  </a:moveTo>
                  <a:lnTo>
                    <a:pt x="78" y="333"/>
                  </a:lnTo>
                  <a:lnTo>
                    <a:pt x="0" y="77"/>
                  </a:lnTo>
                  <a:lnTo>
                    <a:pt x="1050" y="0"/>
                  </a:lnTo>
                  <a:lnTo>
                    <a:pt x="1128" y="205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2" name="Freeform 53"/>
            <p:cNvSpPr>
              <a:spLocks/>
            </p:cNvSpPr>
            <p:nvPr/>
          </p:nvSpPr>
          <p:spPr bwMode="auto">
            <a:xfrm>
              <a:off x="3089" y="1588"/>
              <a:ext cx="1015" cy="2971"/>
            </a:xfrm>
            <a:custGeom>
              <a:avLst/>
              <a:gdLst>
                <a:gd name="T0" fmla="*/ 230 w 3045"/>
                <a:gd name="T1" fmla="*/ 158 h 8914"/>
                <a:gd name="T2" fmla="*/ 2917 w 3045"/>
                <a:gd name="T3" fmla="*/ 8914 h 8914"/>
                <a:gd name="T4" fmla="*/ 3045 w 3045"/>
                <a:gd name="T5" fmla="*/ 8914 h 8914"/>
                <a:gd name="T6" fmla="*/ 281 w 3045"/>
                <a:gd name="T7" fmla="*/ 158 h 8914"/>
                <a:gd name="T8" fmla="*/ 275 w 3045"/>
                <a:gd name="T9" fmla="*/ 138 h 8914"/>
                <a:gd name="T10" fmla="*/ 256 w 3045"/>
                <a:gd name="T11" fmla="*/ 104 h 8914"/>
                <a:gd name="T12" fmla="*/ 230 w 3045"/>
                <a:gd name="T13" fmla="*/ 72 h 8914"/>
                <a:gd name="T14" fmla="*/ 200 w 3045"/>
                <a:gd name="T15" fmla="*/ 45 h 8914"/>
                <a:gd name="T16" fmla="*/ 164 w 3045"/>
                <a:gd name="T17" fmla="*/ 23 h 8914"/>
                <a:gd name="T18" fmla="*/ 125 w 3045"/>
                <a:gd name="T19" fmla="*/ 7 h 8914"/>
                <a:gd name="T20" fmla="*/ 85 w 3045"/>
                <a:gd name="T21" fmla="*/ 0 h 8914"/>
                <a:gd name="T22" fmla="*/ 45 w 3045"/>
                <a:gd name="T23" fmla="*/ 0 h 8914"/>
                <a:gd name="T24" fmla="*/ 24 w 3045"/>
                <a:gd name="T25" fmla="*/ 4 h 8914"/>
                <a:gd name="T26" fmla="*/ 0 w 3045"/>
                <a:gd name="T27" fmla="*/ 4 h 8914"/>
                <a:gd name="T28" fmla="*/ 37 w 3045"/>
                <a:gd name="T29" fmla="*/ 6 h 8914"/>
                <a:gd name="T30" fmla="*/ 104 w 3045"/>
                <a:gd name="T31" fmla="*/ 24 h 8914"/>
                <a:gd name="T32" fmla="*/ 161 w 3045"/>
                <a:gd name="T33" fmla="*/ 63 h 8914"/>
                <a:gd name="T34" fmla="*/ 210 w 3045"/>
                <a:gd name="T35" fmla="*/ 121 h 8914"/>
                <a:gd name="T36" fmla="*/ 230 w 3045"/>
                <a:gd name="T37" fmla="*/ 158 h 89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45" h="8914">
                  <a:moveTo>
                    <a:pt x="230" y="158"/>
                  </a:moveTo>
                  <a:lnTo>
                    <a:pt x="2917" y="8914"/>
                  </a:lnTo>
                  <a:lnTo>
                    <a:pt x="3045" y="8914"/>
                  </a:lnTo>
                  <a:lnTo>
                    <a:pt x="281" y="158"/>
                  </a:lnTo>
                  <a:lnTo>
                    <a:pt x="275" y="138"/>
                  </a:lnTo>
                  <a:lnTo>
                    <a:pt x="256" y="104"/>
                  </a:lnTo>
                  <a:lnTo>
                    <a:pt x="230" y="72"/>
                  </a:lnTo>
                  <a:lnTo>
                    <a:pt x="200" y="45"/>
                  </a:lnTo>
                  <a:lnTo>
                    <a:pt x="164" y="23"/>
                  </a:lnTo>
                  <a:lnTo>
                    <a:pt x="125" y="7"/>
                  </a:lnTo>
                  <a:lnTo>
                    <a:pt x="85" y="0"/>
                  </a:lnTo>
                  <a:lnTo>
                    <a:pt x="45" y="0"/>
                  </a:lnTo>
                  <a:lnTo>
                    <a:pt x="24" y="4"/>
                  </a:lnTo>
                  <a:lnTo>
                    <a:pt x="0" y="4"/>
                  </a:lnTo>
                  <a:lnTo>
                    <a:pt x="37" y="6"/>
                  </a:lnTo>
                  <a:lnTo>
                    <a:pt x="104" y="24"/>
                  </a:lnTo>
                  <a:lnTo>
                    <a:pt x="161" y="63"/>
                  </a:lnTo>
                  <a:lnTo>
                    <a:pt x="210" y="121"/>
                  </a:lnTo>
                  <a:lnTo>
                    <a:pt x="230" y="158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3" name="Freeform 54"/>
            <p:cNvSpPr>
              <a:spLocks/>
            </p:cNvSpPr>
            <p:nvPr/>
          </p:nvSpPr>
          <p:spPr bwMode="auto">
            <a:xfrm>
              <a:off x="1766" y="1547"/>
              <a:ext cx="939" cy="3012"/>
            </a:xfrm>
            <a:custGeom>
              <a:avLst/>
              <a:gdLst>
                <a:gd name="T0" fmla="*/ 333 w 2816"/>
                <a:gd name="T1" fmla="*/ 9038 h 9038"/>
                <a:gd name="T2" fmla="*/ 1065 w 2816"/>
                <a:gd name="T3" fmla="*/ 6449 h 9038"/>
                <a:gd name="T4" fmla="*/ 2610 w 2816"/>
                <a:gd name="T5" fmla="*/ 929 h 9038"/>
                <a:gd name="T6" fmla="*/ 2816 w 2816"/>
                <a:gd name="T7" fmla="*/ 180 h 9038"/>
                <a:gd name="T8" fmla="*/ 2803 w 2816"/>
                <a:gd name="T9" fmla="*/ 141 h 9038"/>
                <a:gd name="T10" fmla="*/ 2764 w 2816"/>
                <a:gd name="T11" fmla="*/ 76 h 9038"/>
                <a:gd name="T12" fmla="*/ 2701 w 2816"/>
                <a:gd name="T13" fmla="*/ 10 h 9038"/>
                <a:gd name="T14" fmla="*/ 2688 w 2816"/>
                <a:gd name="T15" fmla="*/ 0 h 9038"/>
                <a:gd name="T16" fmla="*/ 2508 w 2816"/>
                <a:gd name="T17" fmla="*/ 205 h 9038"/>
                <a:gd name="T18" fmla="*/ 0 w 2816"/>
                <a:gd name="T19" fmla="*/ 9038 h 9038"/>
                <a:gd name="T20" fmla="*/ 333 w 2816"/>
                <a:gd name="T21" fmla="*/ 9038 h 9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16" h="9038">
                  <a:moveTo>
                    <a:pt x="333" y="9038"/>
                  </a:moveTo>
                  <a:lnTo>
                    <a:pt x="1065" y="6449"/>
                  </a:lnTo>
                  <a:lnTo>
                    <a:pt x="2610" y="929"/>
                  </a:lnTo>
                  <a:lnTo>
                    <a:pt x="2816" y="180"/>
                  </a:lnTo>
                  <a:lnTo>
                    <a:pt x="2803" y="141"/>
                  </a:lnTo>
                  <a:lnTo>
                    <a:pt x="2764" y="76"/>
                  </a:lnTo>
                  <a:lnTo>
                    <a:pt x="2701" y="10"/>
                  </a:lnTo>
                  <a:lnTo>
                    <a:pt x="2688" y="0"/>
                  </a:lnTo>
                  <a:lnTo>
                    <a:pt x="2508" y="205"/>
                  </a:lnTo>
                  <a:lnTo>
                    <a:pt x="0" y="9038"/>
                  </a:lnTo>
                  <a:lnTo>
                    <a:pt x="333" y="9038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4" name="Freeform 55"/>
            <p:cNvSpPr>
              <a:spLocks/>
            </p:cNvSpPr>
            <p:nvPr/>
          </p:nvSpPr>
          <p:spPr bwMode="auto">
            <a:xfrm>
              <a:off x="1868" y="1555"/>
              <a:ext cx="847" cy="3004"/>
            </a:xfrm>
            <a:custGeom>
              <a:avLst/>
              <a:gdLst>
                <a:gd name="T0" fmla="*/ 2483 w 2541"/>
                <a:gd name="T1" fmla="*/ 256 h 9012"/>
                <a:gd name="T2" fmla="*/ 0 w 2541"/>
                <a:gd name="T3" fmla="*/ 9012 h 9012"/>
                <a:gd name="T4" fmla="*/ 52 w 2541"/>
                <a:gd name="T5" fmla="*/ 9012 h 9012"/>
                <a:gd name="T6" fmla="*/ 2534 w 2541"/>
                <a:gd name="T7" fmla="*/ 281 h 9012"/>
                <a:gd name="T8" fmla="*/ 2538 w 2541"/>
                <a:gd name="T9" fmla="*/ 262 h 9012"/>
                <a:gd name="T10" fmla="*/ 2541 w 2541"/>
                <a:gd name="T11" fmla="*/ 222 h 9012"/>
                <a:gd name="T12" fmla="*/ 2534 w 2541"/>
                <a:gd name="T13" fmla="*/ 161 h 9012"/>
                <a:gd name="T14" fmla="*/ 2499 w 2541"/>
                <a:gd name="T15" fmla="*/ 84 h 9012"/>
                <a:gd name="T16" fmla="*/ 2459 w 2541"/>
                <a:gd name="T17" fmla="*/ 36 h 9012"/>
                <a:gd name="T18" fmla="*/ 2426 w 2541"/>
                <a:gd name="T19" fmla="*/ 10 h 9012"/>
                <a:gd name="T20" fmla="*/ 2406 w 2541"/>
                <a:gd name="T21" fmla="*/ 0 h 9012"/>
                <a:gd name="T22" fmla="*/ 2381 w 2541"/>
                <a:gd name="T23" fmla="*/ 0 h 9012"/>
                <a:gd name="T24" fmla="*/ 2408 w 2541"/>
                <a:gd name="T25" fmla="*/ 20 h 9012"/>
                <a:gd name="T26" fmla="*/ 2454 w 2541"/>
                <a:gd name="T27" fmla="*/ 76 h 9012"/>
                <a:gd name="T28" fmla="*/ 2483 w 2541"/>
                <a:gd name="T29" fmla="*/ 143 h 9012"/>
                <a:gd name="T30" fmla="*/ 2490 w 2541"/>
                <a:gd name="T31" fmla="*/ 218 h 9012"/>
                <a:gd name="T32" fmla="*/ 2483 w 2541"/>
                <a:gd name="T33" fmla="*/ 256 h 90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41" h="9012">
                  <a:moveTo>
                    <a:pt x="2483" y="256"/>
                  </a:moveTo>
                  <a:lnTo>
                    <a:pt x="0" y="9012"/>
                  </a:lnTo>
                  <a:lnTo>
                    <a:pt x="52" y="9012"/>
                  </a:lnTo>
                  <a:lnTo>
                    <a:pt x="2534" y="281"/>
                  </a:lnTo>
                  <a:lnTo>
                    <a:pt x="2538" y="262"/>
                  </a:lnTo>
                  <a:lnTo>
                    <a:pt x="2541" y="222"/>
                  </a:lnTo>
                  <a:lnTo>
                    <a:pt x="2534" y="161"/>
                  </a:lnTo>
                  <a:lnTo>
                    <a:pt x="2499" y="84"/>
                  </a:lnTo>
                  <a:lnTo>
                    <a:pt x="2459" y="36"/>
                  </a:lnTo>
                  <a:lnTo>
                    <a:pt x="2426" y="10"/>
                  </a:lnTo>
                  <a:lnTo>
                    <a:pt x="2406" y="0"/>
                  </a:lnTo>
                  <a:lnTo>
                    <a:pt x="2381" y="0"/>
                  </a:lnTo>
                  <a:lnTo>
                    <a:pt x="2408" y="20"/>
                  </a:lnTo>
                  <a:lnTo>
                    <a:pt x="2454" y="76"/>
                  </a:lnTo>
                  <a:lnTo>
                    <a:pt x="2483" y="143"/>
                  </a:lnTo>
                  <a:lnTo>
                    <a:pt x="2490" y="218"/>
                  </a:lnTo>
                  <a:lnTo>
                    <a:pt x="2483" y="256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5" name="Freeform 56"/>
            <p:cNvSpPr>
              <a:spLocks/>
            </p:cNvSpPr>
            <p:nvPr/>
          </p:nvSpPr>
          <p:spPr bwMode="auto">
            <a:xfrm>
              <a:off x="2696" y="1521"/>
              <a:ext cx="827" cy="3038"/>
            </a:xfrm>
            <a:custGeom>
              <a:avLst/>
              <a:gdLst>
                <a:gd name="T0" fmla="*/ 2482 w 2482"/>
                <a:gd name="T1" fmla="*/ 9114 h 9114"/>
                <a:gd name="T2" fmla="*/ 2045 w 2482"/>
                <a:gd name="T3" fmla="*/ 7303 h 9114"/>
                <a:gd name="T4" fmla="*/ 887 w 2482"/>
                <a:gd name="T5" fmla="*/ 2568 h 9114"/>
                <a:gd name="T6" fmla="*/ 448 w 2482"/>
                <a:gd name="T7" fmla="*/ 801 h 9114"/>
                <a:gd name="T8" fmla="*/ 280 w 2482"/>
                <a:gd name="T9" fmla="*/ 150 h 9114"/>
                <a:gd name="T10" fmla="*/ 257 w 2482"/>
                <a:gd name="T11" fmla="*/ 76 h 9114"/>
                <a:gd name="T12" fmla="*/ 245 w 2482"/>
                <a:gd name="T13" fmla="*/ 63 h 9114"/>
                <a:gd name="T14" fmla="*/ 218 w 2482"/>
                <a:gd name="T15" fmla="*/ 40 h 9114"/>
                <a:gd name="T16" fmla="*/ 169 w 2482"/>
                <a:gd name="T17" fmla="*/ 17 h 9114"/>
                <a:gd name="T18" fmla="*/ 71 w 2482"/>
                <a:gd name="T19" fmla="*/ 0 h 9114"/>
                <a:gd name="T20" fmla="*/ 51 w 2482"/>
                <a:gd name="T21" fmla="*/ 0 h 9114"/>
                <a:gd name="T22" fmla="*/ 0 w 2482"/>
                <a:gd name="T23" fmla="*/ 281 h 9114"/>
                <a:gd name="T24" fmla="*/ 2099 w 2482"/>
                <a:gd name="T25" fmla="*/ 9114 h 9114"/>
                <a:gd name="T26" fmla="*/ 2482 w 2482"/>
                <a:gd name="T27" fmla="*/ 9114 h 9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82" h="9114">
                  <a:moveTo>
                    <a:pt x="2482" y="9114"/>
                  </a:moveTo>
                  <a:lnTo>
                    <a:pt x="2045" y="7303"/>
                  </a:lnTo>
                  <a:lnTo>
                    <a:pt x="887" y="2568"/>
                  </a:lnTo>
                  <a:lnTo>
                    <a:pt x="448" y="801"/>
                  </a:lnTo>
                  <a:lnTo>
                    <a:pt x="280" y="150"/>
                  </a:lnTo>
                  <a:lnTo>
                    <a:pt x="257" y="76"/>
                  </a:lnTo>
                  <a:lnTo>
                    <a:pt x="245" y="63"/>
                  </a:lnTo>
                  <a:lnTo>
                    <a:pt x="218" y="40"/>
                  </a:lnTo>
                  <a:lnTo>
                    <a:pt x="169" y="17"/>
                  </a:lnTo>
                  <a:lnTo>
                    <a:pt x="71" y="0"/>
                  </a:lnTo>
                  <a:lnTo>
                    <a:pt x="51" y="0"/>
                  </a:lnTo>
                  <a:lnTo>
                    <a:pt x="0" y="281"/>
                  </a:lnTo>
                  <a:lnTo>
                    <a:pt x="2099" y="9114"/>
                  </a:lnTo>
                  <a:lnTo>
                    <a:pt x="2482" y="9114"/>
                  </a:lnTo>
                  <a:close/>
                </a:path>
              </a:pathLst>
            </a:custGeom>
            <a:solidFill>
              <a:srgbClr val="C0CC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6" name="Freeform 57"/>
            <p:cNvSpPr>
              <a:spLocks/>
            </p:cNvSpPr>
            <p:nvPr/>
          </p:nvSpPr>
          <p:spPr bwMode="auto">
            <a:xfrm>
              <a:off x="2705" y="1521"/>
              <a:ext cx="844" cy="3038"/>
            </a:xfrm>
            <a:custGeom>
              <a:avLst/>
              <a:gdLst>
                <a:gd name="T0" fmla="*/ 255 w 2534"/>
                <a:gd name="T1" fmla="*/ 178 h 9114"/>
                <a:gd name="T2" fmla="*/ 2406 w 2534"/>
                <a:gd name="T3" fmla="*/ 9114 h 9114"/>
                <a:gd name="T4" fmla="*/ 2534 w 2534"/>
                <a:gd name="T5" fmla="*/ 9114 h 9114"/>
                <a:gd name="T6" fmla="*/ 281 w 2534"/>
                <a:gd name="T7" fmla="*/ 178 h 9114"/>
                <a:gd name="T8" fmla="*/ 275 w 2534"/>
                <a:gd name="T9" fmla="*/ 160 h 9114"/>
                <a:gd name="T10" fmla="*/ 259 w 2534"/>
                <a:gd name="T11" fmla="*/ 124 h 9114"/>
                <a:gd name="T12" fmla="*/ 236 w 2534"/>
                <a:gd name="T13" fmla="*/ 92 h 9114"/>
                <a:gd name="T14" fmla="*/ 207 w 2534"/>
                <a:gd name="T15" fmla="*/ 63 h 9114"/>
                <a:gd name="T16" fmla="*/ 156 w 2534"/>
                <a:gd name="T17" fmla="*/ 29 h 9114"/>
                <a:gd name="T18" fmla="*/ 94 w 2534"/>
                <a:gd name="T19" fmla="*/ 7 h 9114"/>
                <a:gd name="T20" fmla="*/ 49 w 2534"/>
                <a:gd name="T21" fmla="*/ 0 h 9114"/>
                <a:gd name="T22" fmla="*/ 25 w 2534"/>
                <a:gd name="T23" fmla="*/ 0 h 9114"/>
                <a:gd name="T24" fmla="*/ 0 w 2534"/>
                <a:gd name="T25" fmla="*/ 0 h 9114"/>
                <a:gd name="T26" fmla="*/ 23 w 2534"/>
                <a:gd name="T27" fmla="*/ 0 h 9114"/>
                <a:gd name="T28" fmla="*/ 69 w 2534"/>
                <a:gd name="T29" fmla="*/ 7 h 9114"/>
                <a:gd name="T30" fmla="*/ 131 w 2534"/>
                <a:gd name="T31" fmla="*/ 29 h 9114"/>
                <a:gd name="T32" fmla="*/ 182 w 2534"/>
                <a:gd name="T33" fmla="*/ 63 h 9114"/>
                <a:gd name="T34" fmla="*/ 210 w 2534"/>
                <a:gd name="T35" fmla="*/ 92 h 9114"/>
                <a:gd name="T36" fmla="*/ 233 w 2534"/>
                <a:gd name="T37" fmla="*/ 124 h 9114"/>
                <a:gd name="T38" fmla="*/ 251 w 2534"/>
                <a:gd name="T39" fmla="*/ 160 h 9114"/>
                <a:gd name="T40" fmla="*/ 255 w 2534"/>
                <a:gd name="T41" fmla="*/ 178 h 9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534" h="9114">
                  <a:moveTo>
                    <a:pt x="255" y="178"/>
                  </a:moveTo>
                  <a:lnTo>
                    <a:pt x="2406" y="9114"/>
                  </a:lnTo>
                  <a:lnTo>
                    <a:pt x="2534" y="9114"/>
                  </a:lnTo>
                  <a:lnTo>
                    <a:pt x="281" y="178"/>
                  </a:lnTo>
                  <a:lnTo>
                    <a:pt x="275" y="160"/>
                  </a:lnTo>
                  <a:lnTo>
                    <a:pt x="259" y="124"/>
                  </a:lnTo>
                  <a:lnTo>
                    <a:pt x="236" y="92"/>
                  </a:lnTo>
                  <a:lnTo>
                    <a:pt x="207" y="63"/>
                  </a:lnTo>
                  <a:lnTo>
                    <a:pt x="156" y="29"/>
                  </a:lnTo>
                  <a:lnTo>
                    <a:pt x="94" y="7"/>
                  </a:lnTo>
                  <a:lnTo>
                    <a:pt x="49" y="0"/>
                  </a:lnTo>
                  <a:lnTo>
                    <a:pt x="25" y="0"/>
                  </a:lnTo>
                  <a:lnTo>
                    <a:pt x="0" y="0"/>
                  </a:lnTo>
                  <a:lnTo>
                    <a:pt x="23" y="0"/>
                  </a:lnTo>
                  <a:lnTo>
                    <a:pt x="69" y="7"/>
                  </a:lnTo>
                  <a:lnTo>
                    <a:pt x="131" y="29"/>
                  </a:lnTo>
                  <a:lnTo>
                    <a:pt x="182" y="63"/>
                  </a:lnTo>
                  <a:lnTo>
                    <a:pt x="210" y="92"/>
                  </a:lnTo>
                  <a:lnTo>
                    <a:pt x="233" y="124"/>
                  </a:lnTo>
                  <a:lnTo>
                    <a:pt x="251" y="160"/>
                  </a:lnTo>
                  <a:lnTo>
                    <a:pt x="255" y="178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7" name="Freeform 58"/>
            <p:cNvSpPr>
              <a:spLocks/>
            </p:cNvSpPr>
            <p:nvPr/>
          </p:nvSpPr>
          <p:spPr bwMode="auto">
            <a:xfrm>
              <a:off x="2820" y="1956"/>
              <a:ext cx="251" cy="321"/>
            </a:xfrm>
            <a:custGeom>
              <a:avLst/>
              <a:gdLst>
                <a:gd name="T0" fmla="*/ 651 w 753"/>
                <a:gd name="T1" fmla="*/ 640 h 963"/>
                <a:gd name="T2" fmla="*/ 645 w 753"/>
                <a:gd name="T3" fmla="*/ 666 h 963"/>
                <a:gd name="T4" fmla="*/ 595 w 753"/>
                <a:gd name="T5" fmla="*/ 760 h 963"/>
                <a:gd name="T6" fmla="*/ 494 w 753"/>
                <a:gd name="T7" fmla="*/ 915 h 963"/>
                <a:gd name="T8" fmla="*/ 471 w 753"/>
                <a:gd name="T9" fmla="*/ 947 h 963"/>
                <a:gd name="T10" fmla="*/ 446 w 753"/>
                <a:gd name="T11" fmla="*/ 819 h 963"/>
                <a:gd name="T12" fmla="*/ 421 w 753"/>
                <a:gd name="T13" fmla="*/ 835 h 963"/>
                <a:gd name="T14" fmla="*/ 300 w 753"/>
                <a:gd name="T15" fmla="*/ 907 h 963"/>
                <a:gd name="T16" fmla="*/ 231 w 753"/>
                <a:gd name="T17" fmla="*/ 943 h 963"/>
                <a:gd name="T18" fmla="*/ 216 w 753"/>
                <a:gd name="T19" fmla="*/ 947 h 963"/>
                <a:gd name="T20" fmla="*/ 195 w 753"/>
                <a:gd name="T21" fmla="*/ 956 h 963"/>
                <a:gd name="T22" fmla="*/ 144 w 753"/>
                <a:gd name="T23" fmla="*/ 963 h 963"/>
                <a:gd name="T24" fmla="*/ 97 w 753"/>
                <a:gd name="T25" fmla="*/ 954 h 963"/>
                <a:gd name="T26" fmla="*/ 72 w 753"/>
                <a:gd name="T27" fmla="*/ 931 h 963"/>
                <a:gd name="T28" fmla="*/ 64 w 753"/>
                <a:gd name="T29" fmla="*/ 910 h 963"/>
                <a:gd name="T30" fmla="*/ 62 w 753"/>
                <a:gd name="T31" fmla="*/ 897 h 963"/>
                <a:gd name="T32" fmla="*/ 64 w 753"/>
                <a:gd name="T33" fmla="*/ 878 h 963"/>
                <a:gd name="T34" fmla="*/ 71 w 753"/>
                <a:gd name="T35" fmla="*/ 856 h 963"/>
                <a:gd name="T36" fmla="*/ 94 w 753"/>
                <a:gd name="T37" fmla="*/ 845 h 963"/>
                <a:gd name="T38" fmla="*/ 114 w 753"/>
                <a:gd name="T39" fmla="*/ 845 h 963"/>
                <a:gd name="T40" fmla="*/ 97 w 753"/>
                <a:gd name="T41" fmla="*/ 845 h 963"/>
                <a:gd name="T42" fmla="*/ 78 w 753"/>
                <a:gd name="T43" fmla="*/ 826 h 963"/>
                <a:gd name="T44" fmla="*/ 62 w 753"/>
                <a:gd name="T45" fmla="*/ 795 h 963"/>
                <a:gd name="T46" fmla="*/ 53 w 753"/>
                <a:gd name="T47" fmla="*/ 774 h 963"/>
                <a:gd name="T48" fmla="*/ 51 w 753"/>
                <a:gd name="T49" fmla="*/ 738 h 963"/>
                <a:gd name="T50" fmla="*/ 59 w 753"/>
                <a:gd name="T51" fmla="*/ 698 h 963"/>
                <a:gd name="T52" fmla="*/ 62 w 753"/>
                <a:gd name="T53" fmla="*/ 691 h 963"/>
                <a:gd name="T54" fmla="*/ 59 w 753"/>
                <a:gd name="T55" fmla="*/ 691 h 963"/>
                <a:gd name="T56" fmla="*/ 39 w 753"/>
                <a:gd name="T57" fmla="*/ 679 h 963"/>
                <a:gd name="T58" fmla="*/ 20 w 753"/>
                <a:gd name="T59" fmla="*/ 658 h 963"/>
                <a:gd name="T60" fmla="*/ 10 w 753"/>
                <a:gd name="T61" fmla="*/ 640 h 963"/>
                <a:gd name="T62" fmla="*/ 3 w 753"/>
                <a:gd name="T63" fmla="*/ 630 h 963"/>
                <a:gd name="T64" fmla="*/ 0 w 753"/>
                <a:gd name="T65" fmla="*/ 612 h 963"/>
                <a:gd name="T66" fmla="*/ 17 w 753"/>
                <a:gd name="T67" fmla="*/ 583 h 963"/>
                <a:gd name="T68" fmla="*/ 36 w 753"/>
                <a:gd name="T69" fmla="*/ 564 h 963"/>
                <a:gd name="T70" fmla="*/ 33 w 753"/>
                <a:gd name="T71" fmla="*/ 564 h 963"/>
                <a:gd name="T72" fmla="*/ 19 w 753"/>
                <a:gd name="T73" fmla="*/ 557 h 963"/>
                <a:gd name="T74" fmla="*/ 12 w 753"/>
                <a:gd name="T75" fmla="*/ 547 h 963"/>
                <a:gd name="T76" fmla="*/ 10 w 753"/>
                <a:gd name="T77" fmla="*/ 538 h 963"/>
                <a:gd name="T78" fmla="*/ 7 w 753"/>
                <a:gd name="T79" fmla="*/ 528 h 963"/>
                <a:gd name="T80" fmla="*/ 6 w 753"/>
                <a:gd name="T81" fmla="*/ 505 h 963"/>
                <a:gd name="T82" fmla="*/ 16 w 753"/>
                <a:gd name="T83" fmla="*/ 466 h 963"/>
                <a:gd name="T84" fmla="*/ 52 w 753"/>
                <a:gd name="T85" fmla="*/ 397 h 963"/>
                <a:gd name="T86" fmla="*/ 62 w 753"/>
                <a:gd name="T87" fmla="*/ 384 h 963"/>
                <a:gd name="T88" fmla="*/ 72 w 753"/>
                <a:gd name="T89" fmla="*/ 358 h 963"/>
                <a:gd name="T90" fmla="*/ 92 w 753"/>
                <a:gd name="T91" fmla="*/ 322 h 963"/>
                <a:gd name="T92" fmla="*/ 130 w 753"/>
                <a:gd name="T93" fmla="*/ 279 h 963"/>
                <a:gd name="T94" fmla="*/ 164 w 753"/>
                <a:gd name="T95" fmla="*/ 230 h 963"/>
                <a:gd name="T96" fmla="*/ 254 w 753"/>
                <a:gd name="T97" fmla="*/ 90 h 963"/>
                <a:gd name="T98" fmla="*/ 292 w 753"/>
                <a:gd name="T99" fmla="*/ 25 h 963"/>
                <a:gd name="T100" fmla="*/ 753 w 753"/>
                <a:gd name="T101" fmla="*/ 0 h 963"/>
                <a:gd name="T102" fmla="*/ 747 w 753"/>
                <a:gd name="T103" fmla="*/ 28 h 963"/>
                <a:gd name="T104" fmla="*/ 709 w 753"/>
                <a:gd name="T105" fmla="*/ 221 h 963"/>
                <a:gd name="T106" fmla="*/ 701 w 753"/>
                <a:gd name="T107" fmla="*/ 282 h 963"/>
                <a:gd name="T108" fmla="*/ 684 w 753"/>
                <a:gd name="T109" fmla="*/ 324 h 963"/>
                <a:gd name="T110" fmla="*/ 662 w 753"/>
                <a:gd name="T111" fmla="*/ 427 h 963"/>
                <a:gd name="T112" fmla="*/ 651 w 753"/>
                <a:gd name="T113" fmla="*/ 583 h 963"/>
                <a:gd name="T114" fmla="*/ 651 w 753"/>
                <a:gd name="T115" fmla="*/ 640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53" h="963">
                  <a:moveTo>
                    <a:pt x="651" y="640"/>
                  </a:moveTo>
                  <a:lnTo>
                    <a:pt x="645" y="666"/>
                  </a:lnTo>
                  <a:lnTo>
                    <a:pt x="595" y="760"/>
                  </a:lnTo>
                  <a:lnTo>
                    <a:pt x="494" y="915"/>
                  </a:lnTo>
                  <a:lnTo>
                    <a:pt x="471" y="947"/>
                  </a:lnTo>
                  <a:lnTo>
                    <a:pt x="446" y="819"/>
                  </a:lnTo>
                  <a:lnTo>
                    <a:pt x="421" y="835"/>
                  </a:lnTo>
                  <a:lnTo>
                    <a:pt x="300" y="907"/>
                  </a:lnTo>
                  <a:lnTo>
                    <a:pt x="231" y="943"/>
                  </a:lnTo>
                  <a:lnTo>
                    <a:pt x="216" y="947"/>
                  </a:lnTo>
                  <a:lnTo>
                    <a:pt x="195" y="956"/>
                  </a:lnTo>
                  <a:lnTo>
                    <a:pt x="144" y="963"/>
                  </a:lnTo>
                  <a:lnTo>
                    <a:pt x="97" y="954"/>
                  </a:lnTo>
                  <a:lnTo>
                    <a:pt x="72" y="931"/>
                  </a:lnTo>
                  <a:lnTo>
                    <a:pt x="64" y="910"/>
                  </a:lnTo>
                  <a:lnTo>
                    <a:pt x="62" y="897"/>
                  </a:lnTo>
                  <a:lnTo>
                    <a:pt x="64" y="878"/>
                  </a:lnTo>
                  <a:lnTo>
                    <a:pt x="71" y="856"/>
                  </a:lnTo>
                  <a:lnTo>
                    <a:pt x="94" y="845"/>
                  </a:lnTo>
                  <a:lnTo>
                    <a:pt x="114" y="845"/>
                  </a:lnTo>
                  <a:lnTo>
                    <a:pt x="97" y="845"/>
                  </a:lnTo>
                  <a:lnTo>
                    <a:pt x="78" y="826"/>
                  </a:lnTo>
                  <a:lnTo>
                    <a:pt x="62" y="795"/>
                  </a:lnTo>
                  <a:lnTo>
                    <a:pt x="53" y="774"/>
                  </a:lnTo>
                  <a:lnTo>
                    <a:pt x="51" y="738"/>
                  </a:lnTo>
                  <a:lnTo>
                    <a:pt x="59" y="698"/>
                  </a:lnTo>
                  <a:lnTo>
                    <a:pt x="62" y="691"/>
                  </a:lnTo>
                  <a:lnTo>
                    <a:pt x="59" y="691"/>
                  </a:lnTo>
                  <a:lnTo>
                    <a:pt x="39" y="679"/>
                  </a:lnTo>
                  <a:lnTo>
                    <a:pt x="20" y="658"/>
                  </a:lnTo>
                  <a:lnTo>
                    <a:pt x="10" y="640"/>
                  </a:lnTo>
                  <a:lnTo>
                    <a:pt x="3" y="630"/>
                  </a:lnTo>
                  <a:lnTo>
                    <a:pt x="0" y="612"/>
                  </a:lnTo>
                  <a:lnTo>
                    <a:pt x="17" y="583"/>
                  </a:lnTo>
                  <a:lnTo>
                    <a:pt x="36" y="564"/>
                  </a:lnTo>
                  <a:lnTo>
                    <a:pt x="33" y="564"/>
                  </a:lnTo>
                  <a:lnTo>
                    <a:pt x="19" y="557"/>
                  </a:lnTo>
                  <a:lnTo>
                    <a:pt x="12" y="547"/>
                  </a:lnTo>
                  <a:lnTo>
                    <a:pt x="10" y="538"/>
                  </a:lnTo>
                  <a:lnTo>
                    <a:pt x="7" y="528"/>
                  </a:lnTo>
                  <a:lnTo>
                    <a:pt x="6" y="505"/>
                  </a:lnTo>
                  <a:lnTo>
                    <a:pt x="16" y="466"/>
                  </a:lnTo>
                  <a:lnTo>
                    <a:pt x="52" y="397"/>
                  </a:lnTo>
                  <a:lnTo>
                    <a:pt x="62" y="384"/>
                  </a:lnTo>
                  <a:lnTo>
                    <a:pt x="72" y="358"/>
                  </a:lnTo>
                  <a:lnTo>
                    <a:pt x="92" y="322"/>
                  </a:lnTo>
                  <a:lnTo>
                    <a:pt x="130" y="279"/>
                  </a:lnTo>
                  <a:lnTo>
                    <a:pt x="164" y="230"/>
                  </a:lnTo>
                  <a:lnTo>
                    <a:pt x="254" y="90"/>
                  </a:lnTo>
                  <a:lnTo>
                    <a:pt x="292" y="25"/>
                  </a:lnTo>
                  <a:lnTo>
                    <a:pt x="753" y="0"/>
                  </a:lnTo>
                  <a:lnTo>
                    <a:pt x="747" y="28"/>
                  </a:lnTo>
                  <a:lnTo>
                    <a:pt x="709" y="221"/>
                  </a:lnTo>
                  <a:lnTo>
                    <a:pt x="701" y="282"/>
                  </a:lnTo>
                  <a:lnTo>
                    <a:pt x="684" y="324"/>
                  </a:lnTo>
                  <a:lnTo>
                    <a:pt x="662" y="427"/>
                  </a:lnTo>
                  <a:lnTo>
                    <a:pt x="651" y="583"/>
                  </a:lnTo>
                  <a:lnTo>
                    <a:pt x="651" y="640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8" name="Freeform 59"/>
            <p:cNvSpPr>
              <a:spLocks/>
            </p:cNvSpPr>
            <p:nvPr/>
          </p:nvSpPr>
          <p:spPr bwMode="auto">
            <a:xfrm>
              <a:off x="3583" y="3305"/>
              <a:ext cx="77" cy="162"/>
            </a:xfrm>
            <a:custGeom>
              <a:avLst/>
              <a:gdLst>
                <a:gd name="T0" fmla="*/ 103 w 231"/>
                <a:gd name="T1" fmla="*/ 0 h 487"/>
                <a:gd name="T2" fmla="*/ 118 w 231"/>
                <a:gd name="T3" fmla="*/ 16 h 487"/>
                <a:gd name="T4" fmla="*/ 190 w 231"/>
                <a:gd name="T5" fmla="*/ 112 h 487"/>
                <a:gd name="T6" fmla="*/ 219 w 231"/>
                <a:gd name="T7" fmla="*/ 171 h 487"/>
                <a:gd name="T8" fmla="*/ 229 w 231"/>
                <a:gd name="T9" fmla="*/ 212 h 487"/>
                <a:gd name="T10" fmla="*/ 231 w 231"/>
                <a:gd name="T11" fmla="*/ 230 h 487"/>
                <a:gd name="T12" fmla="*/ 226 w 231"/>
                <a:gd name="T13" fmla="*/ 271 h 487"/>
                <a:gd name="T14" fmla="*/ 198 w 231"/>
                <a:gd name="T15" fmla="*/ 357 h 487"/>
                <a:gd name="T16" fmla="*/ 140 w 231"/>
                <a:gd name="T17" fmla="*/ 468 h 487"/>
                <a:gd name="T18" fmla="*/ 129 w 231"/>
                <a:gd name="T19" fmla="*/ 487 h 487"/>
                <a:gd name="T20" fmla="*/ 0 w 231"/>
                <a:gd name="T21" fmla="*/ 461 h 487"/>
                <a:gd name="T22" fmla="*/ 103 w 231"/>
                <a:gd name="T23" fmla="*/ 0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1" h="487">
                  <a:moveTo>
                    <a:pt x="103" y="0"/>
                  </a:moveTo>
                  <a:lnTo>
                    <a:pt x="118" y="16"/>
                  </a:lnTo>
                  <a:lnTo>
                    <a:pt x="190" y="112"/>
                  </a:lnTo>
                  <a:lnTo>
                    <a:pt x="219" y="171"/>
                  </a:lnTo>
                  <a:lnTo>
                    <a:pt x="229" y="212"/>
                  </a:lnTo>
                  <a:lnTo>
                    <a:pt x="231" y="230"/>
                  </a:lnTo>
                  <a:lnTo>
                    <a:pt x="226" y="271"/>
                  </a:lnTo>
                  <a:lnTo>
                    <a:pt x="198" y="357"/>
                  </a:lnTo>
                  <a:lnTo>
                    <a:pt x="140" y="468"/>
                  </a:lnTo>
                  <a:lnTo>
                    <a:pt x="129" y="487"/>
                  </a:lnTo>
                  <a:lnTo>
                    <a:pt x="0" y="461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9" name="Freeform 60"/>
            <p:cNvSpPr>
              <a:spLocks/>
            </p:cNvSpPr>
            <p:nvPr/>
          </p:nvSpPr>
          <p:spPr bwMode="auto">
            <a:xfrm>
              <a:off x="3404" y="3483"/>
              <a:ext cx="222" cy="140"/>
            </a:xfrm>
            <a:custGeom>
              <a:avLst/>
              <a:gdLst>
                <a:gd name="T0" fmla="*/ 0 w 667"/>
                <a:gd name="T1" fmla="*/ 285 h 422"/>
                <a:gd name="T2" fmla="*/ 0 w 667"/>
                <a:gd name="T3" fmla="*/ 306 h 422"/>
                <a:gd name="T4" fmla="*/ 13 w 667"/>
                <a:gd name="T5" fmla="*/ 327 h 422"/>
                <a:gd name="T6" fmla="*/ 34 w 667"/>
                <a:gd name="T7" fmla="*/ 336 h 422"/>
                <a:gd name="T8" fmla="*/ 52 w 667"/>
                <a:gd name="T9" fmla="*/ 337 h 422"/>
                <a:gd name="T10" fmla="*/ 99 w 667"/>
                <a:gd name="T11" fmla="*/ 334 h 422"/>
                <a:gd name="T12" fmla="*/ 206 w 667"/>
                <a:gd name="T13" fmla="*/ 331 h 422"/>
                <a:gd name="T14" fmla="*/ 261 w 667"/>
                <a:gd name="T15" fmla="*/ 342 h 422"/>
                <a:gd name="T16" fmla="*/ 292 w 667"/>
                <a:gd name="T17" fmla="*/ 353 h 422"/>
                <a:gd name="T18" fmla="*/ 308 w 667"/>
                <a:gd name="T19" fmla="*/ 363 h 422"/>
                <a:gd name="T20" fmla="*/ 379 w 667"/>
                <a:gd name="T21" fmla="*/ 398 h 422"/>
                <a:gd name="T22" fmla="*/ 458 w 667"/>
                <a:gd name="T23" fmla="*/ 422 h 422"/>
                <a:gd name="T24" fmla="*/ 510 w 667"/>
                <a:gd name="T25" fmla="*/ 422 h 422"/>
                <a:gd name="T26" fmla="*/ 538 w 667"/>
                <a:gd name="T27" fmla="*/ 414 h 422"/>
                <a:gd name="T28" fmla="*/ 567 w 667"/>
                <a:gd name="T29" fmla="*/ 395 h 422"/>
                <a:gd name="T30" fmla="*/ 625 w 667"/>
                <a:gd name="T31" fmla="*/ 357 h 422"/>
                <a:gd name="T32" fmla="*/ 655 w 667"/>
                <a:gd name="T33" fmla="*/ 320 h 422"/>
                <a:gd name="T34" fmla="*/ 667 w 667"/>
                <a:gd name="T35" fmla="*/ 287 h 422"/>
                <a:gd name="T36" fmla="*/ 667 w 667"/>
                <a:gd name="T37" fmla="*/ 244 h 422"/>
                <a:gd name="T38" fmla="*/ 654 w 667"/>
                <a:gd name="T39" fmla="*/ 190 h 422"/>
                <a:gd name="T40" fmla="*/ 641 w 667"/>
                <a:gd name="T41" fmla="*/ 157 h 422"/>
                <a:gd name="T42" fmla="*/ 596 w 667"/>
                <a:gd name="T43" fmla="*/ 49 h 422"/>
                <a:gd name="T44" fmla="*/ 586 w 667"/>
                <a:gd name="T45" fmla="*/ 0 h 422"/>
                <a:gd name="T46" fmla="*/ 589 w 667"/>
                <a:gd name="T47" fmla="*/ 5 h 422"/>
                <a:gd name="T48" fmla="*/ 0 w 667"/>
                <a:gd name="T49" fmla="*/ 285 h 422"/>
                <a:gd name="T50" fmla="*/ 13 w 667"/>
                <a:gd name="T51" fmla="*/ 272 h 422"/>
                <a:gd name="T52" fmla="*/ 4 w 667"/>
                <a:gd name="T53" fmla="*/ 282 h 422"/>
                <a:gd name="T54" fmla="*/ 0 w 667"/>
                <a:gd name="T55" fmla="*/ 285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67" h="422">
                  <a:moveTo>
                    <a:pt x="0" y="285"/>
                  </a:moveTo>
                  <a:lnTo>
                    <a:pt x="0" y="306"/>
                  </a:lnTo>
                  <a:lnTo>
                    <a:pt x="13" y="327"/>
                  </a:lnTo>
                  <a:lnTo>
                    <a:pt x="34" y="336"/>
                  </a:lnTo>
                  <a:lnTo>
                    <a:pt x="52" y="337"/>
                  </a:lnTo>
                  <a:lnTo>
                    <a:pt x="99" y="334"/>
                  </a:lnTo>
                  <a:lnTo>
                    <a:pt x="206" y="331"/>
                  </a:lnTo>
                  <a:lnTo>
                    <a:pt x="261" y="342"/>
                  </a:lnTo>
                  <a:lnTo>
                    <a:pt x="292" y="353"/>
                  </a:lnTo>
                  <a:lnTo>
                    <a:pt x="308" y="363"/>
                  </a:lnTo>
                  <a:lnTo>
                    <a:pt x="379" y="398"/>
                  </a:lnTo>
                  <a:lnTo>
                    <a:pt x="458" y="422"/>
                  </a:lnTo>
                  <a:lnTo>
                    <a:pt x="510" y="422"/>
                  </a:lnTo>
                  <a:lnTo>
                    <a:pt x="538" y="414"/>
                  </a:lnTo>
                  <a:lnTo>
                    <a:pt x="567" y="395"/>
                  </a:lnTo>
                  <a:lnTo>
                    <a:pt x="625" y="357"/>
                  </a:lnTo>
                  <a:lnTo>
                    <a:pt x="655" y="320"/>
                  </a:lnTo>
                  <a:lnTo>
                    <a:pt x="667" y="287"/>
                  </a:lnTo>
                  <a:lnTo>
                    <a:pt x="667" y="244"/>
                  </a:lnTo>
                  <a:lnTo>
                    <a:pt x="654" y="190"/>
                  </a:lnTo>
                  <a:lnTo>
                    <a:pt x="641" y="157"/>
                  </a:lnTo>
                  <a:lnTo>
                    <a:pt x="596" y="49"/>
                  </a:lnTo>
                  <a:lnTo>
                    <a:pt x="586" y="0"/>
                  </a:lnTo>
                  <a:lnTo>
                    <a:pt x="589" y="5"/>
                  </a:lnTo>
                  <a:lnTo>
                    <a:pt x="0" y="285"/>
                  </a:lnTo>
                  <a:lnTo>
                    <a:pt x="13" y="272"/>
                  </a:lnTo>
                  <a:lnTo>
                    <a:pt x="4" y="282"/>
                  </a:lnTo>
                  <a:lnTo>
                    <a:pt x="0" y="285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0" name="Freeform 61"/>
            <p:cNvSpPr>
              <a:spLocks/>
            </p:cNvSpPr>
            <p:nvPr/>
          </p:nvSpPr>
          <p:spPr bwMode="auto">
            <a:xfrm>
              <a:off x="3397" y="3228"/>
              <a:ext cx="239" cy="355"/>
            </a:xfrm>
            <a:custGeom>
              <a:avLst/>
              <a:gdLst>
                <a:gd name="T0" fmla="*/ 483 w 719"/>
                <a:gd name="T1" fmla="*/ 0 h 1065"/>
                <a:gd name="T2" fmla="*/ 496 w 719"/>
                <a:gd name="T3" fmla="*/ 62 h 1065"/>
                <a:gd name="T4" fmla="*/ 547 w 719"/>
                <a:gd name="T5" fmla="*/ 365 h 1065"/>
                <a:gd name="T6" fmla="*/ 563 w 719"/>
                <a:gd name="T7" fmla="*/ 512 h 1065"/>
                <a:gd name="T8" fmla="*/ 563 w 719"/>
                <a:gd name="T9" fmla="*/ 588 h 1065"/>
                <a:gd name="T10" fmla="*/ 560 w 719"/>
                <a:gd name="T11" fmla="*/ 615 h 1065"/>
                <a:gd name="T12" fmla="*/ 556 w 719"/>
                <a:gd name="T13" fmla="*/ 627 h 1065"/>
                <a:gd name="T14" fmla="*/ 543 w 719"/>
                <a:gd name="T15" fmla="*/ 649 h 1065"/>
                <a:gd name="T16" fmla="*/ 509 w 719"/>
                <a:gd name="T17" fmla="*/ 677 h 1065"/>
                <a:gd name="T18" fmla="*/ 442 w 719"/>
                <a:gd name="T19" fmla="*/ 708 h 1065"/>
                <a:gd name="T20" fmla="*/ 362 w 719"/>
                <a:gd name="T21" fmla="*/ 731 h 1065"/>
                <a:gd name="T22" fmla="*/ 153 w 719"/>
                <a:gd name="T23" fmla="*/ 765 h 1065"/>
                <a:gd name="T24" fmla="*/ 100 w 719"/>
                <a:gd name="T25" fmla="*/ 770 h 1065"/>
                <a:gd name="T26" fmla="*/ 94 w 719"/>
                <a:gd name="T27" fmla="*/ 772 h 1065"/>
                <a:gd name="T28" fmla="*/ 55 w 719"/>
                <a:gd name="T29" fmla="*/ 808 h 1065"/>
                <a:gd name="T30" fmla="*/ 22 w 719"/>
                <a:gd name="T31" fmla="*/ 857 h 1065"/>
                <a:gd name="T32" fmla="*/ 6 w 719"/>
                <a:gd name="T33" fmla="*/ 898 h 1065"/>
                <a:gd name="T34" fmla="*/ 0 w 719"/>
                <a:gd name="T35" fmla="*/ 944 h 1065"/>
                <a:gd name="T36" fmla="*/ 10 w 719"/>
                <a:gd name="T37" fmla="*/ 997 h 1065"/>
                <a:gd name="T38" fmla="*/ 22 w 719"/>
                <a:gd name="T39" fmla="*/ 1024 h 1065"/>
                <a:gd name="T40" fmla="*/ 55 w 719"/>
                <a:gd name="T41" fmla="*/ 1022 h 1065"/>
                <a:gd name="T42" fmla="*/ 228 w 719"/>
                <a:gd name="T43" fmla="*/ 1013 h 1065"/>
                <a:gd name="T44" fmla="*/ 354 w 719"/>
                <a:gd name="T45" fmla="*/ 1017 h 1065"/>
                <a:gd name="T46" fmla="*/ 406 w 719"/>
                <a:gd name="T47" fmla="*/ 1024 h 1065"/>
                <a:gd name="T48" fmla="*/ 498 w 719"/>
                <a:gd name="T49" fmla="*/ 1047 h 1065"/>
                <a:gd name="T50" fmla="*/ 589 w 719"/>
                <a:gd name="T51" fmla="*/ 1065 h 1065"/>
                <a:gd name="T52" fmla="*/ 618 w 719"/>
                <a:gd name="T53" fmla="*/ 1065 h 1065"/>
                <a:gd name="T54" fmla="*/ 641 w 719"/>
                <a:gd name="T55" fmla="*/ 1056 h 1065"/>
                <a:gd name="T56" fmla="*/ 657 w 719"/>
                <a:gd name="T57" fmla="*/ 1039 h 1065"/>
                <a:gd name="T58" fmla="*/ 663 w 719"/>
                <a:gd name="T59" fmla="*/ 1024 h 1065"/>
                <a:gd name="T60" fmla="*/ 667 w 719"/>
                <a:gd name="T61" fmla="*/ 1006 h 1065"/>
                <a:gd name="T62" fmla="*/ 667 w 719"/>
                <a:gd name="T63" fmla="*/ 963 h 1065"/>
                <a:gd name="T64" fmla="*/ 660 w 719"/>
                <a:gd name="T65" fmla="*/ 895 h 1065"/>
                <a:gd name="T66" fmla="*/ 640 w 719"/>
                <a:gd name="T67" fmla="*/ 804 h 1065"/>
                <a:gd name="T68" fmla="*/ 631 w 719"/>
                <a:gd name="T69" fmla="*/ 742 h 1065"/>
                <a:gd name="T70" fmla="*/ 632 w 719"/>
                <a:gd name="T71" fmla="*/ 708 h 1065"/>
                <a:gd name="T72" fmla="*/ 637 w 719"/>
                <a:gd name="T73" fmla="*/ 692 h 1065"/>
                <a:gd name="T74" fmla="*/ 663 w 719"/>
                <a:gd name="T75" fmla="*/ 618 h 1065"/>
                <a:gd name="T76" fmla="*/ 707 w 719"/>
                <a:gd name="T77" fmla="*/ 454 h 1065"/>
                <a:gd name="T78" fmla="*/ 719 w 719"/>
                <a:gd name="T79" fmla="*/ 375 h 1065"/>
                <a:gd name="T80" fmla="*/ 717 w 719"/>
                <a:gd name="T81" fmla="*/ 329 h 1065"/>
                <a:gd name="T82" fmla="*/ 713 w 719"/>
                <a:gd name="T83" fmla="*/ 309 h 1065"/>
                <a:gd name="T84" fmla="*/ 704 w 719"/>
                <a:gd name="T85" fmla="*/ 267 h 1065"/>
                <a:gd name="T86" fmla="*/ 684 w 719"/>
                <a:gd name="T87" fmla="*/ 172 h 1065"/>
                <a:gd name="T88" fmla="*/ 654 w 719"/>
                <a:gd name="T89" fmla="*/ 103 h 1065"/>
                <a:gd name="T90" fmla="*/ 622 w 719"/>
                <a:gd name="T91" fmla="*/ 62 h 1065"/>
                <a:gd name="T92" fmla="*/ 579 w 719"/>
                <a:gd name="T93" fmla="*/ 29 h 1065"/>
                <a:gd name="T94" fmla="*/ 520 w 719"/>
                <a:gd name="T95" fmla="*/ 6 h 1065"/>
                <a:gd name="T96" fmla="*/ 483 w 719"/>
                <a:gd name="T97" fmla="*/ 0 h 10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19" h="1065">
                  <a:moveTo>
                    <a:pt x="483" y="0"/>
                  </a:moveTo>
                  <a:lnTo>
                    <a:pt x="496" y="62"/>
                  </a:lnTo>
                  <a:lnTo>
                    <a:pt x="547" y="365"/>
                  </a:lnTo>
                  <a:lnTo>
                    <a:pt x="563" y="512"/>
                  </a:lnTo>
                  <a:lnTo>
                    <a:pt x="563" y="588"/>
                  </a:lnTo>
                  <a:lnTo>
                    <a:pt x="560" y="615"/>
                  </a:lnTo>
                  <a:lnTo>
                    <a:pt x="556" y="627"/>
                  </a:lnTo>
                  <a:lnTo>
                    <a:pt x="543" y="649"/>
                  </a:lnTo>
                  <a:lnTo>
                    <a:pt x="509" y="677"/>
                  </a:lnTo>
                  <a:lnTo>
                    <a:pt x="442" y="708"/>
                  </a:lnTo>
                  <a:lnTo>
                    <a:pt x="362" y="731"/>
                  </a:lnTo>
                  <a:lnTo>
                    <a:pt x="153" y="765"/>
                  </a:lnTo>
                  <a:lnTo>
                    <a:pt x="100" y="770"/>
                  </a:lnTo>
                  <a:lnTo>
                    <a:pt x="94" y="772"/>
                  </a:lnTo>
                  <a:lnTo>
                    <a:pt x="55" y="808"/>
                  </a:lnTo>
                  <a:lnTo>
                    <a:pt x="22" y="857"/>
                  </a:lnTo>
                  <a:lnTo>
                    <a:pt x="6" y="898"/>
                  </a:lnTo>
                  <a:lnTo>
                    <a:pt x="0" y="944"/>
                  </a:lnTo>
                  <a:lnTo>
                    <a:pt x="10" y="997"/>
                  </a:lnTo>
                  <a:lnTo>
                    <a:pt x="22" y="1024"/>
                  </a:lnTo>
                  <a:lnTo>
                    <a:pt x="55" y="1022"/>
                  </a:lnTo>
                  <a:lnTo>
                    <a:pt x="228" y="1013"/>
                  </a:lnTo>
                  <a:lnTo>
                    <a:pt x="354" y="1017"/>
                  </a:lnTo>
                  <a:lnTo>
                    <a:pt x="406" y="1024"/>
                  </a:lnTo>
                  <a:lnTo>
                    <a:pt x="498" y="1047"/>
                  </a:lnTo>
                  <a:lnTo>
                    <a:pt x="589" y="1065"/>
                  </a:lnTo>
                  <a:lnTo>
                    <a:pt x="618" y="1065"/>
                  </a:lnTo>
                  <a:lnTo>
                    <a:pt x="641" y="1056"/>
                  </a:lnTo>
                  <a:lnTo>
                    <a:pt x="657" y="1039"/>
                  </a:lnTo>
                  <a:lnTo>
                    <a:pt x="663" y="1024"/>
                  </a:lnTo>
                  <a:lnTo>
                    <a:pt x="667" y="1006"/>
                  </a:lnTo>
                  <a:lnTo>
                    <a:pt x="667" y="963"/>
                  </a:lnTo>
                  <a:lnTo>
                    <a:pt x="660" y="895"/>
                  </a:lnTo>
                  <a:lnTo>
                    <a:pt x="640" y="804"/>
                  </a:lnTo>
                  <a:lnTo>
                    <a:pt x="631" y="742"/>
                  </a:lnTo>
                  <a:lnTo>
                    <a:pt x="632" y="708"/>
                  </a:lnTo>
                  <a:lnTo>
                    <a:pt x="637" y="692"/>
                  </a:lnTo>
                  <a:lnTo>
                    <a:pt x="663" y="618"/>
                  </a:lnTo>
                  <a:lnTo>
                    <a:pt x="707" y="454"/>
                  </a:lnTo>
                  <a:lnTo>
                    <a:pt x="719" y="375"/>
                  </a:lnTo>
                  <a:lnTo>
                    <a:pt x="717" y="329"/>
                  </a:lnTo>
                  <a:lnTo>
                    <a:pt x="713" y="309"/>
                  </a:lnTo>
                  <a:lnTo>
                    <a:pt x="704" y="267"/>
                  </a:lnTo>
                  <a:lnTo>
                    <a:pt x="684" y="172"/>
                  </a:lnTo>
                  <a:lnTo>
                    <a:pt x="654" y="103"/>
                  </a:lnTo>
                  <a:lnTo>
                    <a:pt x="622" y="62"/>
                  </a:lnTo>
                  <a:lnTo>
                    <a:pt x="579" y="29"/>
                  </a:lnTo>
                  <a:lnTo>
                    <a:pt x="520" y="6"/>
                  </a:lnTo>
                  <a:lnTo>
                    <a:pt x="483" y="0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1" name="Freeform 62"/>
            <p:cNvSpPr>
              <a:spLocks/>
            </p:cNvSpPr>
            <p:nvPr/>
          </p:nvSpPr>
          <p:spPr bwMode="auto">
            <a:xfrm>
              <a:off x="3592" y="4133"/>
              <a:ext cx="256" cy="102"/>
            </a:xfrm>
            <a:custGeom>
              <a:avLst/>
              <a:gdLst>
                <a:gd name="T0" fmla="*/ 0 w 769"/>
                <a:gd name="T1" fmla="*/ 153 h 307"/>
                <a:gd name="T2" fmla="*/ 0 w 769"/>
                <a:gd name="T3" fmla="*/ 179 h 307"/>
                <a:gd name="T4" fmla="*/ 1 w 769"/>
                <a:gd name="T5" fmla="*/ 189 h 307"/>
                <a:gd name="T6" fmla="*/ 10 w 769"/>
                <a:gd name="T7" fmla="*/ 206 h 307"/>
                <a:gd name="T8" fmla="*/ 24 w 769"/>
                <a:gd name="T9" fmla="*/ 220 h 307"/>
                <a:gd name="T10" fmla="*/ 42 w 769"/>
                <a:gd name="T11" fmla="*/ 229 h 307"/>
                <a:gd name="T12" fmla="*/ 52 w 769"/>
                <a:gd name="T13" fmla="*/ 231 h 307"/>
                <a:gd name="T14" fmla="*/ 91 w 769"/>
                <a:gd name="T15" fmla="*/ 228 h 307"/>
                <a:gd name="T16" fmla="*/ 154 w 769"/>
                <a:gd name="T17" fmla="*/ 219 h 307"/>
                <a:gd name="T18" fmla="*/ 203 w 769"/>
                <a:gd name="T19" fmla="*/ 222 h 307"/>
                <a:gd name="T20" fmla="*/ 230 w 769"/>
                <a:gd name="T21" fmla="*/ 231 h 307"/>
                <a:gd name="T22" fmla="*/ 343 w 769"/>
                <a:gd name="T23" fmla="*/ 252 h 307"/>
                <a:gd name="T24" fmla="*/ 489 w 769"/>
                <a:gd name="T25" fmla="*/ 290 h 307"/>
                <a:gd name="T26" fmla="*/ 576 w 769"/>
                <a:gd name="T27" fmla="*/ 305 h 307"/>
                <a:gd name="T28" fmla="*/ 615 w 769"/>
                <a:gd name="T29" fmla="*/ 307 h 307"/>
                <a:gd name="T30" fmla="*/ 652 w 769"/>
                <a:gd name="T31" fmla="*/ 305 h 307"/>
                <a:gd name="T32" fmla="*/ 697 w 769"/>
                <a:gd name="T33" fmla="*/ 291 h 307"/>
                <a:gd name="T34" fmla="*/ 720 w 769"/>
                <a:gd name="T35" fmla="*/ 275 h 307"/>
                <a:gd name="T36" fmla="*/ 740 w 769"/>
                <a:gd name="T37" fmla="*/ 254 h 307"/>
                <a:gd name="T38" fmla="*/ 754 w 769"/>
                <a:gd name="T39" fmla="*/ 226 h 307"/>
                <a:gd name="T40" fmla="*/ 767 w 769"/>
                <a:gd name="T41" fmla="*/ 173 h 307"/>
                <a:gd name="T42" fmla="*/ 769 w 769"/>
                <a:gd name="T43" fmla="*/ 128 h 307"/>
                <a:gd name="T44" fmla="*/ 769 w 769"/>
                <a:gd name="T45" fmla="*/ 0 h 307"/>
                <a:gd name="T46" fmla="*/ 0 w 769"/>
                <a:gd name="T47" fmla="*/ 153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69" h="307">
                  <a:moveTo>
                    <a:pt x="0" y="153"/>
                  </a:moveTo>
                  <a:lnTo>
                    <a:pt x="0" y="179"/>
                  </a:lnTo>
                  <a:lnTo>
                    <a:pt x="1" y="189"/>
                  </a:lnTo>
                  <a:lnTo>
                    <a:pt x="10" y="206"/>
                  </a:lnTo>
                  <a:lnTo>
                    <a:pt x="24" y="220"/>
                  </a:lnTo>
                  <a:lnTo>
                    <a:pt x="42" y="229"/>
                  </a:lnTo>
                  <a:lnTo>
                    <a:pt x="52" y="231"/>
                  </a:lnTo>
                  <a:lnTo>
                    <a:pt x="91" y="228"/>
                  </a:lnTo>
                  <a:lnTo>
                    <a:pt x="154" y="219"/>
                  </a:lnTo>
                  <a:lnTo>
                    <a:pt x="203" y="222"/>
                  </a:lnTo>
                  <a:lnTo>
                    <a:pt x="230" y="231"/>
                  </a:lnTo>
                  <a:lnTo>
                    <a:pt x="343" y="252"/>
                  </a:lnTo>
                  <a:lnTo>
                    <a:pt x="489" y="290"/>
                  </a:lnTo>
                  <a:lnTo>
                    <a:pt x="576" y="305"/>
                  </a:lnTo>
                  <a:lnTo>
                    <a:pt x="615" y="307"/>
                  </a:lnTo>
                  <a:lnTo>
                    <a:pt x="652" y="305"/>
                  </a:lnTo>
                  <a:lnTo>
                    <a:pt x="697" y="291"/>
                  </a:lnTo>
                  <a:lnTo>
                    <a:pt x="720" y="275"/>
                  </a:lnTo>
                  <a:lnTo>
                    <a:pt x="740" y="254"/>
                  </a:lnTo>
                  <a:lnTo>
                    <a:pt x="754" y="226"/>
                  </a:lnTo>
                  <a:lnTo>
                    <a:pt x="767" y="173"/>
                  </a:lnTo>
                  <a:lnTo>
                    <a:pt x="769" y="128"/>
                  </a:lnTo>
                  <a:lnTo>
                    <a:pt x="769" y="0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2" name="Freeform 63"/>
            <p:cNvSpPr>
              <a:spLocks/>
            </p:cNvSpPr>
            <p:nvPr/>
          </p:nvSpPr>
          <p:spPr bwMode="auto">
            <a:xfrm>
              <a:off x="3592" y="3979"/>
              <a:ext cx="256" cy="236"/>
            </a:xfrm>
            <a:custGeom>
              <a:avLst/>
              <a:gdLst>
                <a:gd name="T0" fmla="*/ 769 w 769"/>
                <a:gd name="T1" fmla="*/ 383 h 707"/>
                <a:gd name="T2" fmla="*/ 769 w 769"/>
                <a:gd name="T3" fmla="*/ 406 h 707"/>
                <a:gd name="T4" fmla="*/ 763 w 769"/>
                <a:gd name="T5" fmla="*/ 525 h 707"/>
                <a:gd name="T6" fmla="*/ 751 w 769"/>
                <a:gd name="T7" fmla="*/ 608 h 707"/>
                <a:gd name="T8" fmla="*/ 743 w 769"/>
                <a:gd name="T9" fmla="*/ 640 h 707"/>
                <a:gd name="T10" fmla="*/ 737 w 769"/>
                <a:gd name="T11" fmla="*/ 654 h 707"/>
                <a:gd name="T12" fmla="*/ 721 w 769"/>
                <a:gd name="T13" fmla="*/ 676 h 707"/>
                <a:gd name="T14" fmla="*/ 687 w 769"/>
                <a:gd name="T15" fmla="*/ 697 h 707"/>
                <a:gd name="T16" fmla="*/ 625 w 769"/>
                <a:gd name="T17" fmla="*/ 707 h 707"/>
                <a:gd name="T18" fmla="*/ 551 w 769"/>
                <a:gd name="T19" fmla="*/ 700 h 707"/>
                <a:gd name="T20" fmla="*/ 512 w 769"/>
                <a:gd name="T21" fmla="*/ 692 h 707"/>
                <a:gd name="T22" fmla="*/ 416 w 769"/>
                <a:gd name="T23" fmla="*/ 663 h 707"/>
                <a:gd name="T24" fmla="*/ 203 w 769"/>
                <a:gd name="T25" fmla="*/ 608 h 707"/>
                <a:gd name="T26" fmla="*/ 96 w 769"/>
                <a:gd name="T27" fmla="*/ 599 h 707"/>
                <a:gd name="T28" fmla="*/ 30 w 769"/>
                <a:gd name="T29" fmla="*/ 607 h 707"/>
                <a:gd name="T30" fmla="*/ 0 w 769"/>
                <a:gd name="T31" fmla="*/ 614 h 707"/>
                <a:gd name="T32" fmla="*/ 4 w 769"/>
                <a:gd name="T33" fmla="*/ 602 h 707"/>
                <a:gd name="T34" fmla="*/ 36 w 769"/>
                <a:gd name="T35" fmla="*/ 532 h 707"/>
                <a:gd name="T36" fmla="*/ 76 w 769"/>
                <a:gd name="T37" fmla="*/ 481 h 707"/>
                <a:gd name="T38" fmla="*/ 104 w 769"/>
                <a:gd name="T39" fmla="*/ 461 h 707"/>
                <a:gd name="T40" fmla="*/ 116 w 769"/>
                <a:gd name="T41" fmla="*/ 448 h 707"/>
                <a:gd name="T42" fmla="*/ 141 w 769"/>
                <a:gd name="T43" fmla="*/ 401 h 707"/>
                <a:gd name="T44" fmla="*/ 170 w 769"/>
                <a:gd name="T45" fmla="*/ 294 h 707"/>
                <a:gd name="T46" fmla="*/ 201 w 769"/>
                <a:gd name="T47" fmla="*/ 51 h 707"/>
                <a:gd name="T48" fmla="*/ 206 w 769"/>
                <a:gd name="T49" fmla="*/ 0 h 707"/>
                <a:gd name="T50" fmla="*/ 769 w 769"/>
                <a:gd name="T51" fmla="*/ 383 h 7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69" h="707">
                  <a:moveTo>
                    <a:pt x="769" y="383"/>
                  </a:moveTo>
                  <a:lnTo>
                    <a:pt x="769" y="406"/>
                  </a:lnTo>
                  <a:lnTo>
                    <a:pt x="763" y="525"/>
                  </a:lnTo>
                  <a:lnTo>
                    <a:pt x="751" y="608"/>
                  </a:lnTo>
                  <a:lnTo>
                    <a:pt x="743" y="640"/>
                  </a:lnTo>
                  <a:lnTo>
                    <a:pt x="737" y="654"/>
                  </a:lnTo>
                  <a:lnTo>
                    <a:pt x="721" y="676"/>
                  </a:lnTo>
                  <a:lnTo>
                    <a:pt x="687" y="697"/>
                  </a:lnTo>
                  <a:lnTo>
                    <a:pt x="625" y="707"/>
                  </a:lnTo>
                  <a:lnTo>
                    <a:pt x="551" y="700"/>
                  </a:lnTo>
                  <a:lnTo>
                    <a:pt x="512" y="692"/>
                  </a:lnTo>
                  <a:lnTo>
                    <a:pt x="416" y="663"/>
                  </a:lnTo>
                  <a:lnTo>
                    <a:pt x="203" y="608"/>
                  </a:lnTo>
                  <a:lnTo>
                    <a:pt x="96" y="599"/>
                  </a:lnTo>
                  <a:lnTo>
                    <a:pt x="30" y="607"/>
                  </a:lnTo>
                  <a:lnTo>
                    <a:pt x="0" y="614"/>
                  </a:lnTo>
                  <a:lnTo>
                    <a:pt x="4" y="602"/>
                  </a:lnTo>
                  <a:lnTo>
                    <a:pt x="36" y="532"/>
                  </a:lnTo>
                  <a:lnTo>
                    <a:pt x="76" y="481"/>
                  </a:lnTo>
                  <a:lnTo>
                    <a:pt x="104" y="461"/>
                  </a:lnTo>
                  <a:lnTo>
                    <a:pt x="116" y="448"/>
                  </a:lnTo>
                  <a:lnTo>
                    <a:pt x="141" y="401"/>
                  </a:lnTo>
                  <a:lnTo>
                    <a:pt x="170" y="294"/>
                  </a:lnTo>
                  <a:lnTo>
                    <a:pt x="201" y="51"/>
                  </a:lnTo>
                  <a:lnTo>
                    <a:pt x="206" y="0"/>
                  </a:lnTo>
                  <a:lnTo>
                    <a:pt x="769" y="383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3" name="Freeform 64"/>
            <p:cNvSpPr>
              <a:spLocks/>
            </p:cNvSpPr>
            <p:nvPr/>
          </p:nvSpPr>
          <p:spPr bwMode="auto">
            <a:xfrm>
              <a:off x="2884" y="1023"/>
              <a:ext cx="460" cy="1010"/>
            </a:xfrm>
            <a:custGeom>
              <a:avLst/>
              <a:gdLst>
                <a:gd name="T0" fmla="*/ 1382 w 1382"/>
                <a:gd name="T1" fmla="*/ 137 h 3029"/>
                <a:gd name="T2" fmla="*/ 1126 w 1382"/>
                <a:gd name="T3" fmla="*/ 9 h 3029"/>
                <a:gd name="T4" fmla="*/ 1125 w 1382"/>
                <a:gd name="T5" fmla="*/ 8 h 3029"/>
                <a:gd name="T6" fmla="*/ 1109 w 1382"/>
                <a:gd name="T7" fmla="*/ 0 h 3029"/>
                <a:gd name="T8" fmla="*/ 1086 w 1382"/>
                <a:gd name="T9" fmla="*/ 15 h 3029"/>
                <a:gd name="T10" fmla="*/ 1060 w 1382"/>
                <a:gd name="T11" fmla="*/ 77 h 3029"/>
                <a:gd name="T12" fmla="*/ 1050 w 1382"/>
                <a:gd name="T13" fmla="*/ 137 h 3029"/>
                <a:gd name="T14" fmla="*/ 1034 w 1382"/>
                <a:gd name="T15" fmla="*/ 245 h 3029"/>
                <a:gd name="T16" fmla="*/ 1001 w 1382"/>
                <a:gd name="T17" fmla="*/ 372 h 3029"/>
                <a:gd name="T18" fmla="*/ 969 w 1382"/>
                <a:gd name="T19" fmla="*/ 424 h 3029"/>
                <a:gd name="T20" fmla="*/ 940 w 1382"/>
                <a:gd name="T21" fmla="*/ 455 h 3029"/>
                <a:gd name="T22" fmla="*/ 922 w 1382"/>
                <a:gd name="T23" fmla="*/ 470 h 3029"/>
                <a:gd name="T24" fmla="*/ 884 w 1382"/>
                <a:gd name="T25" fmla="*/ 499 h 3029"/>
                <a:gd name="T26" fmla="*/ 825 w 1382"/>
                <a:gd name="T27" fmla="*/ 556 h 3029"/>
                <a:gd name="T28" fmla="*/ 776 w 1382"/>
                <a:gd name="T29" fmla="*/ 620 h 3029"/>
                <a:gd name="T30" fmla="*/ 736 w 1382"/>
                <a:gd name="T31" fmla="*/ 687 h 3029"/>
                <a:gd name="T32" fmla="*/ 717 w 1382"/>
                <a:gd name="T33" fmla="*/ 725 h 3029"/>
                <a:gd name="T34" fmla="*/ 673 w 1382"/>
                <a:gd name="T35" fmla="*/ 815 h 3029"/>
                <a:gd name="T36" fmla="*/ 557 w 1382"/>
                <a:gd name="T37" fmla="*/ 1036 h 3029"/>
                <a:gd name="T38" fmla="*/ 511 w 1382"/>
                <a:gd name="T39" fmla="*/ 1109 h 3029"/>
                <a:gd name="T40" fmla="*/ 474 w 1382"/>
                <a:gd name="T41" fmla="*/ 1164 h 3029"/>
                <a:gd name="T42" fmla="*/ 422 w 1382"/>
                <a:gd name="T43" fmla="*/ 1236 h 3029"/>
                <a:gd name="T44" fmla="*/ 395 w 1382"/>
                <a:gd name="T45" fmla="*/ 1286 h 3029"/>
                <a:gd name="T46" fmla="*/ 385 w 1382"/>
                <a:gd name="T47" fmla="*/ 1314 h 3029"/>
                <a:gd name="T48" fmla="*/ 356 w 1382"/>
                <a:gd name="T49" fmla="*/ 1379 h 3029"/>
                <a:gd name="T50" fmla="*/ 290 w 1382"/>
                <a:gd name="T51" fmla="*/ 1494 h 3029"/>
                <a:gd name="T52" fmla="*/ 259 w 1382"/>
                <a:gd name="T53" fmla="*/ 1566 h 3029"/>
                <a:gd name="T54" fmla="*/ 256 w 1382"/>
                <a:gd name="T55" fmla="*/ 1596 h 3029"/>
                <a:gd name="T56" fmla="*/ 244 w 1382"/>
                <a:gd name="T57" fmla="*/ 1646 h 3029"/>
                <a:gd name="T58" fmla="*/ 231 w 1382"/>
                <a:gd name="T59" fmla="*/ 1711 h 3029"/>
                <a:gd name="T60" fmla="*/ 205 w 1382"/>
                <a:gd name="T61" fmla="*/ 1765 h 3029"/>
                <a:gd name="T62" fmla="*/ 179 w 1382"/>
                <a:gd name="T63" fmla="*/ 1801 h 3029"/>
                <a:gd name="T64" fmla="*/ 151 w 1382"/>
                <a:gd name="T65" fmla="*/ 1839 h 3029"/>
                <a:gd name="T66" fmla="*/ 104 w 1382"/>
                <a:gd name="T67" fmla="*/ 1932 h 3029"/>
                <a:gd name="T68" fmla="*/ 65 w 1382"/>
                <a:gd name="T69" fmla="*/ 2047 h 3029"/>
                <a:gd name="T70" fmla="*/ 36 w 1382"/>
                <a:gd name="T71" fmla="*/ 2195 h 3029"/>
                <a:gd name="T72" fmla="*/ 26 w 1382"/>
                <a:gd name="T73" fmla="*/ 2287 h 3029"/>
                <a:gd name="T74" fmla="*/ 10 w 1382"/>
                <a:gd name="T75" fmla="*/ 2489 h 3029"/>
                <a:gd name="T76" fmla="*/ 0 w 1382"/>
                <a:gd name="T77" fmla="*/ 2835 h 3029"/>
                <a:gd name="T78" fmla="*/ 0 w 1382"/>
                <a:gd name="T79" fmla="*/ 2876 h 3029"/>
                <a:gd name="T80" fmla="*/ 13 w 1382"/>
                <a:gd name="T81" fmla="*/ 2873 h 3029"/>
                <a:gd name="T82" fmla="*/ 131 w 1382"/>
                <a:gd name="T83" fmla="*/ 2863 h 3029"/>
                <a:gd name="T84" fmla="*/ 256 w 1382"/>
                <a:gd name="T85" fmla="*/ 2871 h 3029"/>
                <a:gd name="T86" fmla="*/ 340 w 1382"/>
                <a:gd name="T87" fmla="*/ 2891 h 3029"/>
                <a:gd name="T88" fmla="*/ 396 w 1382"/>
                <a:gd name="T89" fmla="*/ 2918 h 3029"/>
                <a:gd name="T90" fmla="*/ 429 w 1382"/>
                <a:gd name="T91" fmla="*/ 2943 h 3029"/>
                <a:gd name="T92" fmla="*/ 457 w 1382"/>
                <a:gd name="T93" fmla="*/ 2973 h 3029"/>
                <a:gd name="T94" fmla="*/ 478 w 1382"/>
                <a:gd name="T95" fmla="*/ 3009 h 3029"/>
                <a:gd name="T96" fmla="*/ 487 w 1382"/>
                <a:gd name="T97" fmla="*/ 3029 h 3029"/>
                <a:gd name="T98" fmla="*/ 500 w 1382"/>
                <a:gd name="T99" fmla="*/ 2981 h 3029"/>
                <a:gd name="T100" fmla="*/ 595 w 1382"/>
                <a:gd name="T101" fmla="*/ 2646 h 3029"/>
                <a:gd name="T102" fmla="*/ 639 w 1382"/>
                <a:gd name="T103" fmla="*/ 2518 h 3029"/>
                <a:gd name="T104" fmla="*/ 768 w 1382"/>
                <a:gd name="T105" fmla="*/ 2211 h 3029"/>
                <a:gd name="T106" fmla="*/ 870 w 1382"/>
                <a:gd name="T107" fmla="*/ 1955 h 3029"/>
                <a:gd name="T108" fmla="*/ 893 w 1382"/>
                <a:gd name="T109" fmla="*/ 1910 h 3029"/>
                <a:gd name="T110" fmla="*/ 1025 w 1382"/>
                <a:gd name="T111" fmla="*/ 1720 h 3029"/>
                <a:gd name="T112" fmla="*/ 1277 w 1382"/>
                <a:gd name="T113" fmla="*/ 1384 h 3029"/>
                <a:gd name="T114" fmla="*/ 1331 w 1382"/>
                <a:gd name="T115" fmla="*/ 1314 h 3029"/>
                <a:gd name="T116" fmla="*/ 1382 w 1382"/>
                <a:gd name="T117" fmla="*/ 137 h 30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82" h="3029">
                  <a:moveTo>
                    <a:pt x="1382" y="137"/>
                  </a:moveTo>
                  <a:lnTo>
                    <a:pt x="1126" y="9"/>
                  </a:lnTo>
                  <a:lnTo>
                    <a:pt x="1125" y="8"/>
                  </a:lnTo>
                  <a:lnTo>
                    <a:pt x="1109" y="0"/>
                  </a:lnTo>
                  <a:lnTo>
                    <a:pt x="1086" y="15"/>
                  </a:lnTo>
                  <a:lnTo>
                    <a:pt x="1060" y="77"/>
                  </a:lnTo>
                  <a:lnTo>
                    <a:pt x="1050" y="137"/>
                  </a:lnTo>
                  <a:lnTo>
                    <a:pt x="1034" y="245"/>
                  </a:lnTo>
                  <a:lnTo>
                    <a:pt x="1001" y="372"/>
                  </a:lnTo>
                  <a:lnTo>
                    <a:pt x="969" y="424"/>
                  </a:lnTo>
                  <a:lnTo>
                    <a:pt x="940" y="455"/>
                  </a:lnTo>
                  <a:lnTo>
                    <a:pt x="922" y="470"/>
                  </a:lnTo>
                  <a:lnTo>
                    <a:pt x="884" y="499"/>
                  </a:lnTo>
                  <a:lnTo>
                    <a:pt x="825" y="556"/>
                  </a:lnTo>
                  <a:lnTo>
                    <a:pt x="776" y="620"/>
                  </a:lnTo>
                  <a:lnTo>
                    <a:pt x="736" y="687"/>
                  </a:lnTo>
                  <a:lnTo>
                    <a:pt x="717" y="725"/>
                  </a:lnTo>
                  <a:lnTo>
                    <a:pt x="673" y="815"/>
                  </a:lnTo>
                  <a:lnTo>
                    <a:pt x="557" y="1036"/>
                  </a:lnTo>
                  <a:lnTo>
                    <a:pt x="511" y="1109"/>
                  </a:lnTo>
                  <a:lnTo>
                    <a:pt x="474" y="1164"/>
                  </a:lnTo>
                  <a:lnTo>
                    <a:pt x="422" y="1236"/>
                  </a:lnTo>
                  <a:lnTo>
                    <a:pt x="395" y="1286"/>
                  </a:lnTo>
                  <a:lnTo>
                    <a:pt x="385" y="1314"/>
                  </a:lnTo>
                  <a:lnTo>
                    <a:pt x="356" y="1379"/>
                  </a:lnTo>
                  <a:lnTo>
                    <a:pt x="290" y="1494"/>
                  </a:lnTo>
                  <a:lnTo>
                    <a:pt x="259" y="1566"/>
                  </a:lnTo>
                  <a:lnTo>
                    <a:pt x="256" y="1596"/>
                  </a:lnTo>
                  <a:lnTo>
                    <a:pt x="244" y="1646"/>
                  </a:lnTo>
                  <a:lnTo>
                    <a:pt x="231" y="1711"/>
                  </a:lnTo>
                  <a:lnTo>
                    <a:pt x="205" y="1765"/>
                  </a:lnTo>
                  <a:lnTo>
                    <a:pt x="179" y="1801"/>
                  </a:lnTo>
                  <a:lnTo>
                    <a:pt x="151" y="1839"/>
                  </a:lnTo>
                  <a:lnTo>
                    <a:pt x="104" y="1932"/>
                  </a:lnTo>
                  <a:lnTo>
                    <a:pt x="65" y="2047"/>
                  </a:lnTo>
                  <a:lnTo>
                    <a:pt x="36" y="2195"/>
                  </a:lnTo>
                  <a:lnTo>
                    <a:pt x="26" y="2287"/>
                  </a:lnTo>
                  <a:lnTo>
                    <a:pt x="10" y="2489"/>
                  </a:lnTo>
                  <a:lnTo>
                    <a:pt x="0" y="2835"/>
                  </a:lnTo>
                  <a:lnTo>
                    <a:pt x="0" y="2876"/>
                  </a:lnTo>
                  <a:lnTo>
                    <a:pt x="13" y="2873"/>
                  </a:lnTo>
                  <a:lnTo>
                    <a:pt x="131" y="2863"/>
                  </a:lnTo>
                  <a:lnTo>
                    <a:pt x="256" y="2871"/>
                  </a:lnTo>
                  <a:lnTo>
                    <a:pt x="340" y="2891"/>
                  </a:lnTo>
                  <a:lnTo>
                    <a:pt x="396" y="2918"/>
                  </a:lnTo>
                  <a:lnTo>
                    <a:pt x="429" y="2943"/>
                  </a:lnTo>
                  <a:lnTo>
                    <a:pt x="457" y="2973"/>
                  </a:lnTo>
                  <a:lnTo>
                    <a:pt x="478" y="3009"/>
                  </a:lnTo>
                  <a:lnTo>
                    <a:pt x="487" y="3029"/>
                  </a:lnTo>
                  <a:lnTo>
                    <a:pt x="500" y="2981"/>
                  </a:lnTo>
                  <a:lnTo>
                    <a:pt x="595" y="2646"/>
                  </a:lnTo>
                  <a:lnTo>
                    <a:pt x="639" y="2518"/>
                  </a:lnTo>
                  <a:lnTo>
                    <a:pt x="768" y="2211"/>
                  </a:lnTo>
                  <a:lnTo>
                    <a:pt x="870" y="1955"/>
                  </a:lnTo>
                  <a:lnTo>
                    <a:pt x="893" y="1910"/>
                  </a:lnTo>
                  <a:lnTo>
                    <a:pt x="1025" y="1720"/>
                  </a:lnTo>
                  <a:lnTo>
                    <a:pt x="1277" y="1384"/>
                  </a:lnTo>
                  <a:lnTo>
                    <a:pt x="1331" y="1314"/>
                  </a:lnTo>
                  <a:lnTo>
                    <a:pt x="1382" y="137"/>
                  </a:lnTo>
                  <a:close/>
                </a:path>
              </a:pathLst>
            </a:custGeom>
            <a:solidFill>
              <a:srgbClr val="006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4" name="Freeform 65"/>
            <p:cNvSpPr>
              <a:spLocks/>
            </p:cNvSpPr>
            <p:nvPr/>
          </p:nvSpPr>
          <p:spPr bwMode="auto">
            <a:xfrm>
              <a:off x="3814" y="1649"/>
              <a:ext cx="708" cy="794"/>
            </a:xfrm>
            <a:custGeom>
              <a:avLst/>
              <a:gdLst>
                <a:gd name="T0" fmla="*/ 666 w 2124"/>
                <a:gd name="T1" fmla="*/ 2382 h 2382"/>
                <a:gd name="T2" fmla="*/ 692 w 2124"/>
                <a:gd name="T3" fmla="*/ 2366 h 2382"/>
                <a:gd name="T4" fmla="*/ 879 w 2124"/>
                <a:gd name="T5" fmla="*/ 2275 h 2382"/>
                <a:gd name="T6" fmla="*/ 1066 w 2124"/>
                <a:gd name="T7" fmla="*/ 2208 h 2382"/>
                <a:gd name="T8" fmla="*/ 1177 w 2124"/>
                <a:gd name="T9" fmla="*/ 2177 h 2382"/>
                <a:gd name="T10" fmla="*/ 1234 w 2124"/>
                <a:gd name="T11" fmla="*/ 2164 h 2382"/>
                <a:gd name="T12" fmla="*/ 1342 w 2124"/>
                <a:gd name="T13" fmla="*/ 2157 h 2382"/>
                <a:gd name="T14" fmla="*/ 1445 w 2124"/>
                <a:gd name="T15" fmla="*/ 2167 h 2382"/>
                <a:gd name="T16" fmla="*/ 1538 w 2124"/>
                <a:gd name="T17" fmla="*/ 2190 h 2382"/>
                <a:gd name="T18" fmla="*/ 1671 w 2124"/>
                <a:gd name="T19" fmla="*/ 2239 h 2382"/>
                <a:gd name="T20" fmla="*/ 1825 w 2124"/>
                <a:gd name="T21" fmla="*/ 2307 h 2382"/>
                <a:gd name="T22" fmla="*/ 1894 w 2124"/>
                <a:gd name="T23" fmla="*/ 2330 h 2382"/>
                <a:gd name="T24" fmla="*/ 2012 w 2124"/>
                <a:gd name="T25" fmla="*/ 2362 h 2382"/>
                <a:gd name="T26" fmla="*/ 2118 w 2124"/>
                <a:gd name="T27" fmla="*/ 2382 h 2382"/>
                <a:gd name="T28" fmla="*/ 2124 w 2124"/>
                <a:gd name="T29" fmla="*/ 2382 h 2382"/>
                <a:gd name="T30" fmla="*/ 1715 w 2124"/>
                <a:gd name="T31" fmla="*/ 1280 h 2382"/>
                <a:gd name="T32" fmla="*/ 998 w 2124"/>
                <a:gd name="T33" fmla="*/ 0 h 2382"/>
                <a:gd name="T34" fmla="*/ 0 w 2124"/>
                <a:gd name="T35" fmla="*/ 589 h 2382"/>
                <a:gd name="T36" fmla="*/ 666 w 2124"/>
                <a:gd name="T37" fmla="*/ 2382 h 2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24" h="2382">
                  <a:moveTo>
                    <a:pt x="666" y="2382"/>
                  </a:moveTo>
                  <a:lnTo>
                    <a:pt x="692" y="2366"/>
                  </a:lnTo>
                  <a:lnTo>
                    <a:pt x="879" y="2275"/>
                  </a:lnTo>
                  <a:lnTo>
                    <a:pt x="1066" y="2208"/>
                  </a:lnTo>
                  <a:lnTo>
                    <a:pt x="1177" y="2177"/>
                  </a:lnTo>
                  <a:lnTo>
                    <a:pt x="1234" y="2164"/>
                  </a:lnTo>
                  <a:lnTo>
                    <a:pt x="1342" y="2157"/>
                  </a:lnTo>
                  <a:lnTo>
                    <a:pt x="1445" y="2167"/>
                  </a:lnTo>
                  <a:lnTo>
                    <a:pt x="1538" y="2190"/>
                  </a:lnTo>
                  <a:lnTo>
                    <a:pt x="1671" y="2239"/>
                  </a:lnTo>
                  <a:lnTo>
                    <a:pt x="1825" y="2307"/>
                  </a:lnTo>
                  <a:lnTo>
                    <a:pt x="1894" y="2330"/>
                  </a:lnTo>
                  <a:lnTo>
                    <a:pt x="2012" y="2362"/>
                  </a:lnTo>
                  <a:lnTo>
                    <a:pt x="2118" y="2382"/>
                  </a:lnTo>
                  <a:lnTo>
                    <a:pt x="2124" y="2382"/>
                  </a:lnTo>
                  <a:lnTo>
                    <a:pt x="1715" y="1280"/>
                  </a:lnTo>
                  <a:lnTo>
                    <a:pt x="998" y="0"/>
                  </a:lnTo>
                  <a:lnTo>
                    <a:pt x="0" y="589"/>
                  </a:lnTo>
                  <a:lnTo>
                    <a:pt x="666" y="2382"/>
                  </a:lnTo>
                  <a:close/>
                </a:path>
              </a:pathLst>
            </a:custGeom>
            <a:solidFill>
              <a:srgbClr val="0039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5" name="Freeform 66"/>
            <p:cNvSpPr>
              <a:spLocks/>
            </p:cNvSpPr>
            <p:nvPr/>
          </p:nvSpPr>
          <p:spPr bwMode="auto">
            <a:xfrm>
              <a:off x="3164" y="1914"/>
              <a:ext cx="938" cy="2227"/>
            </a:xfrm>
            <a:custGeom>
              <a:avLst/>
              <a:gdLst>
                <a:gd name="T0" fmla="*/ 2696 w 2812"/>
                <a:gd name="T1" fmla="*/ 124 h 6682"/>
                <a:gd name="T2" fmla="*/ 2784 w 2812"/>
                <a:gd name="T3" fmla="*/ 685 h 6682"/>
                <a:gd name="T4" fmla="*/ 2812 w 2812"/>
                <a:gd name="T5" fmla="*/ 1231 h 6682"/>
                <a:gd name="T6" fmla="*/ 2792 w 2812"/>
                <a:gd name="T7" fmla="*/ 1715 h 6682"/>
                <a:gd name="T8" fmla="*/ 2614 w 2812"/>
                <a:gd name="T9" fmla="*/ 3908 h 6682"/>
                <a:gd name="T10" fmla="*/ 2562 w 2812"/>
                <a:gd name="T11" fmla="*/ 4761 h 6682"/>
                <a:gd name="T12" fmla="*/ 2509 w 2812"/>
                <a:gd name="T13" fmla="*/ 5230 h 6682"/>
                <a:gd name="T14" fmla="*/ 2403 w 2812"/>
                <a:gd name="T15" fmla="*/ 5897 h 6682"/>
                <a:gd name="T16" fmla="*/ 2372 w 2812"/>
                <a:gd name="T17" fmla="*/ 6031 h 6682"/>
                <a:gd name="T18" fmla="*/ 2264 w 2812"/>
                <a:gd name="T19" fmla="*/ 6299 h 6682"/>
                <a:gd name="T20" fmla="*/ 2077 w 2812"/>
                <a:gd name="T21" fmla="*/ 6682 h 6682"/>
                <a:gd name="T22" fmla="*/ 1979 w 2812"/>
                <a:gd name="T23" fmla="*/ 6586 h 6682"/>
                <a:gd name="T24" fmla="*/ 1874 w 2812"/>
                <a:gd name="T25" fmla="*/ 6528 h 6682"/>
                <a:gd name="T26" fmla="*/ 1768 w 2812"/>
                <a:gd name="T27" fmla="*/ 6502 h 6682"/>
                <a:gd name="T28" fmla="*/ 1553 w 2812"/>
                <a:gd name="T29" fmla="*/ 6499 h 6682"/>
                <a:gd name="T30" fmla="*/ 1410 w 2812"/>
                <a:gd name="T31" fmla="*/ 6528 h 6682"/>
                <a:gd name="T32" fmla="*/ 1411 w 2812"/>
                <a:gd name="T33" fmla="*/ 6309 h 6682"/>
                <a:gd name="T34" fmla="*/ 1447 w 2812"/>
                <a:gd name="T35" fmla="*/ 6089 h 6682"/>
                <a:gd name="T36" fmla="*/ 1489 w 2812"/>
                <a:gd name="T37" fmla="*/ 5939 h 6682"/>
                <a:gd name="T38" fmla="*/ 1576 w 2812"/>
                <a:gd name="T39" fmla="*/ 5409 h 6682"/>
                <a:gd name="T40" fmla="*/ 1616 w 2812"/>
                <a:gd name="T41" fmla="*/ 5017 h 6682"/>
                <a:gd name="T42" fmla="*/ 1642 w 2812"/>
                <a:gd name="T43" fmla="*/ 4473 h 6682"/>
                <a:gd name="T44" fmla="*/ 1649 w 2812"/>
                <a:gd name="T45" fmla="*/ 3515 h 6682"/>
                <a:gd name="T46" fmla="*/ 1619 w 2812"/>
                <a:gd name="T47" fmla="*/ 2956 h 6682"/>
                <a:gd name="T48" fmla="*/ 1548 w 2812"/>
                <a:gd name="T49" fmla="*/ 2172 h 6682"/>
                <a:gd name="T50" fmla="*/ 1501 w 2812"/>
                <a:gd name="T51" fmla="*/ 2022 h 6682"/>
                <a:gd name="T52" fmla="*/ 1452 w 2812"/>
                <a:gd name="T53" fmla="*/ 2069 h 6682"/>
                <a:gd name="T54" fmla="*/ 1108 w 2812"/>
                <a:gd name="T55" fmla="*/ 2668 h 6682"/>
                <a:gd name="T56" fmla="*/ 975 w 2812"/>
                <a:gd name="T57" fmla="*/ 2841 h 6682"/>
                <a:gd name="T58" fmla="*/ 998 w 2812"/>
                <a:gd name="T59" fmla="*/ 2982 h 6682"/>
                <a:gd name="T60" fmla="*/ 998 w 2812"/>
                <a:gd name="T61" fmla="*/ 3119 h 6682"/>
                <a:gd name="T62" fmla="*/ 975 w 2812"/>
                <a:gd name="T63" fmla="*/ 3226 h 6682"/>
                <a:gd name="T64" fmla="*/ 1017 w 2812"/>
                <a:gd name="T65" fmla="*/ 3302 h 6682"/>
                <a:gd name="T66" fmla="*/ 1051 w 2812"/>
                <a:gd name="T67" fmla="*/ 3404 h 6682"/>
                <a:gd name="T68" fmla="*/ 1047 w 2812"/>
                <a:gd name="T69" fmla="*/ 3556 h 6682"/>
                <a:gd name="T70" fmla="*/ 1077 w 2812"/>
                <a:gd name="T71" fmla="*/ 3635 h 6682"/>
                <a:gd name="T72" fmla="*/ 1203 w 2812"/>
                <a:gd name="T73" fmla="*/ 3867 h 6682"/>
                <a:gd name="T74" fmla="*/ 1272 w 2812"/>
                <a:gd name="T75" fmla="*/ 4074 h 6682"/>
                <a:gd name="T76" fmla="*/ 1299 w 2812"/>
                <a:gd name="T77" fmla="*/ 4215 h 6682"/>
                <a:gd name="T78" fmla="*/ 1311 w 2812"/>
                <a:gd name="T79" fmla="*/ 4556 h 6682"/>
                <a:gd name="T80" fmla="*/ 1305 w 2812"/>
                <a:gd name="T81" fmla="*/ 4595 h 6682"/>
                <a:gd name="T82" fmla="*/ 1203 w 2812"/>
                <a:gd name="T83" fmla="*/ 4689 h 6682"/>
                <a:gd name="T84" fmla="*/ 1129 w 2812"/>
                <a:gd name="T85" fmla="*/ 4711 h 6682"/>
                <a:gd name="T86" fmla="*/ 841 w 2812"/>
                <a:gd name="T87" fmla="*/ 4735 h 6682"/>
                <a:gd name="T88" fmla="*/ 805 w 2812"/>
                <a:gd name="T89" fmla="*/ 4695 h 6682"/>
                <a:gd name="T90" fmla="*/ 664 w 2812"/>
                <a:gd name="T91" fmla="*/ 4278 h 6682"/>
                <a:gd name="T92" fmla="*/ 633 w 2812"/>
                <a:gd name="T93" fmla="*/ 4160 h 6682"/>
                <a:gd name="T94" fmla="*/ 550 w 2812"/>
                <a:gd name="T95" fmla="*/ 3986 h 6682"/>
                <a:gd name="T96" fmla="*/ 336 w 2812"/>
                <a:gd name="T97" fmla="*/ 3687 h 6682"/>
                <a:gd name="T98" fmla="*/ 178 w 2812"/>
                <a:gd name="T99" fmla="*/ 3479 h 6682"/>
                <a:gd name="T100" fmla="*/ 48 w 2812"/>
                <a:gd name="T101" fmla="*/ 3234 h 6682"/>
                <a:gd name="T102" fmla="*/ 0 w 2812"/>
                <a:gd name="T103" fmla="*/ 3023 h 6682"/>
                <a:gd name="T104" fmla="*/ 13 w 2812"/>
                <a:gd name="T105" fmla="*/ 2866 h 6682"/>
                <a:gd name="T106" fmla="*/ 74 w 2812"/>
                <a:gd name="T107" fmla="*/ 2500 h 6682"/>
                <a:gd name="T108" fmla="*/ 130 w 2812"/>
                <a:gd name="T109" fmla="*/ 2278 h 6682"/>
                <a:gd name="T110" fmla="*/ 169 w 2812"/>
                <a:gd name="T111" fmla="*/ 2154 h 6682"/>
                <a:gd name="T112" fmla="*/ 234 w 2812"/>
                <a:gd name="T113" fmla="*/ 1771 h 6682"/>
                <a:gd name="T114" fmla="*/ 284 w 2812"/>
                <a:gd name="T115" fmla="*/ 1509 h 6682"/>
                <a:gd name="T116" fmla="*/ 648 w 2812"/>
                <a:gd name="T117" fmla="*/ 435 h 6682"/>
                <a:gd name="T118" fmla="*/ 643 w 2812"/>
                <a:gd name="T119" fmla="*/ 0 h 6682"/>
                <a:gd name="T120" fmla="*/ 2690 w 2812"/>
                <a:gd name="T121" fmla="*/ 102 h 6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12" h="6682">
                  <a:moveTo>
                    <a:pt x="2690" y="102"/>
                  </a:moveTo>
                  <a:lnTo>
                    <a:pt x="2696" y="124"/>
                  </a:lnTo>
                  <a:lnTo>
                    <a:pt x="2743" y="367"/>
                  </a:lnTo>
                  <a:lnTo>
                    <a:pt x="2784" y="685"/>
                  </a:lnTo>
                  <a:lnTo>
                    <a:pt x="2804" y="942"/>
                  </a:lnTo>
                  <a:lnTo>
                    <a:pt x="2812" y="1231"/>
                  </a:lnTo>
                  <a:lnTo>
                    <a:pt x="2805" y="1548"/>
                  </a:lnTo>
                  <a:lnTo>
                    <a:pt x="2792" y="1715"/>
                  </a:lnTo>
                  <a:lnTo>
                    <a:pt x="2726" y="2506"/>
                  </a:lnTo>
                  <a:lnTo>
                    <a:pt x="2614" y="3908"/>
                  </a:lnTo>
                  <a:lnTo>
                    <a:pt x="2568" y="4598"/>
                  </a:lnTo>
                  <a:lnTo>
                    <a:pt x="2562" y="4761"/>
                  </a:lnTo>
                  <a:lnTo>
                    <a:pt x="2550" y="4889"/>
                  </a:lnTo>
                  <a:lnTo>
                    <a:pt x="2509" y="5230"/>
                  </a:lnTo>
                  <a:lnTo>
                    <a:pt x="2455" y="5595"/>
                  </a:lnTo>
                  <a:lnTo>
                    <a:pt x="2403" y="5897"/>
                  </a:lnTo>
                  <a:lnTo>
                    <a:pt x="2383" y="5991"/>
                  </a:lnTo>
                  <a:lnTo>
                    <a:pt x="2372" y="6031"/>
                  </a:lnTo>
                  <a:lnTo>
                    <a:pt x="2336" y="6129"/>
                  </a:lnTo>
                  <a:lnTo>
                    <a:pt x="2264" y="6299"/>
                  </a:lnTo>
                  <a:lnTo>
                    <a:pt x="2108" y="6620"/>
                  </a:lnTo>
                  <a:lnTo>
                    <a:pt x="2077" y="6682"/>
                  </a:lnTo>
                  <a:lnTo>
                    <a:pt x="2064" y="6662"/>
                  </a:lnTo>
                  <a:lnTo>
                    <a:pt x="1979" y="6586"/>
                  </a:lnTo>
                  <a:lnTo>
                    <a:pt x="1931" y="6555"/>
                  </a:lnTo>
                  <a:lnTo>
                    <a:pt x="1874" y="6528"/>
                  </a:lnTo>
                  <a:lnTo>
                    <a:pt x="1806" y="6508"/>
                  </a:lnTo>
                  <a:lnTo>
                    <a:pt x="1768" y="6502"/>
                  </a:lnTo>
                  <a:lnTo>
                    <a:pt x="1685" y="6495"/>
                  </a:lnTo>
                  <a:lnTo>
                    <a:pt x="1553" y="6499"/>
                  </a:lnTo>
                  <a:lnTo>
                    <a:pt x="1426" y="6521"/>
                  </a:lnTo>
                  <a:lnTo>
                    <a:pt x="1410" y="6528"/>
                  </a:lnTo>
                  <a:lnTo>
                    <a:pt x="1407" y="6499"/>
                  </a:lnTo>
                  <a:lnTo>
                    <a:pt x="1411" y="6309"/>
                  </a:lnTo>
                  <a:lnTo>
                    <a:pt x="1429" y="6181"/>
                  </a:lnTo>
                  <a:lnTo>
                    <a:pt x="1447" y="6089"/>
                  </a:lnTo>
                  <a:lnTo>
                    <a:pt x="1462" y="6041"/>
                  </a:lnTo>
                  <a:lnTo>
                    <a:pt x="1489" y="5939"/>
                  </a:lnTo>
                  <a:lnTo>
                    <a:pt x="1538" y="5687"/>
                  </a:lnTo>
                  <a:lnTo>
                    <a:pt x="1576" y="5409"/>
                  </a:lnTo>
                  <a:lnTo>
                    <a:pt x="1604" y="5137"/>
                  </a:lnTo>
                  <a:lnTo>
                    <a:pt x="1616" y="5017"/>
                  </a:lnTo>
                  <a:lnTo>
                    <a:pt x="1625" y="4883"/>
                  </a:lnTo>
                  <a:lnTo>
                    <a:pt x="1642" y="4473"/>
                  </a:lnTo>
                  <a:lnTo>
                    <a:pt x="1652" y="3983"/>
                  </a:lnTo>
                  <a:lnTo>
                    <a:pt x="1649" y="3515"/>
                  </a:lnTo>
                  <a:lnTo>
                    <a:pt x="1640" y="3328"/>
                  </a:lnTo>
                  <a:lnTo>
                    <a:pt x="1619" y="2956"/>
                  </a:lnTo>
                  <a:lnTo>
                    <a:pt x="1576" y="2412"/>
                  </a:lnTo>
                  <a:lnTo>
                    <a:pt x="1548" y="2172"/>
                  </a:lnTo>
                  <a:lnTo>
                    <a:pt x="1538" y="2124"/>
                  </a:lnTo>
                  <a:lnTo>
                    <a:pt x="1501" y="2022"/>
                  </a:lnTo>
                  <a:lnTo>
                    <a:pt x="1488" y="1996"/>
                  </a:lnTo>
                  <a:lnTo>
                    <a:pt x="1452" y="2069"/>
                  </a:lnTo>
                  <a:lnTo>
                    <a:pt x="1240" y="2461"/>
                  </a:lnTo>
                  <a:lnTo>
                    <a:pt x="1108" y="2668"/>
                  </a:lnTo>
                  <a:lnTo>
                    <a:pt x="1018" y="2791"/>
                  </a:lnTo>
                  <a:lnTo>
                    <a:pt x="975" y="2841"/>
                  </a:lnTo>
                  <a:lnTo>
                    <a:pt x="978" y="2857"/>
                  </a:lnTo>
                  <a:lnTo>
                    <a:pt x="998" y="2982"/>
                  </a:lnTo>
                  <a:lnTo>
                    <a:pt x="1001" y="3046"/>
                  </a:lnTo>
                  <a:lnTo>
                    <a:pt x="998" y="3119"/>
                  </a:lnTo>
                  <a:lnTo>
                    <a:pt x="978" y="3216"/>
                  </a:lnTo>
                  <a:lnTo>
                    <a:pt x="975" y="3226"/>
                  </a:lnTo>
                  <a:lnTo>
                    <a:pt x="982" y="3234"/>
                  </a:lnTo>
                  <a:lnTo>
                    <a:pt x="1017" y="3302"/>
                  </a:lnTo>
                  <a:lnTo>
                    <a:pt x="1041" y="3367"/>
                  </a:lnTo>
                  <a:lnTo>
                    <a:pt x="1051" y="3404"/>
                  </a:lnTo>
                  <a:lnTo>
                    <a:pt x="1049" y="3475"/>
                  </a:lnTo>
                  <a:lnTo>
                    <a:pt x="1047" y="3556"/>
                  </a:lnTo>
                  <a:lnTo>
                    <a:pt x="1062" y="3607"/>
                  </a:lnTo>
                  <a:lnTo>
                    <a:pt x="1077" y="3635"/>
                  </a:lnTo>
                  <a:lnTo>
                    <a:pt x="1109" y="3689"/>
                  </a:lnTo>
                  <a:lnTo>
                    <a:pt x="1203" y="3867"/>
                  </a:lnTo>
                  <a:lnTo>
                    <a:pt x="1247" y="3985"/>
                  </a:lnTo>
                  <a:lnTo>
                    <a:pt x="1272" y="4074"/>
                  </a:lnTo>
                  <a:lnTo>
                    <a:pt x="1282" y="4122"/>
                  </a:lnTo>
                  <a:lnTo>
                    <a:pt x="1299" y="4215"/>
                  </a:lnTo>
                  <a:lnTo>
                    <a:pt x="1314" y="4381"/>
                  </a:lnTo>
                  <a:lnTo>
                    <a:pt x="1311" y="4556"/>
                  </a:lnTo>
                  <a:lnTo>
                    <a:pt x="1308" y="4582"/>
                  </a:lnTo>
                  <a:lnTo>
                    <a:pt x="1305" y="4595"/>
                  </a:lnTo>
                  <a:lnTo>
                    <a:pt x="1254" y="4659"/>
                  </a:lnTo>
                  <a:lnTo>
                    <a:pt x="1203" y="4689"/>
                  </a:lnTo>
                  <a:lnTo>
                    <a:pt x="1157" y="4705"/>
                  </a:lnTo>
                  <a:lnTo>
                    <a:pt x="1129" y="4711"/>
                  </a:lnTo>
                  <a:lnTo>
                    <a:pt x="1014" y="4726"/>
                  </a:lnTo>
                  <a:lnTo>
                    <a:pt x="841" y="4735"/>
                  </a:lnTo>
                  <a:lnTo>
                    <a:pt x="821" y="4735"/>
                  </a:lnTo>
                  <a:lnTo>
                    <a:pt x="805" y="4695"/>
                  </a:lnTo>
                  <a:lnTo>
                    <a:pt x="722" y="4459"/>
                  </a:lnTo>
                  <a:lnTo>
                    <a:pt x="664" y="4278"/>
                  </a:lnTo>
                  <a:lnTo>
                    <a:pt x="643" y="4198"/>
                  </a:lnTo>
                  <a:lnTo>
                    <a:pt x="633" y="4160"/>
                  </a:lnTo>
                  <a:lnTo>
                    <a:pt x="604" y="4088"/>
                  </a:lnTo>
                  <a:lnTo>
                    <a:pt x="550" y="3986"/>
                  </a:lnTo>
                  <a:lnTo>
                    <a:pt x="418" y="3802"/>
                  </a:lnTo>
                  <a:lnTo>
                    <a:pt x="336" y="3687"/>
                  </a:lnTo>
                  <a:lnTo>
                    <a:pt x="293" y="3632"/>
                  </a:lnTo>
                  <a:lnTo>
                    <a:pt x="178" y="3479"/>
                  </a:lnTo>
                  <a:lnTo>
                    <a:pt x="94" y="3337"/>
                  </a:lnTo>
                  <a:lnTo>
                    <a:pt x="48" y="3234"/>
                  </a:lnTo>
                  <a:lnTo>
                    <a:pt x="15" y="3129"/>
                  </a:lnTo>
                  <a:lnTo>
                    <a:pt x="0" y="3023"/>
                  </a:lnTo>
                  <a:lnTo>
                    <a:pt x="3" y="2969"/>
                  </a:lnTo>
                  <a:lnTo>
                    <a:pt x="13" y="2866"/>
                  </a:lnTo>
                  <a:lnTo>
                    <a:pt x="41" y="2673"/>
                  </a:lnTo>
                  <a:lnTo>
                    <a:pt x="74" y="2500"/>
                  </a:lnTo>
                  <a:lnTo>
                    <a:pt x="111" y="2347"/>
                  </a:lnTo>
                  <a:lnTo>
                    <a:pt x="130" y="2278"/>
                  </a:lnTo>
                  <a:lnTo>
                    <a:pt x="144" y="2242"/>
                  </a:lnTo>
                  <a:lnTo>
                    <a:pt x="169" y="2154"/>
                  </a:lnTo>
                  <a:lnTo>
                    <a:pt x="201" y="1997"/>
                  </a:lnTo>
                  <a:lnTo>
                    <a:pt x="234" y="1771"/>
                  </a:lnTo>
                  <a:lnTo>
                    <a:pt x="265" y="1577"/>
                  </a:lnTo>
                  <a:lnTo>
                    <a:pt x="284" y="1509"/>
                  </a:lnTo>
                  <a:lnTo>
                    <a:pt x="360" y="1270"/>
                  </a:lnTo>
                  <a:lnTo>
                    <a:pt x="648" y="435"/>
                  </a:lnTo>
                  <a:lnTo>
                    <a:pt x="694" y="307"/>
                  </a:lnTo>
                  <a:lnTo>
                    <a:pt x="643" y="0"/>
                  </a:lnTo>
                  <a:lnTo>
                    <a:pt x="2690" y="102"/>
                  </a:lnTo>
                  <a:lnTo>
                    <a:pt x="2690" y="102"/>
                  </a:lnTo>
                  <a:close/>
                </a:path>
              </a:pathLst>
            </a:custGeom>
            <a:solidFill>
              <a:srgbClr val="006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6" name="Freeform 67"/>
            <p:cNvSpPr>
              <a:spLocks/>
            </p:cNvSpPr>
            <p:nvPr/>
          </p:nvSpPr>
          <p:spPr bwMode="auto">
            <a:xfrm>
              <a:off x="3618" y="513"/>
              <a:ext cx="418" cy="667"/>
            </a:xfrm>
            <a:custGeom>
              <a:avLst/>
              <a:gdLst>
                <a:gd name="T0" fmla="*/ 1252 w 1254"/>
                <a:gd name="T1" fmla="*/ 735 h 2001"/>
                <a:gd name="T2" fmla="*/ 1206 w 1254"/>
                <a:gd name="T3" fmla="*/ 659 h 2001"/>
                <a:gd name="T4" fmla="*/ 1100 w 1254"/>
                <a:gd name="T5" fmla="*/ 541 h 2001"/>
                <a:gd name="T6" fmla="*/ 1144 w 1254"/>
                <a:gd name="T7" fmla="*/ 451 h 2001"/>
                <a:gd name="T8" fmla="*/ 1068 w 1254"/>
                <a:gd name="T9" fmla="*/ 245 h 2001"/>
                <a:gd name="T10" fmla="*/ 921 w 1254"/>
                <a:gd name="T11" fmla="*/ 3 h 2001"/>
                <a:gd name="T12" fmla="*/ 681 w 1254"/>
                <a:gd name="T13" fmla="*/ 18 h 2001"/>
                <a:gd name="T14" fmla="*/ 437 w 1254"/>
                <a:gd name="T15" fmla="*/ 116 h 2001"/>
                <a:gd name="T16" fmla="*/ 269 w 1254"/>
                <a:gd name="T17" fmla="*/ 278 h 2001"/>
                <a:gd name="T18" fmla="*/ 162 w 1254"/>
                <a:gd name="T19" fmla="*/ 480 h 2001"/>
                <a:gd name="T20" fmla="*/ 102 w 1254"/>
                <a:gd name="T21" fmla="*/ 698 h 2001"/>
                <a:gd name="T22" fmla="*/ 73 w 1254"/>
                <a:gd name="T23" fmla="*/ 1111 h 2001"/>
                <a:gd name="T24" fmla="*/ 73 w 1254"/>
                <a:gd name="T25" fmla="*/ 1226 h 2001"/>
                <a:gd name="T26" fmla="*/ 8 w 1254"/>
                <a:gd name="T27" fmla="*/ 1575 h 2001"/>
                <a:gd name="T28" fmla="*/ 767 w 1254"/>
                <a:gd name="T29" fmla="*/ 2001 h 2001"/>
                <a:gd name="T30" fmla="*/ 767 w 1254"/>
                <a:gd name="T31" fmla="*/ 1745 h 2001"/>
                <a:gd name="T32" fmla="*/ 773 w 1254"/>
                <a:gd name="T33" fmla="*/ 1570 h 2001"/>
                <a:gd name="T34" fmla="*/ 793 w 1254"/>
                <a:gd name="T35" fmla="*/ 1514 h 2001"/>
                <a:gd name="T36" fmla="*/ 852 w 1254"/>
                <a:gd name="T37" fmla="*/ 1446 h 2001"/>
                <a:gd name="T38" fmla="*/ 944 w 1254"/>
                <a:gd name="T39" fmla="*/ 1396 h 2001"/>
                <a:gd name="T40" fmla="*/ 1042 w 1254"/>
                <a:gd name="T41" fmla="*/ 1367 h 2001"/>
                <a:gd name="T42" fmla="*/ 1176 w 1254"/>
                <a:gd name="T43" fmla="*/ 1308 h 2001"/>
                <a:gd name="T44" fmla="*/ 1206 w 1254"/>
                <a:gd name="T45" fmla="*/ 1251 h 2001"/>
                <a:gd name="T46" fmla="*/ 1199 w 1254"/>
                <a:gd name="T47" fmla="*/ 1184 h 2001"/>
                <a:gd name="T48" fmla="*/ 1195 w 1254"/>
                <a:gd name="T49" fmla="*/ 1122 h 2001"/>
                <a:gd name="T50" fmla="*/ 1209 w 1254"/>
                <a:gd name="T51" fmla="*/ 1078 h 2001"/>
                <a:gd name="T52" fmla="*/ 1183 w 1254"/>
                <a:gd name="T53" fmla="*/ 1027 h 2001"/>
                <a:gd name="T54" fmla="*/ 1183 w 1254"/>
                <a:gd name="T55" fmla="*/ 1027 h 2001"/>
                <a:gd name="T56" fmla="*/ 1209 w 1254"/>
                <a:gd name="T57" fmla="*/ 994 h 2001"/>
                <a:gd name="T58" fmla="*/ 1193 w 1254"/>
                <a:gd name="T59" fmla="*/ 957 h 2001"/>
                <a:gd name="T60" fmla="*/ 1177 w 1254"/>
                <a:gd name="T61" fmla="*/ 857 h 2001"/>
                <a:gd name="T62" fmla="*/ 1186 w 1254"/>
                <a:gd name="T63" fmla="*/ 844 h 2001"/>
                <a:gd name="T64" fmla="*/ 1251 w 1254"/>
                <a:gd name="T65" fmla="*/ 772 h 2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54" h="2001">
                  <a:moveTo>
                    <a:pt x="1254" y="746"/>
                  </a:moveTo>
                  <a:lnTo>
                    <a:pt x="1252" y="735"/>
                  </a:lnTo>
                  <a:lnTo>
                    <a:pt x="1239" y="708"/>
                  </a:lnTo>
                  <a:lnTo>
                    <a:pt x="1206" y="659"/>
                  </a:lnTo>
                  <a:lnTo>
                    <a:pt x="1120" y="561"/>
                  </a:lnTo>
                  <a:lnTo>
                    <a:pt x="1100" y="541"/>
                  </a:lnTo>
                  <a:lnTo>
                    <a:pt x="1151" y="490"/>
                  </a:lnTo>
                  <a:lnTo>
                    <a:pt x="1144" y="451"/>
                  </a:lnTo>
                  <a:lnTo>
                    <a:pt x="1121" y="369"/>
                  </a:lnTo>
                  <a:lnTo>
                    <a:pt x="1068" y="245"/>
                  </a:lnTo>
                  <a:lnTo>
                    <a:pt x="947" y="38"/>
                  </a:lnTo>
                  <a:lnTo>
                    <a:pt x="921" y="3"/>
                  </a:lnTo>
                  <a:lnTo>
                    <a:pt x="835" y="0"/>
                  </a:lnTo>
                  <a:lnTo>
                    <a:pt x="681" y="18"/>
                  </a:lnTo>
                  <a:lnTo>
                    <a:pt x="548" y="57"/>
                  </a:lnTo>
                  <a:lnTo>
                    <a:pt x="437" y="116"/>
                  </a:lnTo>
                  <a:lnTo>
                    <a:pt x="344" y="191"/>
                  </a:lnTo>
                  <a:lnTo>
                    <a:pt x="269" y="278"/>
                  </a:lnTo>
                  <a:lnTo>
                    <a:pt x="208" y="376"/>
                  </a:lnTo>
                  <a:lnTo>
                    <a:pt x="162" y="480"/>
                  </a:lnTo>
                  <a:lnTo>
                    <a:pt x="126" y="588"/>
                  </a:lnTo>
                  <a:lnTo>
                    <a:pt x="102" y="698"/>
                  </a:lnTo>
                  <a:lnTo>
                    <a:pt x="80" y="853"/>
                  </a:lnTo>
                  <a:lnTo>
                    <a:pt x="73" y="1111"/>
                  </a:lnTo>
                  <a:lnTo>
                    <a:pt x="76" y="1181"/>
                  </a:lnTo>
                  <a:lnTo>
                    <a:pt x="73" y="1226"/>
                  </a:lnTo>
                  <a:lnTo>
                    <a:pt x="51" y="1363"/>
                  </a:lnTo>
                  <a:lnTo>
                    <a:pt x="8" y="1575"/>
                  </a:lnTo>
                  <a:lnTo>
                    <a:pt x="0" y="1616"/>
                  </a:lnTo>
                  <a:lnTo>
                    <a:pt x="767" y="2001"/>
                  </a:lnTo>
                  <a:lnTo>
                    <a:pt x="767" y="1795"/>
                  </a:lnTo>
                  <a:lnTo>
                    <a:pt x="767" y="1745"/>
                  </a:lnTo>
                  <a:lnTo>
                    <a:pt x="767" y="1668"/>
                  </a:lnTo>
                  <a:lnTo>
                    <a:pt x="773" y="1570"/>
                  </a:lnTo>
                  <a:lnTo>
                    <a:pt x="784" y="1526"/>
                  </a:lnTo>
                  <a:lnTo>
                    <a:pt x="793" y="1514"/>
                  </a:lnTo>
                  <a:lnTo>
                    <a:pt x="812" y="1487"/>
                  </a:lnTo>
                  <a:lnTo>
                    <a:pt x="852" y="1446"/>
                  </a:lnTo>
                  <a:lnTo>
                    <a:pt x="895" y="1418"/>
                  </a:lnTo>
                  <a:lnTo>
                    <a:pt x="944" y="1396"/>
                  </a:lnTo>
                  <a:lnTo>
                    <a:pt x="971" y="1386"/>
                  </a:lnTo>
                  <a:lnTo>
                    <a:pt x="1042" y="1367"/>
                  </a:lnTo>
                  <a:lnTo>
                    <a:pt x="1144" y="1330"/>
                  </a:lnTo>
                  <a:lnTo>
                    <a:pt x="1176" y="1308"/>
                  </a:lnTo>
                  <a:lnTo>
                    <a:pt x="1197" y="1282"/>
                  </a:lnTo>
                  <a:lnTo>
                    <a:pt x="1206" y="1251"/>
                  </a:lnTo>
                  <a:lnTo>
                    <a:pt x="1202" y="1232"/>
                  </a:lnTo>
                  <a:lnTo>
                    <a:pt x="1199" y="1184"/>
                  </a:lnTo>
                  <a:lnTo>
                    <a:pt x="1190" y="1147"/>
                  </a:lnTo>
                  <a:lnTo>
                    <a:pt x="1195" y="1122"/>
                  </a:lnTo>
                  <a:lnTo>
                    <a:pt x="1202" y="1104"/>
                  </a:lnTo>
                  <a:lnTo>
                    <a:pt x="1209" y="1078"/>
                  </a:lnTo>
                  <a:lnTo>
                    <a:pt x="1206" y="1046"/>
                  </a:lnTo>
                  <a:lnTo>
                    <a:pt x="1183" y="1027"/>
                  </a:lnTo>
                  <a:lnTo>
                    <a:pt x="1177" y="1027"/>
                  </a:lnTo>
                  <a:lnTo>
                    <a:pt x="1183" y="1027"/>
                  </a:lnTo>
                  <a:lnTo>
                    <a:pt x="1206" y="1016"/>
                  </a:lnTo>
                  <a:lnTo>
                    <a:pt x="1209" y="994"/>
                  </a:lnTo>
                  <a:lnTo>
                    <a:pt x="1202" y="977"/>
                  </a:lnTo>
                  <a:lnTo>
                    <a:pt x="1193" y="957"/>
                  </a:lnTo>
                  <a:lnTo>
                    <a:pt x="1183" y="914"/>
                  </a:lnTo>
                  <a:lnTo>
                    <a:pt x="1177" y="857"/>
                  </a:lnTo>
                  <a:lnTo>
                    <a:pt x="1177" y="849"/>
                  </a:lnTo>
                  <a:lnTo>
                    <a:pt x="1186" y="844"/>
                  </a:lnTo>
                  <a:lnTo>
                    <a:pt x="1229" y="813"/>
                  </a:lnTo>
                  <a:lnTo>
                    <a:pt x="1251" y="772"/>
                  </a:lnTo>
                  <a:lnTo>
                    <a:pt x="1254" y="746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7" name="Freeform 68"/>
            <p:cNvSpPr>
              <a:spLocks/>
            </p:cNvSpPr>
            <p:nvPr/>
          </p:nvSpPr>
          <p:spPr bwMode="auto">
            <a:xfrm>
              <a:off x="3438" y="1018"/>
              <a:ext cx="760" cy="1001"/>
            </a:xfrm>
            <a:custGeom>
              <a:avLst/>
              <a:gdLst>
                <a:gd name="T0" fmla="*/ 769 w 2279"/>
                <a:gd name="T1" fmla="*/ 26 h 3003"/>
                <a:gd name="T2" fmla="*/ 1050 w 2279"/>
                <a:gd name="T3" fmla="*/ 128 h 3003"/>
                <a:gd name="T4" fmla="*/ 1536 w 2279"/>
                <a:gd name="T5" fmla="*/ 128 h 3003"/>
                <a:gd name="T6" fmla="*/ 1623 w 2279"/>
                <a:gd name="T7" fmla="*/ 419 h 3003"/>
                <a:gd name="T8" fmla="*/ 2023 w 2279"/>
                <a:gd name="T9" fmla="*/ 1760 h 3003"/>
                <a:gd name="T10" fmla="*/ 2239 w 2279"/>
                <a:gd name="T11" fmla="*/ 2468 h 3003"/>
                <a:gd name="T12" fmla="*/ 2279 w 2279"/>
                <a:gd name="T13" fmla="*/ 2585 h 3003"/>
                <a:gd name="T14" fmla="*/ 2246 w 2279"/>
                <a:gd name="T15" fmla="*/ 2499 h 3003"/>
                <a:gd name="T16" fmla="*/ 2096 w 2279"/>
                <a:gd name="T17" fmla="*/ 2059 h 3003"/>
                <a:gd name="T18" fmla="*/ 2032 w 2279"/>
                <a:gd name="T19" fmla="*/ 1892 h 3003"/>
                <a:gd name="T20" fmla="*/ 2010 w 2279"/>
                <a:gd name="T21" fmla="*/ 1849 h 3003"/>
                <a:gd name="T22" fmla="*/ 2000 w 2279"/>
                <a:gd name="T23" fmla="*/ 1841 h 3003"/>
                <a:gd name="T24" fmla="*/ 1997 w 2279"/>
                <a:gd name="T25" fmla="*/ 1843 h 3003"/>
                <a:gd name="T26" fmla="*/ 1990 w 2279"/>
                <a:gd name="T27" fmla="*/ 1878 h 3003"/>
                <a:gd name="T28" fmla="*/ 1986 w 2279"/>
                <a:gd name="T29" fmla="*/ 2002 h 3003"/>
                <a:gd name="T30" fmla="*/ 1997 w 2279"/>
                <a:gd name="T31" fmla="*/ 2265 h 3003"/>
                <a:gd name="T32" fmla="*/ 2010 w 2279"/>
                <a:gd name="T33" fmla="*/ 2566 h 3003"/>
                <a:gd name="T34" fmla="*/ 2009 w 2279"/>
                <a:gd name="T35" fmla="*/ 2749 h 3003"/>
                <a:gd name="T36" fmla="*/ 1996 w 2279"/>
                <a:gd name="T37" fmla="*/ 2862 h 3003"/>
                <a:gd name="T38" fmla="*/ 1983 w 2279"/>
                <a:gd name="T39" fmla="*/ 2922 h 3003"/>
                <a:gd name="T40" fmla="*/ 1963 w 2279"/>
                <a:gd name="T41" fmla="*/ 2965 h 3003"/>
                <a:gd name="T42" fmla="*/ 1937 w 2279"/>
                <a:gd name="T43" fmla="*/ 2991 h 3003"/>
                <a:gd name="T44" fmla="*/ 1921 w 2279"/>
                <a:gd name="T45" fmla="*/ 2996 h 3003"/>
                <a:gd name="T46" fmla="*/ 1800 w 2279"/>
                <a:gd name="T47" fmla="*/ 3000 h 3003"/>
                <a:gd name="T48" fmla="*/ 1561 w 2279"/>
                <a:gd name="T49" fmla="*/ 3003 h 3003"/>
                <a:gd name="T50" fmla="*/ 1201 w 2279"/>
                <a:gd name="T51" fmla="*/ 2994 h 3003"/>
                <a:gd name="T52" fmla="*/ 720 w 2279"/>
                <a:gd name="T53" fmla="*/ 2961 h 3003"/>
                <a:gd name="T54" fmla="*/ 241 w 2279"/>
                <a:gd name="T55" fmla="*/ 2905 h 3003"/>
                <a:gd name="T56" fmla="*/ 0 w 2279"/>
                <a:gd name="T57" fmla="*/ 2867 h 3003"/>
                <a:gd name="T58" fmla="*/ 359 w 2279"/>
                <a:gd name="T59" fmla="*/ 0 h 3003"/>
                <a:gd name="T60" fmla="*/ 769 w 2279"/>
                <a:gd name="T61" fmla="*/ 26 h 30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79" h="3003">
                  <a:moveTo>
                    <a:pt x="769" y="26"/>
                  </a:moveTo>
                  <a:lnTo>
                    <a:pt x="1050" y="128"/>
                  </a:lnTo>
                  <a:lnTo>
                    <a:pt x="1536" y="128"/>
                  </a:lnTo>
                  <a:lnTo>
                    <a:pt x="1623" y="419"/>
                  </a:lnTo>
                  <a:lnTo>
                    <a:pt x="2023" y="1760"/>
                  </a:lnTo>
                  <a:lnTo>
                    <a:pt x="2239" y="2468"/>
                  </a:lnTo>
                  <a:lnTo>
                    <a:pt x="2279" y="2585"/>
                  </a:lnTo>
                  <a:lnTo>
                    <a:pt x="2246" y="2499"/>
                  </a:lnTo>
                  <a:lnTo>
                    <a:pt x="2096" y="2059"/>
                  </a:lnTo>
                  <a:lnTo>
                    <a:pt x="2032" y="1892"/>
                  </a:lnTo>
                  <a:lnTo>
                    <a:pt x="2010" y="1849"/>
                  </a:lnTo>
                  <a:lnTo>
                    <a:pt x="2000" y="1841"/>
                  </a:lnTo>
                  <a:lnTo>
                    <a:pt x="1997" y="1843"/>
                  </a:lnTo>
                  <a:lnTo>
                    <a:pt x="1990" y="1878"/>
                  </a:lnTo>
                  <a:lnTo>
                    <a:pt x="1986" y="2002"/>
                  </a:lnTo>
                  <a:lnTo>
                    <a:pt x="1997" y="2265"/>
                  </a:lnTo>
                  <a:lnTo>
                    <a:pt x="2010" y="2566"/>
                  </a:lnTo>
                  <a:lnTo>
                    <a:pt x="2009" y="2749"/>
                  </a:lnTo>
                  <a:lnTo>
                    <a:pt x="1996" y="2862"/>
                  </a:lnTo>
                  <a:lnTo>
                    <a:pt x="1983" y="2922"/>
                  </a:lnTo>
                  <a:lnTo>
                    <a:pt x="1963" y="2965"/>
                  </a:lnTo>
                  <a:lnTo>
                    <a:pt x="1937" y="2991"/>
                  </a:lnTo>
                  <a:lnTo>
                    <a:pt x="1921" y="2996"/>
                  </a:lnTo>
                  <a:lnTo>
                    <a:pt x="1800" y="3000"/>
                  </a:lnTo>
                  <a:lnTo>
                    <a:pt x="1561" y="3003"/>
                  </a:lnTo>
                  <a:lnTo>
                    <a:pt x="1201" y="2994"/>
                  </a:lnTo>
                  <a:lnTo>
                    <a:pt x="720" y="2961"/>
                  </a:lnTo>
                  <a:lnTo>
                    <a:pt x="241" y="2905"/>
                  </a:lnTo>
                  <a:lnTo>
                    <a:pt x="0" y="2867"/>
                  </a:lnTo>
                  <a:lnTo>
                    <a:pt x="359" y="0"/>
                  </a:lnTo>
                  <a:lnTo>
                    <a:pt x="769" y="26"/>
                  </a:lnTo>
                  <a:close/>
                </a:path>
              </a:pathLst>
            </a:custGeom>
            <a:solidFill>
              <a:srgbClr val="C0CC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8" name="Freeform 69"/>
            <p:cNvSpPr>
              <a:spLocks/>
            </p:cNvSpPr>
            <p:nvPr/>
          </p:nvSpPr>
          <p:spPr bwMode="auto">
            <a:xfrm>
              <a:off x="3201" y="971"/>
              <a:ext cx="374" cy="1591"/>
            </a:xfrm>
            <a:custGeom>
              <a:avLst/>
              <a:gdLst>
                <a:gd name="T0" fmla="*/ 1019 w 1121"/>
                <a:gd name="T1" fmla="*/ 1550 h 4775"/>
                <a:gd name="T2" fmla="*/ 1009 w 1121"/>
                <a:gd name="T3" fmla="*/ 1645 h 4775"/>
                <a:gd name="T4" fmla="*/ 954 w 1121"/>
                <a:gd name="T5" fmla="*/ 2143 h 4775"/>
                <a:gd name="T6" fmla="*/ 911 w 1121"/>
                <a:gd name="T7" fmla="*/ 2478 h 4775"/>
                <a:gd name="T8" fmla="*/ 891 w 1121"/>
                <a:gd name="T9" fmla="*/ 2599 h 4775"/>
                <a:gd name="T10" fmla="*/ 877 w 1121"/>
                <a:gd name="T11" fmla="*/ 2660 h 4775"/>
                <a:gd name="T12" fmla="*/ 816 w 1121"/>
                <a:gd name="T13" fmla="*/ 2853 h 4775"/>
                <a:gd name="T14" fmla="*/ 671 w 1121"/>
                <a:gd name="T15" fmla="*/ 3247 h 4775"/>
                <a:gd name="T16" fmla="*/ 430 w 1121"/>
                <a:gd name="T17" fmla="*/ 3842 h 4775"/>
                <a:gd name="T18" fmla="*/ 227 w 1121"/>
                <a:gd name="T19" fmla="*/ 4313 h 4775"/>
                <a:gd name="T20" fmla="*/ 174 w 1121"/>
                <a:gd name="T21" fmla="*/ 4417 h 4775"/>
                <a:gd name="T22" fmla="*/ 138 w 1121"/>
                <a:gd name="T23" fmla="*/ 4483 h 4775"/>
                <a:gd name="T24" fmla="*/ 88 w 1121"/>
                <a:gd name="T25" fmla="*/ 4610 h 4775"/>
                <a:gd name="T26" fmla="*/ 49 w 1121"/>
                <a:gd name="T27" fmla="*/ 4752 h 4775"/>
                <a:gd name="T28" fmla="*/ 46 w 1121"/>
                <a:gd name="T29" fmla="*/ 4775 h 4775"/>
                <a:gd name="T30" fmla="*/ 33 w 1121"/>
                <a:gd name="T31" fmla="*/ 4726 h 4775"/>
                <a:gd name="T32" fmla="*/ 3 w 1121"/>
                <a:gd name="T33" fmla="*/ 4506 h 4775"/>
                <a:gd name="T34" fmla="*/ 0 w 1121"/>
                <a:gd name="T35" fmla="*/ 4405 h 4775"/>
                <a:gd name="T36" fmla="*/ 7 w 1121"/>
                <a:gd name="T37" fmla="*/ 4303 h 4775"/>
                <a:gd name="T38" fmla="*/ 29 w 1121"/>
                <a:gd name="T39" fmla="*/ 4205 h 4775"/>
                <a:gd name="T40" fmla="*/ 46 w 1121"/>
                <a:gd name="T41" fmla="*/ 4161 h 4775"/>
                <a:gd name="T42" fmla="*/ 65 w 1121"/>
                <a:gd name="T43" fmla="*/ 4110 h 4775"/>
                <a:gd name="T44" fmla="*/ 101 w 1121"/>
                <a:gd name="T45" fmla="*/ 3952 h 4775"/>
                <a:gd name="T46" fmla="*/ 151 w 1121"/>
                <a:gd name="T47" fmla="*/ 3626 h 4775"/>
                <a:gd name="T48" fmla="*/ 209 w 1121"/>
                <a:gd name="T49" fmla="*/ 3137 h 4775"/>
                <a:gd name="T50" fmla="*/ 245 w 1121"/>
                <a:gd name="T51" fmla="*/ 2838 h 4775"/>
                <a:gd name="T52" fmla="*/ 266 w 1121"/>
                <a:gd name="T53" fmla="*/ 2707 h 4775"/>
                <a:gd name="T54" fmla="*/ 276 w 1121"/>
                <a:gd name="T55" fmla="*/ 2676 h 4775"/>
                <a:gd name="T56" fmla="*/ 284 w 1121"/>
                <a:gd name="T57" fmla="*/ 2608 h 4775"/>
                <a:gd name="T58" fmla="*/ 281 w 1121"/>
                <a:gd name="T59" fmla="*/ 2386 h 4775"/>
                <a:gd name="T60" fmla="*/ 266 w 1121"/>
                <a:gd name="T61" fmla="*/ 2098 h 4775"/>
                <a:gd name="T62" fmla="*/ 253 w 1121"/>
                <a:gd name="T63" fmla="*/ 1781 h 4775"/>
                <a:gd name="T64" fmla="*/ 250 w 1121"/>
                <a:gd name="T65" fmla="*/ 1626 h 4775"/>
                <a:gd name="T66" fmla="*/ 248 w 1121"/>
                <a:gd name="T67" fmla="*/ 1453 h 4775"/>
                <a:gd name="T68" fmla="*/ 219 w 1121"/>
                <a:gd name="T69" fmla="*/ 992 h 4775"/>
                <a:gd name="T70" fmla="*/ 161 w 1121"/>
                <a:gd name="T71" fmla="*/ 320 h 4775"/>
                <a:gd name="T72" fmla="*/ 148 w 1121"/>
                <a:gd name="T73" fmla="*/ 191 h 4775"/>
                <a:gd name="T74" fmla="*/ 245 w 1121"/>
                <a:gd name="T75" fmla="*/ 160 h 4775"/>
                <a:gd name="T76" fmla="*/ 641 w 1121"/>
                <a:gd name="T77" fmla="*/ 53 h 4775"/>
                <a:gd name="T78" fmla="*/ 806 w 1121"/>
                <a:gd name="T79" fmla="*/ 20 h 4775"/>
                <a:gd name="T80" fmla="*/ 957 w 1121"/>
                <a:gd name="T81" fmla="*/ 0 h 4775"/>
                <a:gd name="T82" fmla="*/ 1051 w 1121"/>
                <a:gd name="T83" fmla="*/ 0 h 4775"/>
                <a:gd name="T84" fmla="*/ 1101 w 1121"/>
                <a:gd name="T85" fmla="*/ 6 h 4775"/>
                <a:gd name="T86" fmla="*/ 1121 w 1121"/>
                <a:gd name="T87" fmla="*/ 13 h 4775"/>
                <a:gd name="T88" fmla="*/ 1019 w 1121"/>
                <a:gd name="T89" fmla="*/ 1550 h 47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21" h="4775">
                  <a:moveTo>
                    <a:pt x="1019" y="1550"/>
                  </a:moveTo>
                  <a:lnTo>
                    <a:pt x="1009" y="1645"/>
                  </a:lnTo>
                  <a:lnTo>
                    <a:pt x="954" y="2143"/>
                  </a:lnTo>
                  <a:lnTo>
                    <a:pt x="911" y="2478"/>
                  </a:lnTo>
                  <a:lnTo>
                    <a:pt x="891" y="2599"/>
                  </a:lnTo>
                  <a:lnTo>
                    <a:pt x="877" y="2660"/>
                  </a:lnTo>
                  <a:lnTo>
                    <a:pt x="816" y="2853"/>
                  </a:lnTo>
                  <a:lnTo>
                    <a:pt x="671" y="3247"/>
                  </a:lnTo>
                  <a:lnTo>
                    <a:pt x="430" y="3842"/>
                  </a:lnTo>
                  <a:lnTo>
                    <a:pt x="227" y="4313"/>
                  </a:lnTo>
                  <a:lnTo>
                    <a:pt x="174" y="4417"/>
                  </a:lnTo>
                  <a:lnTo>
                    <a:pt x="138" y="4483"/>
                  </a:lnTo>
                  <a:lnTo>
                    <a:pt x="88" y="4610"/>
                  </a:lnTo>
                  <a:lnTo>
                    <a:pt x="49" y="4752"/>
                  </a:lnTo>
                  <a:lnTo>
                    <a:pt x="46" y="4775"/>
                  </a:lnTo>
                  <a:lnTo>
                    <a:pt x="33" y="4726"/>
                  </a:lnTo>
                  <a:lnTo>
                    <a:pt x="3" y="4506"/>
                  </a:lnTo>
                  <a:lnTo>
                    <a:pt x="0" y="4405"/>
                  </a:lnTo>
                  <a:lnTo>
                    <a:pt x="7" y="4303"/>
                  </a:lnTo>
                  <a:lnTo>
                    <a:pt x="29" y="4205"/>
                  </a:lnTo>
                  <a:lnTo>
                    <a:pt x="46" y="4161"/>
                  </a:lnTo>
                  <a:lnTo>
                    <a:pt x="65" y="4110"/>
                  </a:lnTo>
                  <a:lnTo>
                    <a:pt x="101" y="3952"/>
                  </a:lnTo>
                  <a:lnTo>
                    <a:pt x="151" y="3626"/>
                  </a:lnTo>
                  <a:lnTo>
                    <a:pt x="209" y="3137"/>
                  </a:lnTo>
                  <a:lnTo>
                    <a:pt x="245" y="2838"/>
                  </a:lnTo>
                  <a:lnTo>
                    <a:pt x="266" y="2707"/>
                  </a:lnTo>
                  <a:lnTo>
                    <a:pt x="276" y="2676"/>
                  </a:lnTo>
                  <a:lnTo>
                    <a:pt x="284" y="2608"/>
                  </a:lnTo>
                  <a:lnTo>
                    <a:pt x="281" y="2386"/>
                  </a:lnTo>
                  <a:lnTo>
                    <a:pt x="266" y="2098"/>
                  </a:lnTo>
                  <a:lnTo>
                    <a:pt x="253" y="1781"/>
                  </a:lnTo>
                  <a:lnTo>
                    <a:pt x="250" y="1626"/>
                  </a:lnTo>
                  <a:lnTo>
                    <a:pt x="248" y="1453"/>
                  </a:lnTo>
                  <a:lnTo>
                    <a:pt x="219" y="992"/>
                  </a:lnTo>
                  <a:lnTo>
                    <a:pt x="161" y="320"/>
                  </a:lnTo>
                  <a:lnTo>
                    <a:pt x="148" y="191"/>
                  </a:lnTo>
                  <a:lnTo>
                    <a:pt x="245" y="160"/>
                  </a:lnTo>
                  <a:lnTo>
                    <a:pt x="641" y="53"/>
                  </a:lnTo>
                  <a:lnTo>
                    <a:pt x="806" y="20"/>
                  </a:lnTo>
                  <a:lnTo>
                    <a:pt x="957" y="0"/>
                  </a:lnTo>
                  <a:lnTo>
                    <a:pt x="1051" y="0"/>
                  </a:lnTo>
                  <a:lnTo>
                    <a:pt x="1101" y="6"/>
                  </a:lnTo>
                  <a:lnTo>
                    <a:pt x="1121" y="13"/>
                  </a:lnTo>
                  <a:lnTo>
                    <a:pt x="1019" y="1550"/>
                  </a:lnTo>
                  <a:close/>
                </a:path>
              </a:pathLst>
            </a:custGeom>
            <a:solidFill>
              <a:srgbClr val="005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9" name="Freeform 70"/>
            <p:cNvSpPr>
              <a:spLocks/>
            </p:cNvSpPr>
            <p:nvPr/>
          </p:nvSpPr>
          <p:spPr bwMode="auto">
            <a:xfrm>
              <a:off x="4240" y="603"/>
              <a:ext cx="60" cy="47"/>
            </a:xfrm>
            <a:custGeom>
              <a:avLst/>
              <a:gdLst>
                <a:gd name="T0" fmla="*/ 0 w 179"/>
                <a:gd name="T1" fmla="*/ 142 h 142"/>
                <a:gd name="T2" fmla="*/ 0 w 179"/>
                <a:gd name="T3" fmla="*/ 131 h 142"/>
                <a:gd name="T4" fmla="*/ 6 w 179"/>
                <a:gd name="T5" fmla="*/ 66 h 142"/>
                <a:gd name="T6" fmla="*/ 16 w 179"/>
                <a:gd name="T7" fmla="*/ 27 h 142"/>
                <a:gd name="T8" fmla="*/ 25 w 179"/>
                <a:gd name="T9" fmla="*/ 16 h 142"/>
                <a:gd name="T10" fmla="*/ 44 w 179"/>
                <a:gd name="T11" fmla="*/ 6 h 142"/>
                <a:gd name="T12" fmla="*/ 77 w 179"/>
                <a:gd name="T13" fmla="*/ 0 h 142"/>
                <a:gd name="T14" fmla="*/ 110 w 179"/>
                <a:gd name="T15" fmla="*/ 14 h 142"/>
                <a:gd name="T16" fmla="*/ 152 w 179"/>
                <a:gd name="T17" fmla="*/ 56 h 142"/>
                <a:gd name="T18" fmla="*/ 179 w 179"/>
                <a:gd name="T19" fmla="*/ 92 h 142"/>
                <a:gd name="T20" fmla="*/ 0 w 179"/>
                <a:gd name="T21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9" h="142">
                  <a:moveTo>
                    <a:pt x="0" y="142"/>
                  </a:moveTo>
                  <a:lnTo>
                    <a:pt x="0" y="131"/>
                  </a:lnTo>
                  <a:lnTo>
                    <a:pt x="6" y="66"/>
                  </a:lnTo>
                  <a:lnTo>
                    <a:pt x="16" y="27"/>
                  </a:lnTo>
                  <a:lnTo>
                    <a:pt x="25" y="16"/>
                  </a:lnTo>
                  <a:lnTo>
                    <a:pt x="44" y="6"/>
                  </a:lnTo>
                  <a:lnTo>
                    <a:pt x="77" y="0"/>
                  </a:lnTo>
                  <a:lnTo>
                    <a:pt x="110" y="14"/>
                  </a:lnTo>
                  <a:lnTo>
                    <a:pt x="152" y="56"/>
                  </a:lnTo>
                  <a:lnTo>
                    <a:pt x="179" y="92"/>
                  </a:lnTo>
                  <a:lnTo>
                    <a:pt x="0" y="142"/>
                  </a:lnTo>
                  <a:close/>
                </a:path>
              </a:pathLst>
            </a:custGeom>
            <a:solidFill>
              <a:srgbClr val="FABB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0" name="Freeform 71"/>
            <p:cNvSpPr>
              <a:spLocks/>
            </p:cNvSpPr>
            <p:nvPr/>
          </p:nvSpPr>
          <p:spPr bwMode="auto">
            <a:xfrm>
              <a:off x="4049" y="676"/>
              <a:ext cx="166" cy="77"/>
            </a:xfrm>
            <a:custGeom>
              <a:avLst/>
              <a:gdLst>
                <a:gd name="T0" fmla="*/ 36 w 497"/>
                <a:gd name="T1" fmla="*/ 51 h 231"/>
                <a:gd name="T2" fmla="*/ 27 w 497"/>
                <a:gd name="T3" fmla="*/ 52 h 231"/>
                <a:gd name="T4" fmla="*/ 10 w 497"/>
                <a:gd name="T5" fmla="*/ 69 h 231"/>
                <a:gd name="T6" fmla="*/ 0 w 497"/>
                <a:gd name="T7" fmla="*/ 98 h 231"/>
                <a:gd name="T8" fmla="*/ 3 w 497"/>
                <a:gd name="T9" fmla="*/ 134 h 231"/>
                <a:gd name="T10" fmla="*/ 10 w 497"/>
                <a:gd name="T11" fmla="*/ 153 h 231"/>
                <a:gd name="T12" fmla="*/ 11 w 497"/>
                <a:gd name="T13" fmla="*/ 172 h 231"/>
                <a:gd name="T14" fmla="*/ 20 w 497"/>
                <a:gd name="T15" fmla="*/ 200 h 231"/>
                <a:gd name="T16" fmla="*/ 34 w 497"/>
                <a:gd name="T17" fmla="*/ 220 h 231"/>
                <a:gd name="T18" fmla="*/ 52 w 497"/>
                <a:gd name="T19" fmla="*/ 229 h 231"/>
                <a:gd name="T20" fmla="*/ 62 w 497"/>
                <a:gd name="T21" fmla="*/ 231 h 231"/>
                <a:gd name="T22" fmla="*/ 446 w 497"/>
                <a:gd name="T23" fmla="*/ 205 h 231"/>
                <a:gd name="T24" fmla="*/ 455 w 497"/>
                <a:gd name="T25" fmla="*/ 203 h 231"/>
                <a:gd name="T26" fmla="*/ 474 w 497"/>
                <a:gd name="T27" fmla="*/ 186 h 231"/>
                <a:gd name="T28" fmla="*/ 488 w 497"/>
                <a:gd name="T29" fmla="*/ 157 h 231"/>
                <a:gd name="T30" fmla="*/ 497 w 497"/>
                <a:gd name="T31" fmla="*/ 121 h 231"/>
                <a:gd name="T32" fmla="*/ 497 w 497"/>
                <a:gd name="T33" fmla="*/ 102 h 231"/>
                <a:gd name="T34" fmla="*/ 497 w 497"/>
                <a:gd name="T35" fmla="*/ 84 h 231"/>
                <a:gd name="T36" fmla="*/ 487 w 497"/>
                <a:gd name="T37" fmla="*/ 48 h 231"/>
                <a:gd name="T38" fmla="*/ 468 w 497"/>
                <a:gd name="T39" fmla="*/ 19 h 231"/>
                <a:gd name="T40" fmla="*/ 439 w 497"/>
                <a:gd name="T41" fmla="*/ 2 h 231"/>
                <a:gd name="T42" fmla="*/ 420 w 497"/>
                <a:gd name="T43" fmla="*/ 0 h 231"/>
                <a:gd name="T44" fmla="*/ 36 w 497"/>
                <a:gd name="T45" fmla="*/ 5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7" h="231">
                  <a:moveTo>
                    <a:pt x="36" y="51"/>
                  </a:moveTo>
                  <a:lnTo>
                    <a:pt x="27" y="52"/>
                  </a:lnTo>
                  <a:lnTo>
                    <a:pt x="10" y="69"/>
                  </a:lnTo>
                  <a:lnTo>
                    <a:pt x="0" y="98"/>
                  </a:lnTo>
                  <a:lnTo>
                    <a:pt x="3" y="134"/>
                  </a:lnTo>
                  <a:lnTo>
                    <a:pt x="10" y="153"/>
                  </a:lnTo>
                  <a:lnTo>
                    <a:pt x="11" y="172"/>
                  </a:lnTo>
                  <a:lnTo>
                    <a:pt x="20" y="200"/>
                  </a:lnTo>
                  <a:lnTo>
                    <a:pt x="34" y="220"/>
                  </a:lnTo>
                  <a:lnTo>
                    <a:pt x="52" y="229"/>
                  </a:lnTo>
                  <a:lnTo>
                    <a:pt x="62" y="231"/>
                  </a:lnTo>
                  <a:lnTo>
                    <a:pt x="446" y="205"/>
                  </a:lnTo>
                  <a:lnTo>
                    <a:pt x="455" y="203"/>
                  </a:lnTo>
                  <a:lnTo>
                    <a:pt x="474" y="186"/>
                  </a:lnTo>
                  <a:lnTo>
                    <a:pt x="488" y="157"/>
                  </a:lnTo>
                  <a:lnTo>
                    <a:pt x="497" y="121"/>
                  </a:lnTo>
                  <a:lnTo>
                    <a:pt x="497" y="102"/>
                  </a:lnTo>
                  <a:lnTo>
                    <a:pt x="497" y="84"/>
                  </a:lnTo>
                  <a:lnTo>
                    <a:pt x="487" y="48"/>
                  </a:lnTo>
                  <a:lnTo>
                    <a:pt x="468" y="19"/>
                  </a:lnTo>
                  <a:lnTo>
                    <a:pt x="439" y="2"/>
                  </a:lnTo>
                  <a:lnTo>
                    <a:pt x="420" y="0"/>
                  </a:lnTo>
                  <a:lnTo>
                    <a:pt x="36" y="51"/>
                  </a:lnTo>
                  <a:close/>
                </a:path>
              </a:pathLst>
            </a:custGeom>
            <a:solidFill>
              <a:srgbClr val="2D40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1" name="Freeform 72"/>
            <p:cNvSpPr>
              <a:spLocks/>
            </p:cNvSpPr>
            <p:nvPr/>
          </p:nvSpPr>
          <p:spPr bwMode="auto">
            <a:xfrm>
              <a:off x="4101" y="632"/>
              <a:ext cx="284" cy="130"/>
            </a:xfrm>
            <a:custGeom>
              <a:avLst/>
              <a:gdLst>
                <a:gd name="T0" fmla="*/ 61 w 854"/>
                <a:gd name="T1" fmla="*/ 106 h 388"/>
                <a:gd name="T2" fmla="*/ 51 w 854"/>
                <a:gd name="T3" fmla="*/ 106 h 388"/>
                <a:gd name="T4" fmla="*/ 35 w 854"/>
                <a:gd name="T5" fmla="*/ 113 h 388"/>
                <a:gd name="T6" fmla="*/ 15 w 854"/>
                <a:gd name="T7" fmla="*/ 134 h 388"/>
                <a:gd name="T8" fmla="*/ 0 w 854"/>
                <a:gd name="T9" fmla="*/ 177 h 388"/>
                <a:gd name="T10" fmla="*/ 2 w 854"/>
                <a:gd name="T11" fmla="*/ 232 h 388"/>
                <a:gd name="T12" fmla="*/ 9 w 854"/>
                <a:gd name="T13" fmla="*/ 260 h 388"/>
                <a:gd name="T14" fmla="*/ 11 w 854"/>
                <a:gd name="T15" fmla="*/ 296 h 388"/>
                <a:gd name="T16" fmla="*/ 28 w 854"/>
                <a:gd name="T17" fmla="*/ 347 h 388"/>
                <a:gd name="T18" fmla="*/ 57 w 854"/>
                <a:gd name="T19" fmla="*/ 376 h 388"/>
                <a:gd name="T20" fmla="*/ 93 w 854"/>
                <a:gd name="T21" fmla="*/ 387 h 388"/>
                <a:gd name="T22" fmla="*/ 111 w 854"/>
                <a:gd name="T23" fmla="*/ 388 h 388"/>
                <a:gd name="T24" fmla="*/ 776 w 854"/>
                <a:gd name="T25" fmla="*/ 337 h 388"/>
                <a:gd name="T26" fmla="*/ 787 w 854"/>
                <a:gd name="T27" fmla="*/ 337 h 388"/>
                <a:gd name="T28" fmla="*/ 804 w 854"/>
                <a:gd name="T29" fmla="*/ 329 h 388"/>
                <a:gd name="T30" fmla="*/ 824 w 854"/>
                <a:gd name="T31" fmla="*/ 308 h 388"/>
                <a:gd name="T32" fmla="*/ 844 w 854"/>
                <a:gd name="T33" fmla="*/ 260 h 388"/>
                <a:gd name="T34" fmla="*/ 853 w 854"/>
                <a:gd name="T35" fmla="*/ 196 h 388"/>
                <a:gd name="T36" fmla="*/ 854 w 854"/>
                <a:gd name="T37" fmla="*/ 158 h 388"/>
                <a:gd name="T38" fmla="*/ 853 w 854"/>
                <a:gd name="T39" fmla="*/ 119 h 388"/>
                <a:gd name="T40" fmla="*/ 835 w 854"/>
                <a:gd name="T41" fmla="*/ 56 h 388"/>
                <a:gd name="T42" fmla="*/ 807 w 854"/>
                <a:gd name="T43" fmla="*/ 13 h 388"/>
                <a:gd name="T44" fmla="*/ 779 w 854"/>
                <a:gd name="T45" fmla="*/ 0 h 388"/>
                <a:gd name="T46" fmla="*/ 761 w 854"/>
                <a:gd name="T47" fmla="*/ 0 h 388"/>
                <a:gd name="T48" fmla="*/ 752 w 854"/>
                <a:gd name="T49" fmla="*/ 4 h 388"/>
                <a:gd name="T50" fmla="*/ 61 w 854"/>
                <a:gd name="T51" fmla="*/ 106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54" h="388">
                  <a:moveTo>
                    <a:pt x="61" y="106"/>
                  </a:moveTo>
                  <a:lnTo>
                    <a:pt x="51" y="106"/>
                  </a:lnTo>
                  <a:lnTo>
                    <a:pt x="35" y="113"/>
                  </a:lnTo>
                  <a:lnTo>
                    <a:pt x="15" y="134"/>
                  </a:lnTo>
                  <a:lnTo>
                    <a:pt x="0" y="177"/>
                  </a:lnTo>
                  <a:lnTo>
                    <a:pt x="2" y="232"/>
                  </a:lnTo>
                  <a:lnTo>
                    <a:pt x="9" y="260"/>
                  </a:lnTo>
                  <a:lnTo>
                    <a:pt x="11" y="296"/>
                  </a:lnTo>
                  <a:lnTo>
                    <a:pt x="28" y="347"/>
                  </a:lnTo>
                  <a:lnTo>
                    <a:pt x="57" y="376"/>
                  </a:lnTo>
                  <a:lnTo>
                    <a:pt x="93" y="387"/>
                  </a:lnTo>
                  <a:lnTo>
                    <a:pt x="111" y="388"/>
                  </a:lnTo>
                  <a:lnTo>
                    <a:pt x="776" y="337"/>
                  </a:lnTo>
                  <a:lnTo>
                    <a:pt x="787" y="337"/>
                  </a:lnTo>
                  <a:lnTo>
                    <a:pt x="804" y="329"/>
                  </a:lnTo>
                  <a:lnTo>
                    <a:pt x="824" y="308"/>
                  </a:lnTo>
                  <a:lnTo>
                    <a:pt x="844" y="260"/>
                  </a:lnTo>
                  <a:lnTo>
                    <a:pt x="853" y="196"/>
                  </a:lnTo>
                  <a:lnTo>
                    <a:pt x="854" y="158"/>
                  </a:lnTo>
                  <a:lnTo>
                    <a:pt x="853" y="119"/>
                  </a:lnTo>
                  <a:lnTo>
                    <a:pt x="835" y="56"/>
                  </a:lnTo>
                  <a:lnTo>
                    <a:pt x="807" y="13"/>
                  </a:lnTo>
                  <a:lnTo>
                    <a:pt x="779" y="0"/>
                  </a:lnTo>
                  <a:lnTo>
                    <a:pt x="761" y="0"/>
                  </a:lnTo>
                  <a:lnTo>
                    <a:pt x="752" y="4"/>
                  </a:lnTo>
                  <a:lnTo>
                    <a:pt x="61" y="106"/>
                  </a:lnTo>
                  <a:close/>
                </a:path>
              </a:pathLst>
            </a:custGeom>
            <a:solidFill>
              <a:srgbClr val="2D40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2" name="Freeform 73"/>
            <p:cNvSpPr>
              <a:spLocks/>
            </p:cNvSpPr>
            <p:nvPr/>
          </p:nvSpPr>
          <p:spPr bwMode="auto">
            <a:xfrm>
              <a:off x="4324" y="628"/>
              <a:ext cx="53" cy="119"/>
            </a:xfrm>
            <a:custGeom>
              <a:avLst/>
              <a:gdLst>
                <a:gd name="T0" fmla="*/ 156 w 159"/>
                <a:gd name="T1" fmla="*/ 170 h 356"/>
                <a:gd name="T2" fmla="*/ 159 w 159"/>
                <a:gd name="T3" fmla="*/ 206 h 356"/>
                <a:gd name="T4" fmla="*/ 154 w 159"/>
                <a:gd name="T5" fmla="*/ 271 h 356"/>
                <a:gd name="T6" fmla="*/ 140 w 159"/>
                <a:gd name="T7" fmla="*/ 321 h 356"/>
                <a:gd name="T8" fmla="*/ 116 w 159"/>
                <a:gd name="T9" fmla="*/ 352 h 356"/>
                <a:gd name="T10" fmla="*/ 100 w 159"/>
                <a:gd name="T11" fmla="*/ 356 h 356"/>
                <a:gd name="T12" fmla="*/ 84 w 159"/>
                <a:gd name="T13" fmla="*/ 356 h 356"/>
                <a:gd name="T14" fmla="*/ 54 w 159"/>
                <a:gd name="T15" fmla="*/ 331 h 356"/>
                <a:gd name="T16" fmla="*/ 28 w 159"/>
                <a:gd name="T17" fmla="*/ 285 h 356"/>
                <a:gd name="T18" fmla="*/ 9 w 159"/>
                <a:gd name="T19" fmla="*/ 223 h 356"/>
                <a:gd name="T20" fmla="*/ 3 w 159"/>
                <a:gd name="T21" fmla="*/ 187 h 356"/>
                <a:gd name="T22" fmla="*/ 0 w 159"/>
                <a:gd name="T23" fmla="*/ 150 h 356"/>
                <a:gd name="T24" fmla="*/ 5 w 159"/>
                <a:gd name="T25" fmla="*/ 85 h 356"/>
                <a:gd name="T26" fmla="*/ 19 w 159"/>
                <a:gd name="T27" fmla="*/ 35 h 356"/>
                <a:gd name="T28" fmla="*/ 44 w 159"/>
                <a:gd name="T29" fmla="*/ 4 h 356"/>
                <a:gd name="T30" fmla="*/ 59 w 159"/>
                <a:gd name="T31" fmla="*/ 0 h 356"/>
                <a:gd name="T32" fmla="*/ 75 w 159"/>
                <a:gd name="T33" fmla="*/ 2 h 356"/>
                <a:gd name="T34" fmla="*/ 105 w 159"/>
                <a:gd name="T35" fmla="*/ 25 h 356"/>
                <a:gd name="T36" fmla="*/ 131 w 159"/>
                <a:gd name="T37" fmla="*/ 71 h 356"/>
                <a:gd name="T38" fmla="*/ 150 w 159"/>
                <a:gd name="T39" fmla="*/ 134 h 356"/>
                <a:gd name="T40" fmla="*/ 156 w 159"/>
                <a:gd name="T41" fmla="*/ 17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9" h="356">
                  <a:moveTo>
                    <a:pt x="156" y="170"/>
                  </a:moveTo>
                  <a:lnTo>
                    <a:pt x="159" y="206"/>
                  </a:lnTo>
                  <a:lnTo>
                    <a:pt x="154" y="271"/>
                  </a:lnTo>
                  <a:lnTo>
                    <a:pt x="140" y="321"/>
                  </a:lnTo>
                  <a:lnTo>
                    <a:pt x="116" y="352"/>
                  </a:lnTo>
                  <a:lnTo>
                    <a:pt x="100" y="356"/>
                  </a:lnTo>
                  <a:lnTo>
                    <a:pt x="84" y="356"/>
                  </a:lnTo>
                  <a:lnTo>
                    <a:pt x="54" y="331"/>
                  </a:lnTo>
                  <a:lnTo>
                    <a:pt x="28" y="285"/>
                  </a:lnTo>
                  <a:lnTo>
                    <a:pt x="9" y="223"/>
                  </a:lnTo>
                  <a:lnTo>
                    <a:pt x="3" y="187"/>
                  </a:lnTo>
                  <a:lnTo>
                    <a:pt x="0" y="150"/>
                  </a:lnTo>
                  <a:lnTo>
                    <a:pt x="5" y="85"/>
                  </a:lnTo>
                  <a:lnTo>
                    <a:pt x="19" y="35"/>
                  </a:lnTo>
                  <a:lnTo>
                    <a:pt x="44" y="4"/>
                  </a:lnTo>
                  <a:lnTo>
                    <a:pt x="59" y="0"/>
                  </a:lnTo>
                  <a:lnTo>
                    <a:pt x="75" y="2"/>
                  </a:lnTo>
                  <a:lnTo>
                    <a:pt x="105" y="25"/>
                  </a:lnTo>
                  <a:lnTo>
                    <a:pt x="131" y="71"/>
                  </a:lnTo>
                  <a:lnTo>
                    <a:pt x="150" y="134"/>
                  </a:lnTo>
                  <a:lnTo>
                    <a:pt x="156" y="170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3" name="Freeform 74"/>
            <p:cNvSpPr>
              <a:spLocks/>
            </p:cNvSpPr>
            <p:nvPr/>
          </p:nvSpPr>
          <p:spPr bwMode="auto">
            <a:xfrm>
              <a:off x="4327" y="652"/>
              <a:ext cx="35" cy="85"/>
            </a:xfrm>
            <a:custGeom>
              <a:avLst/>
              <a:gdLst>
                <a:gd name="T0" fmla="*/ 104 w 105"/>
                <a:gd name="T1" fmla="*/ 121 h 254"/>
                <a:gd name="T2" fmla="*/ 105 w 105"/>
                <a:gd name="T3" fmla="*/ 147 h 254"/>
                <a:gd name="T4" fmla="*/ 104 w 105"/>
                <a:gd name="T5" fmla="*/ 193 h 254"/>
                <a:gd name="T6" fmla="*/ 94 w 105"/>
                <a:gd name="T7" fmla="*/ 229 h 254"/>
                <a:gd name="T8" fmla="*/ 78 w 105"/>
                <a:gd name="T9" fmla="*/ 251 h 254"/>
                <a:gd name="T10" fmla="*/ 66 w 105"/>
                <a:gd name="T11" fmla="*/ 254 h 254"/>
                <a:gd name="T12" fmla="*/ 56 w 105"/>
                <a:gd name="T13" fmla="*/ 254 h 254"/>
                <a:gd name="T14" fmla="*/ 36 w 105"/>
                <a:gd name="T15" fmla="*/ 236 h 254"/>
                <a:gd name="T16" fmla="*/ 19 w 105"/>
                <a:gd name="T17" fmla="*/ 203 h 254"/>
                <a:gd name="T18" fmla="*/ 6 w 105"/>
                <a:gd name="T19" fmla="*/ 159 h 254"/>
                <a:gd name="T20" fmla="*/ 1 w 105"/>
                <a:gd name="T21" fmla="*/ 133 h 254"/>
                <a:gd name="T22" fmla="*/ 0 w 105"/>
                <a:gd name="T23" fmla="*/ 107 h 254"/>
                <a:gd name="T24" fmla="*/ 1 w 105"/>
                <a:gd name="T25" fmla="*/ 61 h 254"/>
                <a:gd name="T26" fmla="*/ 12 w 105"/>
                <a:gd name="T27" fmla="*/ 25 h 254"/>
                <a:gd name="T28" fmla="*/ 27 w 105"/>
                <a:gd name="T29" fmla="*/ 3 h 254"/>
                <a:gd name="T30" fmla="*/ 37 w 105"/>
                <a:gd name="T31" fmla="*/ 0 h 254"/>
                <a:gd name="T32" fmla="*/ 49 w 105"/>
                <a:gd name="T33" fmla="*/ 0 h 254"/>
                <a:gd name="T34" fmla="*/ 69 w 105"/>
                <a:gd name="T35" fmla="*/ 17 h 254"/>
                <a:gd name="T36" fmla="*/ 86 w 105"/>
                <a:gd name="T37" fmla="*/ 51 h 254"/>
                <a:gd name="T38" fmla="*/ 99 w 105"/>
                <a:gd name="T39" fmla="*/ 95 h 254"/>
                <a:gd name="T40" fmla="*/ 104 w 105"/>
                <a:gd name="T41" fmla="*/ 12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5" h="254">
                  <a:moveTo>
                    <a:pt x="104" y="121"/>
                  </a:moveTo>
                  <a:lnTo>
                    <a:pt x="105" y="147"/>
                  </a:lnTo>
                  <a:lnTo>
                    <a:pt x="104" y="193"/>
                  </a:lnTo>
                  <a:lnTo>
                    <a:pt x="94" y="229"/>
                  </a:lnTo>
                  <a:lnTo>
                    <a:pt x="78" y="251"/>
                  </a:lnTo>
                  <a:lnTo>
                    <a:pt x="66" y="254"/>
                  </a:lnTo>
                  <a:lnTo>
                    <a:pt x="56" y="254"/>
                  </a:lnTo>
                  <a:lnTo>
                    <a:pt x="36" y="236"/>
                  </a:lnTo>
                  <a:lnTo>
                    <a:pt x="19" y="203"/>
                  </a:lnTo>
                  <a:lnTo>
                    <a:pt x="6" y="159"/>
                  </a:lnTo>
                  <a:lnTo>
                    <a:pt x="1" y="133"/>
                  </a:lnTo>
                  <a:lnTo>
                    <a:pt x="0" y="107"/>
                  </a:lnTo>
                  <a:lnTo>
                    <a:pt x="1" y="61"/>
                  </a:lnTo>
                  <a:lnTo>
                    <a:pt x="12" y="25"/>
                  </a:lnTo>
                  <a:lnTo>
                    <a:pt x="27" y="3"/>
                  </a:lnTo>
                  <a:lnTo>
                    <a:pt x="37" y="0"/>
                  </a:lnTo>
                  <a:lnTo>
                    <a:pt x="49" y="0"/>
                  </a:lnTo>
                  <a:lnTo>
                    <a:pt x="69" y="17"/>
                  </a:lnTo>
                  <a:lnTo>
                    <a:pt x="86" y="51"/>
                  </a:lnTo>
                  <a:lnTo>
                    <a:pt x="99" y="95"/>
                  </a:lnTo>
                  <a:lnTo>
                    <a:pt x="104" y="121"/>
                  </a:lnTo>
                  <a:close/>
                </a:path>
              </a:pathLst>
            </a:custGeom>
            <a:solidFill>
              <a:srgbClr val="5DCA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4" name="Freeform 75"/>
            <p:cNvSpPr>
              <a:spLocks/>
            </p:cNvSpPr>
            <p:nvPr/>
          </p:nvSpPr>
          <p:spPr bwMode="auto">
            <a:xfrm>
              <a:off x="4349" y="662"/>
              <a:ext cx="18" cy="35"/>
            </a:xfrm>
            <a:custGeom>
              <a:avLst/>
              <a:gdLst>
                <a:gd name="T0" fmla="*/ 52 w 52"/>
                <a:gd name="T1" fmla="*/ 49 h 103"/>
                <a:gd name="T2" fmla="*/ 52 w 52"/>
                <a:gd name="T3" fmla="*/ 70 h 103"/>
                <a:gd name="T4" fmla="*/ 42 w 52"/>
                <a:gd name="T5" fmla="*/ 98 h 103"/>
                <a:gd name="T6" fmla="*/ 32 w 52"/>
                <a:gd name="T7" fmla="*/ 103 h 103"/>
                <a:gd name="T8" fmla="*/ 22 w 52"/>
                <a:gd name="T9" fmla="*/ 101 h 103"/>
                <a:gd name="T10" fmla="*/ 5 w 52"/>
                <a:gd name="T11" fmla="*/ 75 h 103"/>
                <a:gd name="T12" fmla="*/ 0 w 52"/>
                <a:gd name="T13" fmla="*/ 55 h 103"/>
                <a:gd name="T14" fmla="*/ 0 w 52"/>
                <a:gd name="T15" fmla="*/ 34 h 103"/>
                <a:gd name="T16" fmla="*/ 10 w 52"/>
                <a:gd name="T17" fmla="*/ 5 h 103"/>
                <a:gd name="T18" fmla="*/ 20 w 52"/>
                <a:gd name="T19" fmla="*/ 0 h 103"/>
                <a:gd name="T20" fmla="*/ 30 w 52"/>
                <a:gd name="T21" fmla="*/ 3 h 103"/>
                <a:gd name="T22" fmla="*/ 48 w 52"/>
                <a:gd name="T23" fmla="*/ 29 h 103"/>
                <a:gd name="T24" fmla="*/ 52 w 52"/>
                <a:gd name="T25" fmla="*/ 49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" h="103">
                  <a:moveTo>
                    <a:pt x="52" y="49"/>
                  </a:moveTo>
                  <a:lnTo>
                    <a:pt x="52" y="70"/>
                  </a:lnTo>
                  <a:lnTo>
                    <a:pt x="42" y="98"/>
                  </a:lnTo>
                  <a:lnTo>
                    <a:pt x="32" y="103"/>
                  </a:lnTo>
                  <a:lnTo>
                    <a:pt x="22" y="101"/>
                  </a:lnTo>
                  <a:lnTo>
                    <a:pt x="5" y="75"/>
                  </a:lnTo>
                  <a:lnTo>
                    <a:pt x="0" y="55"/>
                  </a:lnTo>
                  <a:lnTo>
                    <a:pt x="0" y="34"/>
                  </a:lnTo>
                  <a:lnTo>
                    <a:pt x="10" y="5"/>
                  </a:lnTo>
                  <a:lnTo>
                    <a:pt x="20" y="0"/>
                  </a:lnTo>
                  <a:lnTo>
                    <a:pt x="30" y="3"/>
                  </a:lnTo>
                  <a:lnTo>
                    <a:pt x="48" y="29"/>
                  </a:lnTo>
                  <a:lnTo>
                    <a:pt x="52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5" name="Freeform 76"/>
            <p:cNvSpPr>
              <a:spLocks noEditPoints="1"/>
            </p:cNvSpPr>
            <p:nvPr/>
          </p:nvSpPr>
          <p:spPr bwMode="auto">
            <a:xfrm>
              <a:off x="4325" y="634"/>
              <a:ext cx="60" cy="111"/>
            </a:xfrm>
            <a:custGeom>
              <a:avLst/>
              <a:gdLst>
                <a:gd name="T0" fmla="*/ 78 w 180"/>
                <a:gd name="T1" fmla="*/ 0 h 333"/>
                <a:gd name="T2" fmla="*/ 78 w 180"/>
                <a:gd name="T3" fmla="*/ 0 h 333"/>
                <a:gd name="T4" fmla="*/ 68 w 180"/>
                <a:gd name="T5" fmla="*/ 0 h 333"/>
                <a:gd name="T6" fmla="*/ 51 w 180"/>
                <a:gd name="T7" fmla="*/ 7 h 333"/>
                <a:gd name="T8" fmla="*/ 30 w 180"/>
                <a:gd name="T9" fmla="*/ 29 h 333"/>
                <a:gd name="T10" fmla="*/ 12 w 180"/>
                <a:gd name="T11" fmla="*/ 76 h 333"/>
                <a:gd name="T12" fmla="*/ 2 w 180"/>
                <a:gd name="T13" fmla="*/ 141 h 333"/>
                <a:gd name="T14" fmla="*/ 0 w 180"/>
                <a:gd name="T15" fmla="*/ 179 h 333"/>
                <a:gd name="T16" fmla="*/ 2 w 180"/>
                <a:gd name="T17" fmla="*/ 216 h 333"/>
                <a:gd name="T18" fmla="*/ 19 w 180"/>
                <a:gd name="T19" fmla="*/ 274 h 333"/>
                <a:gd name="T20" fmla="*/ 48 w 180"/>
                <a:gd name="T21" fmla="*/ 312 h 333"/>
                <a:gd name="T22" fmla="*/ 84 w 180"/>
                <a:gd name="T23" fmla="*/ 331 h 333"/>
                <a:gd name="T24" fmla="*/ 102 w 180"/>
                <a:gd name="T25" fmla="*/ 333 h 333"/>
                <a:gd name="T26" fmla="*/ 102 w 180"/>
                <a:gd name="T27" fmla="*/ 333 h 333"/>
                <a:gd name="T28" fmla="*/ 113 w 180"/>
                <a:gd name="T29" fmla="*/ 333 h 333"/>
                <a:gd name="T30" fmla="*/ 130 w 180"/>
                <a:gd name="T31" fmla="*/ 325 h 333"/>
                <a:gd name="T32" fmla="*/ 150 w 180"/>
                <a:gd name="T33" fmla="*/ 304 h 333"/>
                <a:gd name="T34" fmla="*/ 170 w 180"/>
                <a:gd name="T35" fmla="*/ 256 h 333"/>
                <a:gd name="T36" fmla="*/ 179 w 180"/>
                <a:gd name="T37" fmla="*/ 192 h 333"/>
                <a:gd name="T38" fmla="*/ 180 w 180"/>
                <a:gd name="T39" fmla="*/ 154 h 333"/>
                <a:gd name="T40" fmla="*/ 160 w 180"/>
                <a:gd name="T41" fmla="*/ 96 h 333"/>
                <a:gd name="T42" fmla="*/ 126 w 180"/>
                <a:gd name="T43" fmla="*/ 27 h 333"/>
                <a:gd name="T44" fmla="*/ 95 w 180"/>
                <a:gd name="T45" fmla="*/ 3 h 333"/>
                <a:gd name="T46" fmla="*/ 78 w 180"/>
                <a:gd name="T47" fmla="*/ 0 h 333"/>
                <a:gd name="T48" fmla="*/ 78 w 180"/>
                <a:gd name="T49" fmla="*/ 26 h 333"/>
                <a:gd name="T50" fmla="*/ 78 w 180"/>
                <a:gd name="T51" fmla="*/ 26 h 333"/>
                <a:gd name="T52" fmla="*/ 88 w 180"/>
                <a:gd name="T53" fmla="*/ 27 h 333"/>
                <a:gd name="T54" fmla="*/ 113 w 180"/>
                <a:gd name="T55" fmla="*/ 46 h 333"/>
                <a:gd name="T56" fmla="*/ 137 w 180"/>
                <a:gd name="T57" fmla="*/ 85 h 333"/>
                <a:gd name="T58" fmla="*/ 153 w 180"/>
                <a:gd name="T59" fmla="*/ 143 h 333"/>
                <a:gd name="T60" fmla="*/ 154 w 180"/>
                <a:gd name="T61" fmla="*/ 179 h 333"/>
                <a:gd name="T62" fmla="*/ 153 w 180"/>
                <a:gd name="T63" fmla="*/ 216 h 333"/>
                <a:gd name="T64" fmla="*/ 146 w 180"/>
                <a:gd name="T65" fmla="*/ 274 h 333"/>
                <a:gd name="T66" fmla="*/ 131 w 180"/>
                <a:gd name="T67" fmla="*/ 312 h 333"/>
                <a:gd name="T68" fmla="*/ 113 w 180"/>
                <a:gd name="T69" fmla="*/ 331 h 333"/>
                <a:gd name="T70" fmla="*/ 102 w 180"/>
                <a:gd name="T71" fmla="*/ 333 h 333"/>
                <a:gd name="T72" fmla="*/ 102 w 180"/>
                <a:gd name="T73" fmla="*/ 333 h 333"/>
                <a:gd name="T74" fmla="*/ 92 w 180"/>
                <a:gd name="T75" fmla="*/ 331 h 333"/>
                <a:gd name="T76" fmla="*/ 68 w 180"/>
                <a:gd name="T77" fmla="*/ 312 h 333"/>
                <a:gd name="T78" fmla="*/ 43 w 180"/>
                <a:gd name="T79" fmla="*/ 274 h 333"/>
                <a:gd name="T80" fmla="*/ 28 w 180"/>
                <a:gd name="T81" fmla="*/ 216 h 333"/>
                <a:gd name="T82" fmla="*/ 26 w 180"/>
                <a:gd name="T83" fmla="*/ 179 h 333"/>
                <a:gd name="T84" fmla="*/ 26 w 180"/>
                <a:gd name="T85" fmla="*/ 50 h 333"/>
                <a:gd name="T86" fmla="*/ 28 w 180"/>
                <a:gd name="T87" fmla="*/ 42 h 333"/>
                <a:gd name="T88" fmla="*/ 36 w 180"/>
                <a:gd name="T89" fmla="*/ 32 h 333"/>
                <a:gd name="T90" fmla="*/ 58 w 180"/>
                <a:gd name="T91" fmla="*/ 26 h 333"/>
                <a:gd name="T92" fmla="*/ 78 w 180"/>
                <a:gd name="T93" fmla="*/ 26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0" h="333">
                  <a:moveTo>
                    <a:pt x="78" y="0"/>
                  </a:moveTo>
                  <a:lnTo>
                    <a:pt x="78" y="0"/>
                  </a:lnTo>
                  <a:lnTo>
                    <a:pt x="68" y="0"/>
                  </a:lnTo>
                  <a:lnTo>
                    <a:pt x="51" y="7"/>
                  </a:lnTo>
                  <a:lnTo>
                    <a:pt x="30" y="29"/>
                  </a:lnTo>
                  <a:lnTo>
                    <a:pt x="12" y="76"/>
                  </a:lnTo>
                  <a:lnTo>
                    <a:pt x="2" y="141"/>
                  </a:lnTo>
                  <a:lnTo>
                    <a:pt x="0" y="179"/>
                  </a:lnTo>
                  <a:lnTo>
                    <a:pt x="2" y="216"/>
                  </a:lnTo>
                  <a:lnTo>
                    <a:pt x="19" y="274"/>
                  </a:lnTo>
                  <a:lnTo>
                    <a:pt x="48" y="312"/>
                  </a:lnTo>
                  <a:lnTo>
                    <a:pt x="84" y="331"/>
                  </a:lnTo>
                  <a:lnTo>
                    <a:pt x="102" y="333"/>
                  </a:lnTo>
                  <a:lnTo>
                    <a:pt x="102" y="333"/>
                  </a:lnTo>
                  <a:lnTo>
                    <a:pt x="113" y="333"/>
                  </a:lnTo>
                  <a:lnTo>
                    <a:pt x="130" y="325"/>
                  </a:lnTo>
                  <a:lnTo>
                    <a:pt x="150" y="304"/>
                  </a:lnTo>
                  <a:lnTo>
                    <a:pt x="170" y="256"/>
                  </a:lnTo>
                  <a:lnTo>
                    <a:pt x="179" y="192"/>
                  </a:lnTo>
                  <a:lnTo>
                    <a:pt x="180" y="154"/>
                  </a:lnTo>
                  <a:lnTo>
                    <a:pt x="160" y="96"/>
                  </a:lnTo>
                  <a:lnTo>
                    <a:pt x="126" y="27"/>
                  </a:lnTo>
                  <a:lnTo>
                    <a:pt x="95" y="3"/>
                  </a:lnTo>
                  <a:lnTo>
                    <a:pt x="78" y="0"/>
                  </a:lnTo>
                  <a:close/>
                  <a:moveTo>
                    <a:pt x="78" y="26"/>
                  </a:moveTo>
                  <a:lnTo>
                    <a:pt x="78" y="26"/>
                  </a:lnTo>
                  <a:lnTo>
                    <a:pt x="88" y="27"/>
                  </a:lnTo>
                  <a:lnTo>
                    <a:pt x="113" y="46"/>
                  </a:lnTo>
                  <a:lnTo>
                    <a:pt x="137" y="85"/>
                  </a:lnTo>
                  <a:lnTo>
                    <a:pt x="153" y="143"/>
                  </a:lnTo>
                  <a:lnTo>
                    <a:pt x="154" y="179"/>
                  </a:lnTo>
                  <a:lnTo>
                    <a:pt x="153" y="216"/>
                  </a:lnTo>
                  <a:lnTo>
                    <a:pt x="146" y="274"/>
                  </a:lnTo>
                  <a:lnTo>
                    <a:pt x="131" y="312"/>
                  </a:lnTo>
                  <a:lnTo>
                    <a:pt x="113" y="331"/>
                  </a:lnTo>
                  <a:lnTo>
                    <a:pt x="102" y="333"/>
                  </a:lnTo>
                  <a:lnTo>
                    <a:pt x="102" y="333"/>
                  </a:lnTo>
                  <a:lnTo>
                    <a:pt x="92" y="331"/>
                  </a:lnTo>
                  <a:lnTo>
                    <a:pt x="68" y="312"/>
                  </a:lnTo>
                  <a:lnTo>
                    <a:pt x="43" y="274"/>
                  </a:lnTo>
                  <a:lnTo>
                    <a:pt x="28" y="216"/>
                  </a:lnTo>
                  <a:lnTo>
                    <a:pt x="26" y="179"/>
                  </a:lnTo>
                  <a:lnTo>
                    <a:pt x="26" y="50"/>
                  </a:lnTo>
                  <a:lnTo>
                    <a:pt x="28" y="42"/>
                  </a:lnTo>
                  <a:lnTo>
                    <a:pt x="36" y="32"/>
                  </a:lnTo>
                  <a:lnTo>
                    <a:pt x="58" y="26"/>
                  </a:lnTo>
                  <a:lnTo>
                    <a:pt x="78" y="26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6" name="Freeform 77"/>
            <p:cNvSpPr>
              <a:spLocks/>
            </p:cNvSpPr>
            <p:nvPr/>
          </p:nvSpPr>
          <p:spPr bwMode="auto">
            <a:xfrm>
              <a:off x="3938" y="634"/>
              <a:ext cx="166" cy="76"/>
            </a:xfrm>
            <a:custGeom>
              <a:avLst/>
              <a:gdLst>
                <a:gd name="T0" fmla="*/ 36 w 497"/>
                <a:gd name="T1" fmla="*/ 50 h 230"/>
                <a:gd name="T2" fmla="*/ 26 w 497"/>
                <a:gd name="T3" fmla="*/ 53 h 230"/>
                <a:gd name="T4" fmla="*/ 10 w 497"/>
                <a:gd name="T5" fmla="*/ 69 h 230"/>
                <a:gd name="T6" fmla="*/ 0 w 497"/>
                <a:gd name="T7" fmla="*/ 98 h 230"/>
                <a:gd name="T8" fmla="*/ 3 w 497"/>
                <a:gd name="T9" fmla="*/ 134 h 230"/>
                <a:gd name="T10" fmla="*/ 10 w 497"/>
                <a:gd name="T11" fmla="*/ 154 h 230"/>
                <a:gd name="T12" fmla="*/ 12 w 497"/>
                <a:gd name="T13" fmla="*/ 171 h 230"/>
                <a:gd name="T14" fmla="*/ 21 w 497"/>
                <a:gd name="T15" fmla="*/ 200 h 230"/>
                <a:gd name="T16" fmla="*/ 35 w 497"/>
                <a:gd name="T17" fmla="*/ 220 h 230"/>
                <a:gd name="T18" fmla="*/ 52 w 497"/>
                <a:gd name="T19" fmla="*/ 229 h 230"/>
                <a:gd name="T20" fmla="*/ 62 w 497"/>
                <a:gd name="T21" fmla="*/ 230 h 230"/>
                <a:gd name="T22" fmla="*/ 447 w 497"/>
                <a:gd name="T23" fmla="*/ 204 h 230"/>
                <a:gd name="T24" fmla="*/ 455 w 497"/>
                <a:gd name="T25" fmla="*/ 203 h 230"/>
                <a:gd name="T26" fmla="*/ 474 w 497"/>
                <a:gd name="T27" fmla="*/ 186 h 230"/>
                <a:gd name="T28" fmla="*/ 488 w 497"/>
                <a:gd name="T29" fmla="*/ 157 h 230"/>
                <a:gd name="T30" fmla="*/ 497 w 497"/>
                <a:gd name="T31" fmla="*/ 121 h 230"/>
                <a:gd name="T32" fmla="*/ 497 w 497"/>
                <a:gd name="T33" fmla="*/ 102 h 230"/>
                <a:gd name="T34" fmla="*/ 497 w 497"/>
                <a:gd name="T35" fmla="*/ 83 h 230"/>
                <a:gd name="T36" fmla="*/ 487 w 497"/>
                <a:gd name="T37" fmla="*/ 47 h 230"/>
                <a:gd name="T38" fmla="*/ 468 w 497"/>
                <a:gd name="T39" fmla="*/ 19 h 230"/>
                <a:gd name="T40" fmla="*/ 439 w 497"/>
                <a:gd name="T41" fmla="*/ 1 h 230"/>
                <a:gd name="T42" fmla="*/ 421 w 497"/>
                <a:gd name="T43" fmla="*/ 0 h 230"/>
                <a:gd name="T44" fmla="*/ 36 w 497"/>
                <a:gd name="T45" fmla="*/ 5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7" h="230">
                  <a:moveTo>
                    <a:pt x="36" y="50"/>
                  </a:moveTo>
                  <a:lnTo>
                    <a:pt x="26" y="53"/>
                  </a:lnTo>
                  <a:lnTo>
                    <a:pt x="10" y="69"/>
                  </a:lnTo>
                  <a:lnTo>
                    <a:pt x="0" y="98"/>
                  </a:lnTo>
                  <a:lnTo>
                    <a:pt x="3" y="134"/>
                  </a:lnTo>
                  <a:lnTo>
                    <a:pt x="10" y="154"/>
                  </a:lnTo>
                  <a:lnTo>
                    <a:pt x="12" y="171"/>
                  </a:lnTo>
                  <a:lnTo>
                    <a:pt x="21" y="200"/>
                  </a:lnTo>
                  <a:lnTo>
                    <a:pt x="35" y="220"/>
                  </a:lnTo>
                  <a:lnTo>
                    <a:pt x="52" y="229"/>
                  </a:lnTo>
                  <a:lnTo>
                    <a:pt x="62" y="230"/>
                  </a:lnTo>
                  <a:lnTo>
                    <a:pt x="447" y="204"/>
                  </a:lnTo>
                  <a:lnTo>
                    <a:pt x="455" y="203"/>
                  </a:lnTo>
                  <a:lnTo>
                    <a:pt x="474" y="186"/>
                  </a:lnTo>
                  <a:lnTo>
                    <a:pt x="488" y="157"/>
                  </a:lnTo>
                  <a:lnTo>
                    <a:pt x="497" y="121"/>
                  </a:lnTo>
                  <a:lnTo>
                    <a:pt x="497" y="102"/>
                  </a:lnTo>
                  <a:lnTo>
                    <a:pt x="497" y="83"/>
                  </a:lnTo>
                  <a:lnTo>
                    <a:pt x="487" y="47"/>
                  </a:lnTo>
                  <a:lnTo>
                    <a:pt x="468" y="19"/>
                  </a:lnTo>
                  <a:lnTo>
                    <a:pt x="439" y="1"/>
                  </a:lnTo>
                  <a:lnTo>
                    <a:pt x="421" y="0"/>
                  </a:lnTo>
                  <a:lnTo>
                    <a:pt x="36" y="50"/>
                  </a:lnTo>
                  <a:close/>
                </a:path>
              </a:pathLst>
            </a:custGeom>
            <a:solidFill>
              <a:srgbClr val="2D40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7" name="Freeform 78"/>
            <p:cNvSpPr>
              <a:spLocks/>
            </p:cNvSpPr>
            <p:nvPr/>
          </p:nvSpPr>
          <p:spPr bwMode="auto">
            <a:xfrm>
              <a:off x="3990" y="598"/>
              <a:ext cx="276" cy="121"/>
            </a:xfrm>
            <a:custGeom>
              <a:avLst/>
              <a:gdLst>
                <a:gd name="T0" fmla="*/ 60 w 828"/>
                <a:gd name="T1" fmla="*/ 81 h 363"/>
                <a:gd name="T2" fmla="*/ 50 w 828"/>
                <a:gd name="T3" fmla="*/ 82 h 363"/>
                <a:gd name="T4" fmla="*/ 33 w 828"/>
                <a:gd name="T5" fmla="*/ 88 h 363"/>
                <a:gd name="T6" fmla="*/ 14 w 828"/>
                <a:gd name="T7" fmla="*/ 108 h 363"/>
                <a:gd name="T8" fmla="*/ 0 w 828"/>
                <a:gd name="T9" fmla="*/ 152 h 363"/>
                <a:gd name="T10" fmla="*/ 0 w 828"/>
                <a:gd name="T11" fmla="*/ 206 h 363"/>
                <a:gd name="T12" fmla="*/ 8 w 828"/>
                <a:gd name="T13" fmla="*/ 235 h 363"/>
                <a:gd name="T14" fmla="*/ 10 w 828"/>
                <a:gd name="T15" fmla="*/ 271 h 363"/>
                <a:gd name="T16" fmla="*/ 27 w 828"/>
                <a:gd name="T17" fmla="*/ 322 h 363"/>
                <a:gd name="T18" fmla="*/ 56 w 828"/>
                <a:gd name="T19" fmla="*/ 350 h 363"/>
                <a:gd name="T20" fmla="*/ 92 w 828"/>
                <a:gd name="T21" fmla="*/ 362 h 363"/>
                <a:gd name="T22" fmla="*/ 111 w 828"/>
                <a:gd name="T23" fmla="*/ 363 h 363"/>
                <a:gd name="T24" fmla="*/ 751 w 828"/>
                <a:gd name="T25" fmla="*/ 337 h 363"/>
                <a:gd name="T26" fmla="*/ 760 w 828"/>
                <a:gd name="T27" fmla="*/ 336 h 363"/>
                <a:gd name="T28" fmla="*/ 777 w 828"/>
                <a:gd name="T29" fmla="*/ 330 h 363"/>
                <a:gd name="T30" fmla="*/ 797 w 828"/>
                <a:gd name="T31" fmla="*/ 309 h 363"/>
                <a:gd name="T32" fmla="*/ 818 w 828"/>
                <a:gd name="T33" fmla="*/ 261 h 363"/>
                <a:gd name="T34" fmla="*/ 826 w 828"/>
                <a:gd name="T35" fmla="*/ 196 h 363"/>
                <a:gd name="T36" fmla="*/ 828 w 828"/>
                <a:gd name="T37" fmla="*/ 157 h 363"/>
                <a:gd name="T38" fmla="*/ 826 w 828"/>
                <a:gd name="T39" fmla="*/ 120 h 363"/>
                <a:gd name="T40" fmla="*/ 809 w 828"/>
                <a:gd name="T41" fmla="*/ 57 h 363"/>
                <a:gd name="T42" fmla="*/ 780 w 828"/>
                <a:gd name="T43" fmla="*/ 13 h 363"/>
                <a:gd name="T44" fmla="*/ 754 w 828"/>
                <a:gd name="T45" fmla="*/ 0 h 363"/>
                <a:gd name="T46" fmla="*/ 734 w 828"/>
                <a:gd name="T47" fmla="*/ 0 h 363"/>
                <a:gd name="T48" fmla="*/ 725 w 828"/>
                <a:gd name="T49" fmla="*/ 5 h 363"/>
                <a:gd name="T50" fmla="*/ 60 w 828"/>
                <a:gd name="T51" fmla="*/ 81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28" h="363">
                  <a:moveTo>
                    <a:pt x="60" y="81"/>
                  </a:moveTo>
                  <a:lnTo>
                    <a:pt x="50" y="82"/>
                  </a:lnTo>
                  <a:lnTo>
                    <a:pt x="33" y="88"/>
                  </a:lnTo>
                  <a:lnTo>
                    <a:pt x="14" y="108"/>
                  </a:lnTo>
                  <a:lnTo>
                    <a:pt x="0" y="152"/>
                  </a:lnTo>
                  <a:lnTo>
                    <a:pt x="0" y="206"/>
                  </a:lnTo>
                  <a:lnTo>
                    <a:pt x="8" y="235"/>
                  </a:lnTo>
                  <a:lnTo>
                    <a:pt x="10" y="271"/>
                  </a:lnTo>
                  <a:lnTo>
                    <a:pt x="27" y="322"/>
                  </a:lnTo>
                  <a:lnTo>
                    <a:pt x="56" y="350"/>
                  </a:lnTo>
                  <a:lnTo>
                    <a:pt x="92" y="362"/>
                  </a:lnTo>
                  <a:lnTo>
                    <a:pt x="111" y="363"/>
                  </a:lnTo>
                  <a:lnTo>
                    <a:pt x="751" y="337"/>
                  </a:lnTo>
                  <a:lnTo>
                    <a:pt x="760" y="336"/>
                  </a:lnTo>
                  <a:lnTo>
                    <a:pt x="777" y="330"/>
                  </a:lnTo>
                  <a:lnTo>
                    <a:pt x="797" y="309"/>
                  </a:lnTo>
                  <a:lnTo>
                    <a:pt x="818" y="261"/>
                  </a:lnTo>
                  <a:lnTo>
                    <a:pt x="826" y="196"/>
                  </a:lnTo>
                  <a:lnTo>
                    <a:pt x="828" y="157"/>
                  </a:lnTo>
                  <a:lnTo>
                    <a:pt x="826" y="120"/>
                  </a:lnTo>
                  <a:lnTo>
                    <a:pt x="809" y="57"/>
                  </a:lnTo>
                  <a:lnTo>
                    <a:pt x="780" y="13"/>
                  </a:lnTo>
                  <a:lnTo>
                    <a:pt x="754" y="0"/>
                  </a:lnTo>
                  <a:lnTo>
                    <a:pt x="734" y="0"/>
                  </a:lnTo>
                  <a:lnTo>
                    <a:pt x="725" y="5"/>
                  </a:lnTo>
                  <a:lnTo>
                    <a:pt x="60" y="81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8" name="Freeform 79"/>
            <p:cNvSpPr>
              <a:spLocks/>
            </p:cNvSpPr>
            <p:nvPr/>
          </p:nvSpPr>
          <p:spPr bwMode="auto">
            <a:xfrm>
              <a:off x="4213" y="596"/>
              <a:ext cx="52" cy="119"/>
            </a:xfrm>
            <a:custGeom>
              <a:avLst/>
              <a:gdLst>
                <a:gd name="T0" fmla="*/ 155 w 158"/>
                <a:gd name="T1" fmla="*/ 168 h 355"/>
                <a:gd name="T2" fmla="*/ 158 w 158"/>
                <a:gd name="T3" fmla="*/ 206 h 355"/>
                <a:gd name="T4" fmla="*/ 154 w 158"/>
                <a:gd name="T5" fmla="*/ 270 h 355"/>
                <a:gd name="T6" fmla="*/ 140 w 158"/>
                <a:gd name="T7" fmla="*/ 321 h 355"/>
                <a:gd name="T8" fmla="*/ 115 w 158"/>
                <a:gd name="T9" fmla="*/ 351 h 355"/>
                <a:gd name="T10" fmla="*/ 99 w 158"/>
                <a:gd name="T11" fmla="*/ 355 h 355"/>
                <a:gd name="T12" fmla="*/ 83 w 158"/>
                <a:gd name="T13" fmla="*/ 354 h 355"/>
                <a:gd name="T14" fmla="*/ 53 w 158"/>
                <a:gd name="T15" fmla="*/ 331 h 355"/>
                <a:gd name="T16" fmla="*/ 27 w 158"/>
                <a:gd name="T17" fmla="*/ 285 h 355"/>
                <a:gd name="T18" fmla="*/ 9 w 158"/>
                <a:gd name="T19" fmla="*/ 221 h 355"/>
                <a:gd name="T20" fmla="*/ 3 w 158"/>
                <a:gd name="T21" fmla="*/ 185 h 355"/>
                <a:gd name="T22" fmla="*/ 0 w 158"/>
                <a:gd name="T23" fmla="*/ 149 h 355"/>
                <a:gd name="T24" fmla="*/ 4 w 158"/>
                <a:gd name="T25" fmla="*/ 85 h 355"/>
                <a:gd name="T26" fmla="*/ 20 w 158"/>
                <a:gd name="T27" fmla="*/ 34 h 355"/>
                <a:gd name="T28" fmla="*/ 43 w 158"/>
                <a:gd name="T29" fmla="*/ 4 h 355"/>
                <a:gd name="T30" fmla="*/ 59 w 158"/>
                <a:gd name="T31" fmla="*/ 0 h 355"/>
                <a:gd name="T32" fmla="*/ 75 w 158"/>
                <a:gd name="T33" fmla="*/ 0 h 355"/>
                <a:gd name="T34" fmla="*/ 105 w 158"/>
                <a:gd name="T35" fmla="*/ 24 h 355"/>
                <a:gd name="T36" fmla="*/ 131 w 158"/>
                <a:gd name="T37" fmla="*/ 70 h 355"/>
                <a:gd name="T38" fmla="*/ 151 w 158"/>
                <a:gd name="T39" fmla="*/ 132 h 355"/>
                <a:gd name="T40" fmla="*/ 155 w 158"/>
                <a:gd name="T41" fmla="*/ 168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8" h="355">
                  <a:moveTo>
                    <a:pt x="155" y="168"/>
                  </a:moveTo>
                  <a:lnTo>
                    <a:pt x="158" y="206"/>
                  </a:lnTo>
                  <a:lnTo>
                    <a:pt x="154" y="270"/>
                  </a:lnTo>
                  <a:lnTo>
                    <a:pt x="140" y="321"/>
                  </a:lnTo>
                  <a:lnTo>
                    <a:pt x="115" y="351"/>
                  </a:lnTo>
                  <a:lnTo>
                    <a:pt x="99" y="355"/>
                  </a:lnTo>
                  <a:lnTo>
                    <a:pt x="83" y="354"/>
                  </a:lnTo>
                  <a:lnTo>
                    <a:pt x="53" y="331"/>
                  </a:lnTo>
                  <a:lnTo>
                    <a:pt x="27" y="285"/>
                  </a:lnTo>
                  <a:lnTo>
                    <a:pt x="9" y="221"/>
                  </a:lnTo>
                  <a:lnTo>
                    <a:pt x="3" y="185"/>
                  </a:lnTo>
                  <a:lnTo>
                    <a:pt x="0" y="149"/>
                  </a:lnTo>
                  <a:lnTo>
                    <a:pt x="4" y="85"/>
                  </a:lnTo>
                  <a:lnTo>
                    <a:pt x="20" y="34"/>
                  </a:lnTo>
                  <a:lnTo>
                    <a:pt x="43" y="4"/>
                  </a:lnTo>
                  <a:lnTo>
                    <a:pt x="59" y="0"/>
                  </a:lnTo>
                  <a:lnTo>
                    <a:pt x="75" y="0"/>
                  </a:lnTo>
                  <a:lnTo>
                    <a:pt x="105" y="24"/>
                  </a:lnTo>
                  <a:lnTo>
                    <a:pt x="131" y="70"/>
                  </a:lnTo>
                  <a:lnTo>
                    <a:pt x="151" y="132"/>
                  </a:lnTo>
                  <a:lnTo>
                    <a:pt x="155" y="168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9" name="Freeform 80"/>
            <p:cNvSpPr>
              <a:spLocks/>
            </p:cNvSpPr>
            <p:nvPr/>
          </p:nvSpPr>
          <p:spPr bwMode="auto">
            <a:xfrm>
              <a:off x="4214" y="612"/>
              <a:ext cx="35" cy="84"/>
            </a:xfrm>
            <a:custGeom>
              <a:avLst/>
              <a:gdLst>
                <a:gd name="T0" fmla="*/ 103 w 106"/>
                <a:gd name="T1" fmla="*/ 121 h 253"/>
                <a:gd name="T2" fmla="*/ 106 w 106"/>
                <a:gd name="T3" fmla="*/ 147 h 253"/>
                <a:gd name="T4" fmla="*/ 103 w 106"/>
                <a:gd name="T5" fmla="*/ 193 h 253"/>
                <a:gd name="T6" fmla="*/ 93 w 106"/>
                <a:gd name="T7" fmla="*/ 229 h 253"/>
                <a:gd name="T8" fmla="*/ 78 w 106"/>
                <a:gd name="T9" fmla="*/ 250 h 253"/>
                <a:gd name="T10" fmla="*/ 67 w 106"/>
                <a:gd name="T11" fmla="*/ 253 h 253"/>
                <a:gd name="T12" fmla="*/ 57 w 106"/>
                <a:gd name="T13" fmla="*/ 253 h 253"/>
                <a:gd name="T14" fmla="*/ 36 w 106"/>
                <a:gd name="T15" fmla="*/ 236 h 253"/>
                <a:gd name="T16" fmla="*/ 18 w 106"/>
                <a:gd name="T17" fmla="*/ 203 h 253"/>
                <a:gd name="T18" fmla="*/ 6 w 106"/>
                <a:gd name="T19" fmla="*/ 158 h 253"/>
                <a:gd name="T20" fmla="*/ 3 w 106"/>
                <a:gd name="T21" fmla="*/ 132 h 253"/>
                <a:gd name="T22" fmla="*/ 0 w 106"/>
                <a:gd name="T23" fmla="*/ 106 h 253"/>
                <a:gd name="T24" fmla="*/ 3 w 106"/>
                <a:gd name="T25" fmla="*/ 60 h 253"/>
                <a:gd name="T26" fmla="*/ 13 w 106"/>
                <a:gd name="T27" fmla="*/ 23 h 253"/>
                <a:gd name="T28" fmla="*/ 29 w 106"/>
                <a:gd name="T29" fmla="*/ 3 h 253"/>
                <a:gd name="T30" fmla="*/ 39 w 106"/>
                <a:gd name="T31" fmla="*/ 0 h 253"/>
                <a:gd name="T32" fmla="*/ 49 w 106"/>
                <a:gd name="T33" fmla="*/ 0 h 253"/>
                <a:gd name="T34" fmla="*/ 69 w 106"/>
                <a:gd name="T35" fmla="*/ 17 h 253"/>
                <a:gd name="T36" fmla="*/ 88 w 106"/>
                <a:gd name="T37" fmla="*/ 50 h 253"/>
                <a:gd name="T38" fmla="*/ 101 w 106"/>
                <a:gd name="T39" fmla="*/ 95 h 253"/>
                <a:gd name="T40" fmla="*/ 103 w 106"/>
                <a:gd name="T41" fmla="*/ 121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6" h="253">
                  <a:moveTo>
                    <a:pt x="103" y="121"/>
                  </a:moveTo>
                  <a:lnTo>
                    <a:pt x="106" y="147"/>
                  </a:lnTo>
                  <a:lnTo>
                    <a:pt x="103" y="193"/>
                  </a:lnTo>
                  <a:lnTo>
                    <a:pt x="93" y="229"/>
                  </a:lnTo>
                  <a:lnTo>
                    <a:pt x="78" y="250"/>
                  </a:lnTo>
                  <a:lnTo>
                    <a:pt x="67" y="253"/>
                  </a:lnTo>
                  <a:lnTo>
                    <a:pt x="57" y="253"/>
                  </a:lnTo>
                  <a:lnTo>
                    <a:pt x="36" y="236"/>
                  </a:lnTo>
                  <a:lnTo>
                    <a:pt x="18" y="203"/>
                  </a:lnTo>
                  <a:lnTo>
                    <a:pt x="6" y="158"/>
                  </a:lnTo>
                  <a:lnTo>
                    <a:pt x="3" y="132"/>
                  </a:lnTo>
                  <a:lnTo>
                    <a:pt x="0" y="106"/>
                  </a:lnTo>
                  <a:lnTo>
                    <a:pt x="3" y="60"/>
                  </a:lnTo>
                  <a:lnTo>
                    <a:pt x="13" y="23"/>
                  </a:lnTo>
                  <a:lnTo>
                    <a:pt x="29" y="3"/>
                  </a:lnTo>
                  <a:lnTo>
                    <a:pt x="39" y="0"/>
                  </a:lnTo>
                  <a:lnTo>
                    <a:pt x="49" y="0"/>
                  </a:lnTo>
                  <a:lnTo>
                    <a:pt x="69" y="17"/>
                  </a:lnTo>
                  <a:lnTo>
                    <a:pt x="88" y="50"/>
                  </a:lnTo>
                  <a:lnTo>
                    <a:pt x="101" y="95"/>
                  </a:lnTo>
                  <a:lnTo>
                    <a:pt x="103" y="121"/>
                  </a:lnTo>
                  <a:close/>
                </a:path>
              </a:pathLst>
            </a:custGeom>
            <a:solidFill>
              <a:srgbClr val="5DCA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0" name="Freeform 81"/>
            <p:cNvSpPr>
              <a:spLocks/>
            </p:cNvSpPr>
            <p:nvPr/>
          </p:nvSpPr>
          <p:spPr bwMode="auto">
            <a:xfrm>
              <a:off x="4236" y="622"/>
              <a:ext cx="18" cy="34"/>
            </a:xfrm>
            <a:custGeom>
              <a:avLst/>
              <a:gdLst>
                <a:gd name="T0" fmla="*/ 52 w 54"/>
                <a:gd name="T1" fmla="*/ 49 h 102"/>
                <a:gd name="T2" fmla="*/ 54 w 54"/>
                <a:gd name="T3" fmla="*/ 69 h 102"/>
                <a:gd name="T4" fmla="*/ 42 w 54"/>
                <a:gd name="T5" fmla="*/ 98 h 102"/>
                <a:gd name="T6" fmla="*/ 34 w 54"/>
                <a:gd name="T7" fmla="*/ 102 h 102"/>
                <a:gd name="T8" fmla="*/ 22 w 54"/>
                <a:gd name="T9" fmla="*/ 101 h 102"/>
                <a:gd name="T10" fmla="*/ 5 w 54"/>
                <a:gd name="T11" fmla="*/ 75 h 102"/>
                <a:gd name="T12" fmla="*/ 2 w 54"/>
                <a:gd name="T13" fmla="*/ 55 h 102"/>
                <a:gd name="T14" fmla="*/ 0 w 54"/>
                <a:gd name="T15" fmla="*/ 33 h 102"/>
                <a:gd name="T16" fmla="*/ 12 w 54"/>
                <a:gd name="T17" fmla="*/ 4 h 102"/>
                <a:gd name="T18" fmla="*/ 21 w 54"/>
                <a:gd name="T19" fmla="*/ 0 h 102"/>
                <a:gd name="T20" fmla="*/ 32 w 54"/>
                <a:gd name="T21" fmla="*/ 1 h 102"/>
                <a:gd name="T22" fmla="*/ 49 w 54"/>
                <a:gd name="T23" fmla="*/ 29 h 102"/>
                <a:gd name="T24" fmla="*/ 52 w 54"/>
                <a:gd name="T25" fmla="*/ 49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" h="102">
                  <a:moveTo>
                    <a:pt x="52" y="49"/>
                  </a:moveTo>
                  <a:lnTo>
                    <a:pt x="54" y="69"/>
                  </a:lnTo>
                  <a:lnTo>
                    <a:pt x="42" y="98"/>
                  </a:lnTo>
                  <a:lnTo>
                    <a:pt x="34" y="102"/>
                  </a:lnTo>
                  <a:lnTo>
                    <a:pt x="22" y="101"/>
                  </a:lnTo>
                  <a:lnTo>
                    <a:pt x="5" y="75"/>
                  </a:lnTo>
                  <a:lnTo>
                    <a:pt x="2" y="55"/>
                  </a:lnTo>
                  <a:lnTo>
                    <a:pt x="0" y="33"/>
                  </a:lnTo>
                  <a:lnTo>
                    <a:pt x="12" y="4"/>
                  </a:lnTo>
                  <a:lnTo>
                    <a:pt x="21" y="0"/>
                  </a:lnTo>
                  <a:lnTo>
                    <a:pt x="32" y="1"/>
                  </a:lnTo>
                  <a:lnTo>
                    <a:pt x="49" y="29"/>
                  </a:lnTo>
                  <a:lnTo>
                    <a:pt x="52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1" name="Freeform 82"/>
            <p:cNvSpPr>
              <a:spLocks noEditPoints="1"/>
            </p:cNvSpPr>
            <p:nvPr/>
          </p:nvSpPr>
          <p:spPr bwMode="auto">
            <a:xfrm>
              <a:off x="4206" y="591"/>
              <a:ext cx="60" cy="111"/>
            </a:xfrm>
            <a:custGeom>
              <a:avLst/>
              <a:gdLst>
                <a:gd name="T0" fmla="*/ 77 w 180"/>
                <a:gd name="T1" fmla="*/ 0 h 332"/>
                <a:gd name="T2" fmla="*/ 77 w 180"/>
                <a:gd name="T3" fmla="*/ 0 h 332"/>
                <a:gd name="T4" fmla="*/ 67 w 180"/>
                <a:gd name="T5" fmla="*/ 0 h 332"/>
                <a:gd name="T6" fmla="*/ 52 w 180"/>
                <a:gd name="T7" fmla="*/ 7 h 332"/>
                <a:gd name="T8" fmla="*/ 30 w 180"/>
                <a:gd name="T9" fmla="*/ 29 h 332"/>
                <a:gd name="T10" fmla="*/ 11 w 180"/>
                <a:gd name="T11" fmla="*/ 76 h 332"/>
                <a:gd name="T12" fmla="*/ 1 w 180"/>
                <a:gd name="T13" fmla="*/ 141 h 332"/>
                <a:gd name="T14" fmla="*/ 0 w 180"/>
                <a:gd name="T15" fmla="*/ 178 h 332"/>
                <a:gd name="T16" fmla="*/ 3 w 180"/>
                <a:gd name="T17" fmla="*/ 216 h 332"/>
                <a:gd name="T18" fmla="*/ 18 w 180"/>
                <a:gd name="T19" fmla="*/ 273 h 332"/>
                <a:gd name="T20" fmla="*/ 47 w 180"/>
                <a:gd name="T21" fmla="*/ 312 h 332"/>
                <a:gd name="T22" fmla="*/ 83 w 180"/>
                <a:gd name="T23" fmla="*/ 331 h 332"/>
                <a:gd name="T24" fmla="*/ 103 w 180"/>
                <a:gd name="T25" fmla="*/ 332 h 332"/>
                <a:gd name="T26" fmla="*/ 103 w 180"/>
                <a:gd name="T27" fmla="*/ 332 h 332"/>
                <a:gd name="T28" fmla="*/ 112 w 180"/>
                <a:gd name="T29" fmla="*/ 332 h 332"/>
                <a:gd name="T30" fmla="*/ 129 w 180"/>
                <a:gd name="T31" fmla="*/ 325 h 332"/>
                <a:gd name="T32" fmla="*/ 149 w 180"/>
                <a:gd name="T33" fmla="*/ 304 h 332"/>
                <a:gd name="T34" fmla="*/ 170 w 180"/>
                <a:gd name="T35" fmla="*/ 256 h 332"/>
                <a:gd name="T36" fmla="*/ 178 w 180"/>
                <a:gd name="T37" fmla="*/ 191 h 332"/>
                <a:gd name="T38" fmla="*/ 180 w 180"/>
                <a:gd name="T39" fmla="*/ 154 h 332"/>
                <a:gd name="T40" fmla="*/ 178 w 180"/>
                <a:gd name="T41" fmla="*/ 125 h 332"/>
                <a:gd name="T42" fmla="*/ 161 w 180"/>
                <a:gd name="T43" fmla="*/ 70 h 332"/>
                <a:gd name="T44" fmla="*/ 132 w 180"/>
                <a:gd name="T45" fmla="*/ 27 h 332"/>
                <a:gd name="T46" fmla="*/ 96 w 180"/>
                <a:gd name="T47" fmla="*/ 3 h 332"/>
                <a:gd name="T48" fmla="*/ 77 w 180"/>
                <a:gd name="T49" fmla="*/ 0 h 332"/>
                <a:gd name="T50" fmla="*/ 77 w 180"/>
                <a:gd name="T51" fmla="*/ 26 h 332"/>
                <a:gd name="T52" fmla="*/ 77 w 180"/>
                <a:gd name="T53" fmla="*/ 26 h 332"/>
                <a:gd name="T54" fmla="*/ 88 w 180"/>
                <a:gd name="T55" fmla="*/ 27 h 332"/>
                <a:gd name="T56" fmla="*/ 113 w 180"/>
                <a:gd name="T57" fmla="*/ 46 h 332"/>
                <a:gd name="T58" fmla="*/ 137 w 180"/>
                <a:gd name="T59" fmla="*/ 85 h 332"/>
                <a:gd name="T60" fmla="*/ 152 w 180"/>
                <a:gd name="T61" fmla="*/ 142 h 332"/>
                <a:gd name="T62" fmla="*/ 154 w 180"/>
                <a:gd name="T63" fmla="*/ 178 h 332"/>
                <a:gd name="T64" fmla="*/ 154 w 180"/>
                <a:gd name="T65" fmla="*/ 216 h 332"/>
                <a:gd name="T66" fmla="*/ 145 w 180"/>
                <a:gd name="T67" fmla="*/ 273 h 332"/>
                <a:gd name="T68" fmla="*/ 131 w 180"/>
                <a:gd name="T69" fmla="*/ 312 h 332"/>
                <a:gd name="T70" fmla="*/ 112 w 180"/>
                <a:gd name="T71" fmla="*/ 331 h 332"/>
                <a:gd name="T72" fmla="*/ 103 w 180"/>
                <a:gd name="T73" fmla="*/ 332 h 332"/>
                <a:gd name="T74" fmla="*/ 103 w 180"/>
                <a:gd name="T75" fmla="*/ 332 h 332"/>
                <a:gd name="T76" fmla="*/ 92 w 180"/>
                <a:gd name="T77" fmla="*/ 331 h 332"/>
                <a:gd name="T78" fmla="*/ 67 w 180"/>
                <a:gd name="T79" fmla="*/ 312 h 332"/>
                <a:gd name="T80" fmla="*/ 43 w 180"/>
                <a:gd name="T81" fmla="*/ 273 h 332"/>
                <a:gd name="T82" fmla="*/ 27 w 180"/>
                <a:gd name="T83" fmla="*/ 216 h 332"/>
                <a:gd name="T84" fmla="*/ 26 w 180"/>
                <a:gd name="T85" fmla="*/ 178 h 332"/>
                <a:gd name="T86" fmla="*/ 26 w 180"/>
                <a:gd name="T87" fmla="*/ 52 h 332"/>
                <a:gd name="T88" fmla="*/ 41 w 180"/>
                <a:gd name="T89" fmla="*/ 47 h 332"/>
                <a:gd name="T90" fmla="*/ 62 w 180"/>
                <a:gd name="T91" fmla="*/ 29 h 332"/>
                <a:gd name="T92" fmla="*/ 77 w 180"/>
                <a:gd name="T93" fmla="*/ 2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0" h="332">
                  <a:moveTo>
                    <a:pt x="77" y="0"/>
                  </a:moveTo>
                  <a:lnTo>
                    <a:pt x="77" y="0"/>
                  </a:lnTo>
                  <a:lnTo>
                    <a:pt x="67" y="0"/>
                  </a:lnTo>
                  <a:lnTo>
                    <a:pt x="52" y="7"/>
                  </a:lnTo>
                  <a:lnTo>
                    <a:pt x="30" y="29"/>
                  </a:lnTo>
                  <a:lnTo>
                    <a:pt x="11" y="76"/>
                  </a:lnTo>
                  <a:lnTo>
                    <a:pt x="1" y="141"/>
                  </a:lnTo>
                  <a:lnTo>
                    <a:pt x="0" y="178"/>
                  </a:lnTo>
                  <a:lnTo>
                    <a:pt x="3" y="216"/>
                  </a:lnTo>
                  <a:lnTo>
                    <a:pt x="18" y="273"/>
                  </a:lnTo>
                  <a:lnTo>
                    <a:pt x="47" y="312"/>
                  </a:lnTo>
                  <a:lnTo>
                    <a:pt x="83" y="331"/>
                  </a:lnTo>
                  <a:lnTo>
                    <a:pt x="103" y="332"/>
                  </a:lnTo>
                  <a:lnTo>
                    <a:pt x="103" y="332"/>
                  </a:lnTo>
                  <a:lnTo>
                    <a:pt x="112" y="332"/>
                  </a:lnTo>
                  <a:lnTo>
                    <a:pt x="129" y="325"/>
                  </a:lnTo>
                  <a:lnTo>
                    <a:pt x="149" y="304"/>
                  </a:lnTo>
                  <a:lnTo>
                    <a:pt x="170" y="256"/>
                  </a:lnTo>
                  <a:lnTo>
                    <a:pt x="178" y="191"/>
                  </a:lnTo>
                  <a:lnTo>
                    <a:pt x="180" y="154"/>
                  </a:lnTo>
                  <a:lnTo>
                    <a:pt x="178" y="125"/>
                  </a:lnTo>
                  <a:lnTo>
                    <a:pt x="161" y="70"/>
                  </a:lnTo>
                  <a:lnTo>
                    <a:pt x="132" y="27"/>
                  </a:lnTo>
                  <a:lnTo>
                    <a:pt x="96" y="3"/>
                  </a:lnTo>
                  <a:lnTo>
                    <a:pt x="77" y="0"/>
                  </a:lnTo>
                  <a:close/>
                  <a:moveTo>
                    <a:pt x="77" y="26"/>
                  </a:moveTo>
                  <a:lnTo>
                    <a:pt x="77" y="26"/>
                  </a:lnTo>
                  <a:lnTo>
                    <a:pt x="88" y="27"/>
                  </a:lnTo>
                  <a:lnTo>
                    <a:pt x="113" y="46"/>
                  </a:lnTo>
                  <a:lnTo>
                    <a:pt x="137" y="85"/>
                  </a:lnTo>
                  <a:lnTo>
                    <a:pt x="152" y="142"/>
                  </a:lnTo>
                  <a:lnTo>
                    <a:pt x="154" y="178"/>
                  </a:lnTo>
                  <a:lnTo>
                    <a:pt x="154" y="216"/>
                  </a:lnTo>
                  <a:lnTo>
                    <a:pt x="145" y="273"/>
                  </a:lnTo>
                  <a:lnTo>
                    <a:pt x="131" y="312"/>
                  </a:lnTo>
                  <a:lnTo>
                    <a:pt x="112" y="331"/>
                  </a:lnTo>
                  <a:lnTo>
                    <a:pt x="103" y="332"/>
                  </a:lnTo>
                  <a:lnTo>
                    <a:pt x="103" y="332"/>
                  </a:lnTo>
                  <a:lnTo>
                    <a:pt x="92" y="331"/>
                  </a:lnTo>
                  <a:lnTo>
                    <a:pt x="67" y="312"/>
                  </a:lnTo>
                  <a:lnTo>
                    <a:pt x="43" y="273"/>
                  </a:lnTo>
                  <a:lnTo>
                    <a:pt x="27" y="216"/>
                  </a:lnTo>
                  <a:lnTo>
                    <a:pt x="26" y="178"/>
                  </a:lnTo>
                  <a:lnTo>
                    <a:pt x="26" y="52"/>
                  </a:lnTo>
                  <a:lnTo>
                    <a:pt x="41" y="47"/>
                  </a:lnTo>
                  <a:lnTo>
                    <a:pt x="62" y="29"/>
                  </a:lnTo>
                  <a:lnTo>
                    <a:pt x="77" y="26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2" name="Freeform 83"/>
            <p:cNvSpPr>
              <a:spLocks/>
            </p:cNvSpPr>
            <p:nvPr/>
          </p:nvSpPr>
          <p:spPr bwMode="auto">
            <a:xfrm>
              <a:off x="4087" y="725"/>
              <a:ext cx="367" cy="241"/>
            </a:xfrm>
            <a:custGeom>
              <a:avLst/>
              <a:gdLst>
                <a:gd name="T0" fmla="*/ 76 w 1100"/>
                <a:gd name="T1" fmla="*/ 135 h 724"/>
                <a:gd name="T2" fmla="*/ 0 w 1100"/>
                <a:gd name="T3" fmla="*/ 7 h 724"/>
                <a:gd name="T4" fmla="*/ 11 w 1100"/>
                <a:gd name="T5" fmla="*/ 1 h 724"/>
                <a:gd name="T6" fmla="*/ 73 w 1100"/>
                <a:gd name="T7" fmla="*/ 0 h 724"/>
                <a:gd name="T8" fmla="*/ 102 w 1100"/>
                <a:gd name="T9" fmla="*/ 10 h 724"/>
                <a:gd name="T10" fmla="*/ 134 w 1100"/>
                <a:gd name="T11" fmla="*/ 28 h 724"/>
                <a:gd name="T12" fmla="*/ 164 w 1100"/>
                <a:gd name="T13" fmla="*/ 62 h 724"/>
                <a:gd name="T14" fmla="*/ 178 w 1100"/>
                <a:gd name="T15" fmla="*/ 85 h 724"/>
                <a:gd name="T16" fmla="*/ 230 w 1100"/>
                <a:gd name="T17" fmla="*/ 110 h 724"/>
                <a:gd name="T18" fmla="*/ 715 w 1100"/>
                <a:gd name="T19" fmla="*/ 85 h 724"/>
                <a:gd name="T20" fmla="*/ 1100 w 1100"/>
                <a:gd name="T21" fmla="*/ 468 h 724"/>
                <a:gd name="T22" fmla="*/ 767 w 1100"/>
                <a:gd name="T23" fmla="*/ 724 h 724"/>
                <a:gd name="T24" fmla="*/ 434 w 1100"/>
                <a:gd name="T25" fmla="*/ 341 h 724"/>
                <a:gd name="T26" fmla="*/ 414 w 1100"/>
                <a:gd name="T27" fmla="*/ 324 h 724"/>
                <a:gd name="T28" fmla="*/ 377 w 1100"/>
                <a:gd name="T29" fmla="*/ 305 h 724"/>
                <a:gd name="T30" fmla="*/ 357 w 1100"/>
                <a:gd name="T31" fmla="*/ 289 h 724"/>
                <a:gd name="T32" fmla="*/ 280 w 1100"/>
                <a:gd name="T33" fmla="*/ 263 h 724"/>
                <a:gd name="T34" fmla="*/ 259 w 1100"/>
                <a:gd name="T35" fmla="*/ 260 h 724"/>
                <a:gd name="T36" fmla="*/ 201 w 1100"/>
                <a:gd name="T37" fmla="*/ 231 h 724"/>
                <a:gd name="T38" fmla="*/ 178 w 1100"/>
                <a:gd name="T39" fmla="*/ 213 h 724"/>
                <a:gd name="T40" fmla="*/ 76 w 1100"/>
                <a:gd name="T41" fmla="*/ 135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0" h="724">
                  <a:moveTo>
                    <a:pt x="76" y="135"/>
                  </a:moveTo>
                  <a:lnTo>
                    <a:pt x="0" y="7"/>
                  </a:lnTo>
                  <a:lnTo>
                    <a:pt x="11" y="1"/>
                  </a:lnTo>
                  <a:lnTo>
                    <a:pt x="73" y="0"/>
                  </a:lnTo>
                  <a:lnTo>
                    <a:pt x="102" y="10"/>
                  </a:lnTo>
                  <a:lnTo>
                    <a:pt x="134" y="28"/>
                  </a:lnTo>
                  <a:lnTo>
                    <a:pt x="164" y="62"/>
                  </a:lnTo>
                  <a:lnTo>
                    <a:pt x="178" y="85"/>
                  </a:lnTo>
                  <a:lnTo>
                    <a:pt x="230" y="110"/>
                  </a:lnTo>
                  <a:lnTo>
                    <a:pt x="715" y="85"/>
                  </a:lnTo>
                  <a:lnTo>
                    <a:pt x="1100" y="468"/>
                  </a:lnTo>
                  <a:lnTo>
                    <a:pt x="767" y="724"/>
                  </a:lnTo>
                  <a:lnTo>
                    <a:pt x="434" y="341"/>
                  </a:lnTo>
                  <a:lnTo>
                    <a:pt x="414" y="324"/>
                  </a:lnTo>
                  <a:lnTo>
                    <a:pt x="377" y="305"/>
                  </a:lnTo>
                  <a:lnTo>
                    <a:pt x="357" y="289"/>
                  </a:lnTo>
                  <a:lnTo>
                    <a:pt x="280" y="263"/>
                  </a:lnTo>
                  <a:lnTo>
                    <a:pt x="259" y="260"/>
                  </a:lnTo>
                  <a:lnTo>
                    <a:pt x="201" y="231"/>
                  </a:lnTo>
                  <a:lnTo>
                    <a:pt x="178" y="213"/>
                  </a:lnTo>
                  <a:lnTo>
                    <a:pt x="76" y="135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3" name="Freeform 84"/>
            <p:cNvSpPr>
              <a:spLocks/>
            </p:cNvSpPr>
            <p:nvPr/>
          </p:nvSpPr>
          <p:spPr bwMode="auto">
            <a:xfrm>
              <a:off x="4138" y="588"/>
              <a:ext cx="60" cy="20"/>
            </a:xfrm>
            <a:custGeom>
              <a:avLst/>
              <a:gdLst>
                <a:gd name="T0" fmla="*/ 26 w 180"/>
                <a:gd name="T1" fmla="*/ 62 h 62"/>
                <a:gd name="T2" fmla="*/ 23 w 180"/>
                <a:gd name="T3" fmla="*/ 57 h 62"/>
                <a:gd name="T4" fmla="*/ 3 w 180"/>
                <a:gd name="T5" fmla="*/ 29 h 62"/>
                <a:gd name="T6" fmla="*/ 0 w 180"/>
                <a:gd name="T7" fmla="*/ 10 h 62"/>
                <a:gd name="T8" fmla="*/ 2 w 180"/>
                <a:gd name="T9" fmla="*/ 5 h 62"/>
                <a:gd name="T10" fmla="*/ 15 w 180"/>
                <a:gd name="T11" fmla="*/ 0 h 62"/>
                <a:gd name="T12" fmla="*/ 49 w 180"/>
                <a:gd name="T13" fmla="*/ 0 h 62"/>
                <a:gd name="T14" fmla="*/ 113 w 180"/>
                <a:gd name="T15" fmla="*/ 8 h 62"/>
                <a:gd name="T16" fmla="*/ 166 w 180"/>
                <a:gd name="T17" fmla="*/ 26 h 62"/>
                <a:gd name="T18" fmla="*/ 180 w 180"/>
                <a:gd name="T19" fmla="*/ 36 h 62"/>
                <a:gd name="T20" fmla="*/ 26 w 180"/>
                <a:gd name="T21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0" h="62">
                  <a:moveTo>
                    <a:pt x="26" y="62"/>
                  </a:moveTo>
                  <a:lnTo>
                    <a:pt x="23" y="57"/>
                  </a:lnTo>
                  <a:lnTo>
                    <a:pt x="3" y="29"/>
                  </a:lnTo>
                  <a:lnTo>
                    <a:pt x="0" y="10"/>
                  </a:lnTo>
                  <a:lnTo>
                    <a:pt x="2" y="5"/>
                  </a:lnTo>
                  <a:lnTo>
                    <a:pt x="15" y="0"/>
                  </a:lnTo>
                  <a:lnTo>
                    <a:pt x="49" y="0"/>
                  </a:lnTo>
                  <a:lnTo>
                    <a:pt x="113" y="8"/>
                  </a:lnTo>
                  <a:lnTo>
                    <a:pt x="166" y="26"/>
                  </a:lnTo>
                  <a:lnTo>
                    <a:pt x="180" y="36"/>
                  </a:lnTo>
                  <a:lnTo>
                    <a:pt x="26" y="62"/>
                  </a:lnTo>
                  <a:close/>
                </a:path>
              </a:pathLst>
            </a:custGeom>
            <a:solidFill>
              <a:srgbClr val="FABB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4" name="Freeform 85"/>
            <p:cNvSpPr>
              <a:spLocks/>
            </p:cNvSpPr>
            <p:nvPr/>
          </p:nvSpPr>
          <p:spPr bwMode="auto">
            <a:xfrm>
              <a:off x="3567" y="469"/>
              <a:ext cx="411" cy="446"/>
            </a:xfrm>
            <a:custGeom>
              <a:avLst/>
              <a:gdLst>
                <a:gd name="T0" fmla="*/ 242 w 1235"/>
                <a:gd name="T1" fmla="*/ 1322 h 1339"/>
                <a:gd name="T2" fmla="*/ 322 w 1235"/>
                <a:gd name="T3" fmla="*/ 1113 h 1339"/>
                <a:gd name="T4" fmla="*/ 331 w 1235"/>
                <a:gd name="T5" fmla="*/ 1005 h 1339"/>
                <a:gd name="T6" fmla="*/ 343 w 1235"/>
                <a:gd name="T7" fmla="*/ 825 h 1339"/>
                <a:gd name="T8" fmla="*/ 376 w 1235"/>
                <a:gd name="T9" fmla="*/ 747 h 1339"/>
                <a:gd name="T10" fmla="*/ 420 w 1235"/>
                <a:gd name="T11" fmla="*/ 724 h 1339"/>
                <a:gd name="T12" fmla="*/ 448 w 1235"/>
                <a:gd name="T13" fmla="*/ 724 h 1339"/>
                <a:gd name="T14" fmla="*/ 501 w 1235"/>
                <a:gd name="T15" fmla="*/ 756 h 1339"/>
                <a:gd name="T16" fmla="*/ 536 w 1235"/>
                <a:gd name="T17" fmla="*/ 827 h 1339"/>
                <a:gd name="T18" fmla="*/ 661 w 1235"/>
                <a:gd name="T19" fmla="*/ 737 h 1339"/>
                <a:gd name="T20" fmla="*/ 672 w 1235"/>
                <a:gd name="T21" fmla="*/ 601 h 1339"/>
                <a:gd name="T22" fmla="*/ 717 w 1235"/>
                <a:gd name="T23" fmla="*/ 541 h 1339"/>
                <a:gd name="T24" fmla="*/ 775 w 1235"/>
                <a:gd name="T25" fmla="*/ 432 h 1339"/>
                <a:gd name="T26" fmla="*/ 766 w 1235"/>
                <a:gd name="T27" fmla="*/ 366 h 1339"/>
                <a:gd name="T28" fmla="*/ 783 w 1235"/>
                <a:gd name="T29" fmla="*/ 330 h 1339"/>
                <a:gd name="T30" fmla="*/ 883 w 1235"/>
                <a:gd name="T31" fmla="*/ 282 h 1339"/>
                <a:gd name="T32" fmla="*/ 1028 w 1235"/>
                <a:gd name="T33" fmla="*/ 281 h 1339"/>
                <a:gd name="T34" fmla="*/ 1120 w 1235"/>
                <a:gd name="T35" fmla="*/ 324 h 1339"/>
                <a:gd name="T36" fmla="*/ 1186 w 1235"/>
                <a:gd name="T37" fmla="*/ 393 h 1339"/>
                <a:gd name="T38" fmla="*/ 1205 w 1235"/>
                <a:gd name="T39" fmla="*/ 412 h 1339"/>
                <a:gd name="T40" fmla="*/ 1235 w 1235"/>
                <a:gd name="T41" fmla="*/ 288 h 1339"/>
                <a:gd name="T42" fmla="*/ 1214 w 1235"/>
                <a:gd name="T43" fmla="*/ 186 h 1339"/>
                <a:gd name="T44" fmla="*/ 1150 w 1235"/>
                <a:gd name="T45" fmla="*/ 109 h 1339"/>
                <a:gd name="T46" fmla="*/ 1050 w 1235"/>
                <a:gd name="T47" fmla="*/ 49 h 1339"/>
                <a:gd name="T48" fmla="*/ 875 w 1235"/>
                <a:gd name="T49" fmla="*/ 4 h 1339"/>
                <a:gd name="T50" fmla="*/ 674 w 1235"/>
                <a:gd name="T51" fmla="*/ 7 h 1339"/>
                <a:gd name="T52" fmla="*/ 461 w 1235"/>
                <a:gd name="T53" fmla="*/ 62 h 1339"/>
                <a:gd name="T54" fmla="*/ 357 w 1235"/>
                <a:gd name="T55" fmla="*/ 108 h 1339"/>
                <a:gd name="T56" fmla="*/ 199 w 1235"/>
                <a:gd name="T57" fmla="*/ 210 h 1339"/>
                <a:gd name="T58" fmla="*/ 99 w 1235"/>
                <a:gd name="T59" fmla="*/ 315 h 1339"/>
                <a:gd name="T60" fmla="*/ 36 w 1235"/>
                <a:gd name="T61" fmla="*/ 445 h 1339"/>
                <a:gd name="T62" fmla="*/ 14 w 1235"/>
                <a:gd name="T63" fmla="*/ 546 h 1339"/>
                <a:gd name="T64" fmla="*/ 0 w 1235"/>
                <a:gd name="T65" fmla="*/ 828 h 1339"/>
                <a:gd name="T66" fmla="*/ 36 w 1235"/>
                <a:gd name="T67" fmla="*/ 1002 h 1339"/>
                <a:gd name="T68" fmla="*/ 101 w 1235"/>
                <a:gd name="T69" fmla="*/ 1141 h 1339"/>
                <a:gd name="T70" fmla="*/ 202 w 1235"/>
                <a:gd name="T71" fmla="*/ 1318 h 1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235" h="1339">
                  <a:moveTo>
                    <a:pt x="229" y="1339"/>
                  </a:moveTo>
                  <a:lnTo>
                    <a:pt x="242" y="1322"/>
                  </a:lnTo>
                  <a:lnTo>
                    <a:pt x="299" y="1203"/>
                  </a:lnTo>
                  <a:lnTo>
                    <a:pt x="322" y="1113"/>
                  </a:lnTo>
                  <a:lnTo>
                    <a:pt x="331" y="1044"/>
                  </a:lnTo>
                  <a:lnTo>
                    <a:pt x="331" y="1005"/>
                  </a:lnTo>
                  <a:lnTo>
                    <a:pt x="333" y="933"/>
                  </a:lnTo>
                  <a:lnTo>
                    <a:pt x="343" y="825"/>
                  </a:lnTo>
                  <a:lnTo>
                    <a:pt x="360" y="772"/>
                  </a:lnTo>
                  <a:lnTo>
                    <a:pt x="376" y="747"/>
                  </a:lnTo>
                  <a:lnTo>
                    <a:pt x="396" y="733"/>
                  </a:lnTo>
                  <a:lnTo>
                    <a:pt x="420" y="724"/>
                  </a:lnTo>
                  <a:lnTo>
                    <a:pt x="433" y="724"/>
                  </a:lnTo>
                  <a:lnTo>
                    <a:pt x="448" y="724"/>
                  </a:lnTo>
                  <a:lnTo>
                    <a:pt x="472" y="733"/>
                  </a:lnTo>
                  <a:lnTo>
                    <a:pt x="501" y="756"/>
                  </a:lnTo>
                  <a:lnTo>
                    <a:pt x="533" y="814"/>
                  </a:lnTo>
                  <a:lnTo>
                    <a:pt x="536" y="827"/>
                  </a:lnTo>
                  <a:lnTo>
                    <a:pt x="664" y="750"/>
                  </a:lnTo>
                  <a:lnTo>
                    <a:pt x="661" y="737"/>
                  </a:lnTo>
                  <a:lnTo>
                    <a:pt x="658" y="661"/>
                  </a:lnTo>
                  <a:lnTo>
                    <a:pt x="672" y="601"/>
                  </a:lnTo>
                  <a:lnTo>
                    <a:pt x="690" y="570"/>
                  </a:lnTo>
                  <a:lnTo>
                    <a:pt x="717" y="541"/>
                  </a:lnTo>
                  <a:lnTo>
                    <a:pt x="756" y="485"/>
                  </a:lnTo>
                  <a:lnTo>
                    <a:pt x="775" y="432"/>
                  </a:lnTo>
                  <a:lnTo>
                    <a:pt x="775" y="386"/>
                  </a:lnTo>
                  <a:lnTo>
                    <a:pt x="766" y="366"/>
                  </a:lnTo>
                  <a:lnTo>
                    <a:pt x="764" y="356"/>
                  </a:lnTo>
                  <a:lnTo>
                    <a:pt x="783" y="330"/>
                  </a:lnTo>
                  <a:lnTo>
                    <a:pt x="825" y="304"/>
                  </a:lnTo>
                  <a:lnTo>
                    <a:pt x="883" y="282"/>
                  </a:lnTo>
                  <a:lnTo>
                    <a:pt x="953" y="272"/>
                  </a:lnTo>
                  <a:lnTo>
                    <a:pt x="1028" y="281"/>
                  </a:lnTo>
                  <a:lnTo>
                    <a:pt x="1084" y="302"/>
                  </a:lnTo>
                  <a:lnTo>
                    <a:pt x="1120" y="324"/>
                  </a:lnTo>
                  <a:lnTo>
                    <a:pt x="1155" y="356"/>
                  </a:lnTo>
                  <a:lnTo>
                    <a:pt x="1186" y="393"/>
                  </a:lnTo>
                  <a:lnTo>
                    <a:pt x="1202" y="418"/>
                  </a:lnTo>
                  <a:lnTo>
                    <a:pt x="1205" y="412"/>
                  </a:lnTo>
                  <a:lnTo>
                    <a:pt x="1227" y="354"/>
                  </a:lnTo>
                  <a:lnTo>
                    <a:pt x="1235" y="288"/>
                  </a:lnTo>
                  <a:lnTo>
                    <a:pt x="1231" y="238"/>
                  </a:lnTo>
                  <a:lnTo>
                    <a:pt x="1214" y="186"/>
                  </a:lnTo>
                  <a:lnTo>
                    <a:pt x="1178" y="134"/>
                  </a:lnTo>
                  <a:lnTo>
                    <a:pt x="1150" y="109"/>
                  </a:lnTo>
                  <a:lnTo>
                    <a:pt x="1120" y="86"/>
                  </a:lnTo>
                  <a:lnTo>
                    <a:pt x="1050" y="49"/>
                  </a:lnTo>
                  <a:lnTo>
                    <a:pt x="968" y="20"/>
                  </a:lnTo>
                  <a:lnTo>
                    <a:pt x="875" y="4"/>
                  </a:lnTo>
                  <a:lnTo>
                    <a:pt x="777" y="0"/>
                  </a:lnTo>
                  <a:lnTo>
                    <a:pt x="674" y="7"/>
                  </a:lnTo>
                  <a:lnTo>
                    <a:pt x="569" y="27"/>
                  </a:lnTo>
                  <a:lnTo>
                    <a:pt x="461" y="62"/>
                  </a:lnTo>
                  <a:lnTo>
                    <a:pt x="409" y="84"/>
                  </a:lnTo>
                  <a:lnTo>
                    <a:pt x="357" y="108"/>
                  </a:lnTo>
                  <a:lnTo>
                    <a:pt x="269" y="158"/>
                  </a:lnTo>
                  <a:lnTo>
                    <a:pt x="199" y="210"/>
                  </a:lnTo>
                  <a:lnTo>
                    <a:pt x="143" y="262"/>
                  </a:lnTo>
                  <a:lnTo>
                    <a:pt x="99" y="315"/>
                  </a:lnTo>
                  <a:lnTo>
                    <a:pt x="68" y="367"/>
                  </a:lnTo>
                  <a:lnTo>
                    <a:pt x="36" y="445"/>
                  </a:lnTo>
                  <a:lnTo>
                    <a:pt x="24" y="494"/>
                  </a:lnTo>
                  <a:lnTo>
                    <a:pt x="14" y="546"/>
                  </a:lnTo>
                  <a:lnTo>
                    <a:pt x="0" y="678"/>
                  </a:lnTo>
                  <a:lnTo>
                    <a:pt x="0" y="828"/>
                  </a:lnTo>
                  <a:lnTo>
                    <a:pt x="16" y="936"/>
                  </a:lnTo>
                  <a:lnTo>
                    <a:pt x="36" y="1002"/>
                  </a:lnTo>
                  <a:lnTo>
                    <a:pt x="50" y="1031"/>
                  </a:lnTo>
                  <a:lnTo>
                    <a:pt x="101" y="1141"/>
                  </a:lnTo>
                  <a:lnTo>
                    <a:pt x="158" y="1260"/>
                  </a:lnTo>
                  <a:lnTo>
                    <a:pt x="202" y="1318"/>
                  </a:lnTo>
                  <a:lnTo>
                    <a:pt x="229" y="1339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5" name="Freeform 86"/>
            <p:cNvSpPr>
              <a:spLocks/>
            </p:cNvSpPr>
            <p:nvPr/>
          </p:nvSpPr>
          <p:spPr bwMode="auto">
            <a:xfrm>
              <a:off x="3677" y="693"/>
              <a:ext cx="77" cy="111"/>
            </a:xfrm>
            <a:custGeom>
              <a:avLst/>
              <a:gdLst>
                <a:gd name="T0" fmla="*/ 128 w 230"/>
                <a:gd name="T1" fmla="*/ 332 h 332"/>
                <a:gd name="T2" fmla="*/ 108 w 230"/>
                <a:gd name="T3" fmla="*/ 331 h 332"/>
                <a:gd name="T4" fmla="*/ 65 w 230"/>
                <a:gd name="T5" fmla="*/ 312 h 332"/>
                <a:gd name="T6" fmla="*/ 27 w 230"/>
                <a:gd name="T7" fmla="*/ 273 h 332"/>
                <a:gd name="T8" fmla="*/ 7 w 230"/>
                <a:gd name="T9" fmla="*/ 231 h 332"/>
                <a:gd name="T10" fmla="*/ 2 w 230"/>
                <a:gd name="T11" fmla="*/ 198 h 332"/>
                <a:gd name="T12" fmla="*/ 0 w 230"/>
                <a:gd name="T13" fmla="*/ 180 h 332"/>
                <a:gd name="T14" fmla="*/ 2 w 230"/>
                <a:gd name="T15" fmla="*/ 142 h 332"/>
                <a:gd name="T16" fmla="*/ 12 w 230"/>
                <a:gd name="T17" fmla="*/ 77 h 332"/>
                <a:gd name="T18" fmla="*/ 36 w 230"/>
                <a:gd name="T19" fmla="*/ 28 h 332"/>
                <a:gd name="T20" fmla="*/ 65 w 230"/>
                <a:gd name="T21" fmla="*/ 8 h 332"/>
                <a:gd name="T22" fmla="*/ 89 w 230"/>
                <a:gd name="T23" fmla="*/ 1 h 332"/>
                <a:gd name="T24" fmla="*/ 102 w 230"/>
                <a:gd name="T25" fmla="*/ 0 h 332"/>
                <a:gd name="T26" fmla="*/ 123 w 230"/>
                <a:gd name="T27" fmla="*/ 1 h 332"/>
                <a:gd name="T28" fmla="*/ 166 w 230"/>
                <a:gd name="T29" fmla="*/ 21 h 332"/>
                <a:gd name="T30" fmla="*/ 205 w 230"/>
                <a:gd name="T31" fmla="*/ 59 h 332"/>
                <a:gd name="T32" fmla="*/ 223 w 230"/>
                <a:gd name="T33" fmla="*/ 102 h 332"/>
                <a:gd name="T34" fmla="*/ 230 w 230"/>
                <a:gd name="T35" fmla="*/ 135 h 332"/>
                <a:gd name="T36" fmla="*/ 230 w 230"/>
                <a:gd name="T37" fmla="*/ 154 h 332"/>
                <a:gd name="T38" fmla="*/ 230 w 230"/>
                <a:gd name="T39" fmla="*/ 191 h 332"/>
                <a:gd name="T40" fmla="*/ 219 w 230"/>
                <a:gd name="T41" fmla="*/ 256 h 332"/>
                <a:gd name="T42" fmla="*/ 196 w 230"/>
                <a:gd name="T43" fmla="*/ 303 h 332"/>
                <a:gd name="T44" fmla="*/ 167 w 230"/>
                <a:gd name="T45" fmla="*/ 325 h 332"/>
                <a:gd name="T46" fmla="*/ 143 w 230"/>
                <a:gd name="T47" fmla="*/ 332 h 332"/>
                <a:gd name="T48" fmla="*/ 128 w 230"/>
                <a:gd name="T49" fmla="*/ 332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" h="332">
                  <a:moveTo>
                    <a:pt x="128" y="332"/>
                  </a:moveTo>
                  <a:lnTo>
                    <a:pt x="108" y="331"/>
                  </a:lnTo>
                  <a:lnTo>
                    <a:pt x="65" y="312"/>
                  </a:lnTo>
                  <a:lnTo>
                    <a:pt x="27" y="273"/>
                  </a:lnTo>
                  <a:lnTo>
                    <a:pt x="7" y="231"/>
                  </a:lnTo>
                  <a:lnTo>
                    <a:pt x="2" y="198"/>
                  </a:lnTo>
                  <a:lnTo>
                    <a:pt x="0" y="180"/>
                  </a:lnTo>
                  <a:lnTo>
                    <a:pt x="2" y="142"/>
                  </a:lnTo>
                  <a:lnTo>
                    <a:pt x="12" y="77"/>
                  </a:lnTo>
                  <a:lnTo>
                    <a:pt x="36" y="28"/>
                  </a:lnTo>
                  <a:lnTo>
                    <a:pt x="65" y="8"/>
                  </a:lnTo>
                  <a:lnTo>
                    <a:pt x="89" y="1"/>
                  </a:lnTo>
                  <a:lnTo>
                    <a:pt x="102" y="0"/>
                  </a:lnTo>
                  <a:lnTo>
                    <a:pt x="123" y="1"/>
                  </a:lnTo>
                  <a:lnTo>
                    <a:pt x="166" y="21"/>
                  </a:lnTo>
                  <a:lnTo>
                    <a:pt x="205" y="59"/>
                  </a:lnTo>
                  <a:lnTo>
                    <a:pt x="223" y="102"/>
                  </a:lnTo>
                  <a:lnTo>
                    <a:pt x="230" y="135"/>
                  </a:lnTo>
                  <a:lnTo>
                    <a:pt x="230" y="154"/>
                  </a:lnTo>
                  <a:lnTo>
                    <a:pt x="230" y="191"/>
                  </a:lnTo>
                  <a:lnTo>
                    <a:pt x="219" y="256"/>
                  </a:lnTo>
                  <a:lnTo>
                    <a:pt x="196" y="303"/>
                  </a:lnTo>
                  <a:lnTo>
                    <a:pt x="167" y="325"/>
                  </a:lnTo>
                  <a:lnTo>
                    <a:pt x="143" y="332"/>
                  </a:lnTo>
                  <a:lnTo>
                    <a:pt x="128" y="332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6" name="Freeform 87"/>
            <p:cNvSpPr>
              <a:spLocks/>
            </p:cNvSpPr>
            <p:nvPr/>
          </p:nvSpPr>
          <p:spPr bwMode="auto">
            <a:xfrm>
              <a:off x="3754" y="855"/>
              <a:ext cx="256" cy="145"/>
            </a:xfrm>
            <a:custGeom>
              <a:avLst/>
              <a:gdLst>
                <a:gd name="T0" fmla="*/ 205 w 769"/>
                <a:gd name="T1" fmla="*/ 128 h 435"/>
                <a:gd name="T2" fmla="*/ 0 w 769"/>
                <a:gd name="T3" fmla="*/ 0 h 435"/>
                <a:gd name="T4" fmla="*/ 6 w 769"/>
                <a:gd name="T5" fmla="*/ 9 h 435"/>
                <a:gd name="T6" fmla="*/ 64 w 769"/>
                <a:gd name="T7" fmla="*/ 95 h 435"/>
                <a:gd name="T8" fmla="*/ 146 w 769"/>
                <a:gd name="T9" fmla="*/ 195 h 435"/>
                <a:gd name="T10" fmla="*/ 218 w 769"/>
                <a:gd name="T11" fmla="*/ 267 h 435"/>
                <a:gd name="T12" fmla="*/ 304 w 769"/>
                <a:gd name="T13" fmla="*/ 339 h 435"/>
                <a:gd name="T14" fmla="*/ 405 w 769"/>
                <a:gd name="T15" fmla="*/ 406 h 435"/>
                <a:gd name="T16" fmla="*/ 461 w 769"/>
                <a:gd name="T17" fmla="*/ 435 h 435"/>
                <a:gd name="T18" fmla="*/ 484 w 769"/>
                <a:gd name="T19" fmla="*/ 417 h 435"/>
                <a:gd name="T20" fmla="*/ 533 w 769"/>
                <a:gd name="T21" fmla="*/ 393 h 435"/>
                <a:gd name="T22" fmla="*/ 571 w 769"/>
                <a:gd name="T23" fmla="*/ 385 h 435"/>
                <a:gd name="T24" fmla="*/ 589 w 769"/>
                <a:gd name="T25" fmla="*/ 385 h 435"/>
                <a:gd name="T26" fmla="*/ 631 w 769"/>
                <a:gd name="T27" fmla="*/ 369 h 435"/>
                <a:gd name="T28" fmla="*/ 703 w 769"/>
                <a:gd name="T29" fmla="*/ 347 h 435"/>
                <a:gd name="T30" fmla="*/ 749 w 769"/>
                <a:gd name="T31" fmla="*/ 326 h 435"/>
                <a:gd name="T32" fmla="*/ 769 w 769"/>
                <a:gd name="T33" fmla="*/ 307 h 435"/>
                <a:gd name="T34" fmla="*/ 654 w 769"/>
                <a:gd name="T35" fmla="*/ 285 h 435"/>
                <a:gd name="T36" fmla="*/ 417 w 769"/>
                <a:gd name="T37" fmla="*/ 224 h 435"/>
                <a:gd name="T38" fmla="*/ 303 w 769"/>
                <a:gd name="T39" fmla="*/ 180 h 435"/>
                <a:gd name="T40" fmla="*/ 235 w 769"/>
                <a:gd name="T41" fmla="*/ 147 h 435"/>
                <a:gd name="T42" fmla="*/ 205 w 769"/>
                <a:gd name="T43" fmla="*/ 128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69" h="435">
                  <a:moveTo>
                    <a:pt x="205" y="128"/>
                  </a:moveTo>
                  <a:lnTo>
                    <a:pt x="0" y="0"/>
                  </a:lnTo>
                  <a:lnTo>
                    <a:pt x="6" y="9"/>
                  </a:lnTo>
                  <a:lnTo>
                    <a:pt x="64" y="95"/>
                  </a:lnTo>
                  <a:lnTo>
                    <a:pt x="146" y="195"/>
                  </a:lnTo>
                  <a:lnTo>
                    <a:pt x="218" y="267"/>
                  </a:lnTo>
                  <a:lnTo>
                    <a:pt x="304" y="339"/>
                  </a:lnTo>
                  <a:lnTo>
                    <a:pt x="405" y="406"/>
                  </a:lnTo>
                  <a:lnTo>
                    <a:pt x="461" y="435"/>
                  </a:lnTo>
                  <a:lnTo>
                    <a:pt x="484" y="417"/>
                  </a:lnTo>
                  <a:lnTo>
                    <a:pt x="533" y="393"/>
                  </a:lnTo>
                  <a:lnTo>
                    <a:pt x="571" y="385"/>
                  </a:lnTo>
                  <a:lnTo>
                    <a:pt x="589" y="385"/>
                  </a:lnTo>
                  <a:lnTo>
                    <a:pt x="631" y="369"/>
                  </a:lnTo>
                  <a:lnTo>
                    <a:pt x="703" y="347"/>
                  </a:lnTo>
                  <a:lnTo>
                    <a:pt x="749" y="326"/>
                  </a:lnTo>
                  <a:lnTo>
                    <a:pt x="769" y="307"/>
                  </a:lnTo>
                  <a:lnTo>
                    <a:pt x="654" y="285"/>
                  </a:lnTo>
                  <a:lnTo>
                    <a:pt x="417" y="224"/>
                  </a:lnTo>
                  <a:lnTo>
                    <a:pt x="303" y="180"/>
                  </a:lnTo>
                  <a:lnTo>
                    <a:pt x="235" y="147"/>
                  </a:lnTo>
                  <a:lnTo>
                    <a:pt x="205" y="128"/>
                  </a:lnTo>
                  <a:close/>
                </a:path>
              </a:pathLst>
            </a:custGeom>
            <a:solidFill>
              <a:srgbClr val="E2A1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7" name="Freeform 88"/>
            <p:cNvSpPr>
              <a:spLocks/>
            </p:cNvSpPr>
            <p:nvPr/>
          </p:nvSpPr>
          <p:spPr bwMode="auto">
            <a:xfrm>
              <a:off x="4240" y="753"/>
              <a:ext cx="188" cy="162"/>
            </a:xfrm>
            <a:custGeom>
              <a:avLst/>
              <a:gdLst>
                <a:gd name="T0" fmla="*/ 0 w 563"/>
                <a:gd name="T1" fmla="*/ 280 h 486"/>
                <a:gd name="T2" fmla="*/ 48 w 563"/>
                <a:gd name="T3" fmla="*/ 252 h 486"/>
                <a:gd name="T4" fmla="*/ 264 w 563"/>
                <a:gd name="T5" fmla="*/ 110 h 486"/>
                <a:gd name="T6" fmla="*/ 349 w 563"/>
                <a:gd name="T7" fmla="*/ 44 h 486"/>
                <a:gd name="T8" fmla="*/ 381 w 563"/>
                <a:gd name="T9" fmla="*/ 10 h 486"/>
                <a:gd name="T10" fmla="*/ 383 w 563"/>
                <a:gd name="T11" fmla="*/ 0 h 486"/>
                <a:gd name="T12" fmla="*/ 563 w 563"/>
                <a:gd name="T13" fmla="*/ 280 h 486"/>
                <a:gd name="T14" fmla="*/ 127 w 563"/>
                <a:gd name="T15" fmla="*/ 486 h 486"/>
                <a:gd name="T16" fmla="*/ 0 w 563"/>
                <a:gd name="T17" fmla="*/ 280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3" h="486">
                  <a:moveTo>
                    <a:pt x="0" y="280"/>
                  </a:moveTo>
                  <a:lnTo>
                    <a:pt x="48" y="252"/>
                  </a:lnTo>
                  <a:lnTo>
                    <a:pt x="264" y="110"/>
                  </a:lnTo>
                  <a:lnTo>
                    <a:pt x="349" y="44"/>
                  </a:lnTo>
                  <a:lnTo>
                    <a:pt x="381" y="10"/>
                  </a:lnTo>
                  <a:lnTo>
                    <a:pt x="383" y="0"/>
                  </a:lnTo>
                  <a:lnTo>
                    <a:pt x="563" y="280"/>
                  </a:lnTo>
                  <a:lnTo>
                    <a:pt x="127" y="486"/>
                  </a:lnTo>
                  <a:lnTo>
                    <a:pt x="0" y="2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8" name="Freeform 89"/>
            <p:cNvSpPr>
              <a:spLocks/>
            </p:cNvSpPr>
            <p:nvPr/>
          </p:nvSpPr>
          <p:spPr bwMode="auto">
            <a:xfrm>
              <a:off x="4129" y="762"/>
              <a:ext cx="529" cy="640"/>
            </a:xfrm>
            <a:custGeom>
              <a:avLst/>
              <a:gdLst>
                <a:gd name="T0" fmla="*/ 283 w 1588"/>
                <a:gd name="T1" fmla="*/ 307 h 1920"/>
                <a:gd name="T2" fmla="*/ 337 w 1588"/>
                <a:gd name="T3" fmla="*/ 291 h 1920"/>
                <a:gd name="T4" fmla="*/ 559 w 1588"/>
                <a:gd name="T5" fmla="*/ 199 h 1920"/>
                <a:gd name="T6" fmla="*/ 650 w 1588"/>
                <a:gd name="T7" fmla="*/ 150 h 1920"/>
                <a:gd name="T8" fmla="*/ 733 w 1588"/>
                <a:gd name="T9" fmla="*/ 96 h 1920"/>
                <a:gd name="T10" fmla="*/ 798 w 1588"/>
                <a:gd name="T11" fmla="*/ 34 h 1920"/>
                <a:gd name="T12" fmla="*/ 820 w 1588"/>
                <a:gd name="T13" fmla="*/ 0 h 1920"/>
                <a:gd name="T14" fmla="*/ 853 w 1588"/>
                <a:gd name="T15" fmla="*/ 51 h 1920"/>
                <a:gd name="T16" fmla="*/ 1092 w 1588"/>
                <a:gd name="T17" fmla="*/ 425 h 1920"/>
                <a:gd name="T18" fmla="*/ 1204 w 1588"/>
                <a:gd name="T19" fmla="*/ 588 h 1920"/>
                <a:gd name="T20" fmla="*/ 1256 w 1588"/>
                <a:gd name="T21" fmla="*/ 667 h 1920"/>
                <a:gd name="T22" fmla="*/ 1383 w 1588"/>
                <a:gd name="T23" fmla="*/ 898 h 1920"/>
                <a:gd name="T24" fmla="*/ 1502 w 1588"/>
                <a:gd name="T25" fmla="*/ 1147 h 1920"/>
                <a:gd name="T26" fmla="*/ 1564 w 1588"/>
                <a:gd name="T27" fmla="*/ 1297 h 1920"/>
                <a:gd name="T28" fmla="*/ 1586 w 1588"/>
                <a:gd name="T29" fmla="*/ 1364 h 1920"/>
                <a:gd name="T30" fmla="*/ 1588 w 1588"/>
                <a:gd name="T31" fmla="*/ 1383 h 1920"/>
                <a:gd name="T32" fmla="*/ 1587 w 1588"/>
                <a:gd name="T33" fmla="*/ 1410 h 1920"/>
                <a:gd name="T34" fmla="*/ 1577 w 1588"/>
                <a:gd name="T35" fmla="*/ 1461 h 1920"/>
                <a:gd name="T36" fmla="*/ 1547 w 1588"/>
                <a:gd name="T37" fmla="*/ 1533 h 1920"/>
                <a:gd name="T38" fmla="*/ 1511 w 1588"/>
                <a:gd name="T39" fmla="*/ 1588 h 1920"/>
                <a:gd name="T40" fmla="*/ 1496 w 1588"/>
                <a:gd name="T41" fmla="*/ 1602 h 1920"/>
                <a:gd name="T42" fmla="*/ 1429 w 1588"/>
                <a:gd name="T43" fmla="*/ 1642 h 1920"/>
                <a:gd name="T44" fmla="*/ 1263 w 1588"/>
                <a:gd name="T45" fmla="*/ 1711 h 1920"/>
                <a:gd name="T46" fmla="*/ 981 w 1588"/>
                <a:gd name="T47" fmla="*/ 1808 h 1920"/>
                <a:gd name="T48" fmla="*/ 723 w 1588"/>
                <a:gd name="T49" fmla="*/ 1880 h 1920"/>
                <a:gd name="T50" fmla="*/ 641 w 1588"/>
                <a:gd name="T51" fmla="*/ 1894 h 1920"/>
                <a:gd name="T52" fmla="*/ 474 w 1588"/>
                <a:gd name="T53" fmla="*/ 1920 h 1920"/>
                <a:gd name="T54" fmla="*/ 461 w 1588"/>
                <a:gd name="T55" fmla="*/ 1920 h 1920"/>
                <a:gd name="T56" fmla="*/ 0 w 1588"/>
                <a:gd name="T57" fmla="*/ 1049 h 1920"/>
                <a:gd name="T58" fmla="*/ 84 w 1588"/>
                <a:gd name="T59" fmla="*/ 1053 h 1920"/>
                <a:gd name="T60" fmla="*/ 471 w 1588"/>
                <a:gd name="T61" fmla="*/ 1073 h 1920"/>
                <a:gd name="T62" fmla="*/ 680 w 1588"/>
                <a:gd name="T63" fmla="*/ 1091 h 1920"/>
                <a:gd name="T64" fmla="*/ 717 w 1588"/>
                <a:gd name="T65" fmla="*/ 1101 h 1920"/>
                <a:gd name="T66" fmla="*/ 726 w 1588"/>
                <a:gd name="T67" fmla="*/ 1105 h 1920"/>
                <a:gd name="T68" fmla="*/ 738 w 1588"/>
                <a:gd name="T69" fmla="*/ 1105 h 1920"/>
                <a:gd name="T70" fmla="*/ 740 w 1588"/>
                <a:gd name="T71" fmla="*/ 1094 h 1920"/>
                <a:gd name="T72" fmla="*/ 725 w 1588"/>
                <a:gd name="T73" fmla="*/ 1040 h 1920"/>
                <a:gd name="T74" fmla="*/ 717 w 1588"/>
                <a:gd name="T75" fmla="*/ 999 h 1920"/>
                <a:gd name="T76" fmla="*/ 713 w 1588"/>
                <a:gd name="T77" fmla="*/ 974 h 1920"/>
                <a:gd name="T78" fmla="*/ 677 w 1588"/>
                <a:gd name="T79" fmla="*/ 893 h 1920"/>
                <a:gd name="T80" fmla="*/ 630 w 1588"/>
                <a:gd name="T81" fmla="*/ 797 h 1920"/>
                <a:gd name="T82" fmla="*/ 594 w 1588"/>
                <a:gd name="T83" fmla="*/ 715 h 1920"/>
                <a:gd name="T84" fmla="*/ 589 w 1588"/>
                <a:gd name="T85" fmla="*/ 692 h 1920"/>
                <a:gd name="T86" fmla="*/ 588 w 1588"/>
                <a:gd name="T87" fmla="*/ 679 h 1920"/>
                <a:gd name="T88" fmla="*/ 562 w 1588"/>
                <a:gd name="T89" fmla="*/ 637 h 1920"/>
                <a:gd name="T90" fmla="*/ 494 w 1588"/>
                <a:gd name="T91" fmla="*/ 548 h 1920"/>
                <a:gd name="T92" fmla="*/ 321 w 1588"/>
                <a:gd name="T93" fmla="*/ 349 h 1920"/>
                <a:gd name="T94" fmla="*/ 283 w 1588"/>
                <a:gd name="T95" fmla="*/ 307 h 1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88" h="1920">
                  <a:moveTo>
                    <a:pt x="283" y="307"/>
                  </a:moveTo>
                  <a:lnTo>
                    <a:pt x="337" y="291"/>
                  </a:lnTo>
                  <a:lnTo>
                    <a:pt x="559" y="199"/>
                  </a:lnTo>
                  <a:lnTo>
                    <a:pt x="650" y="150"/>
                  </a:lnTo>
                  <a:lnTo>
                    <a:pt x="733" y="96"/>
                  </a:lnTo>
                  <a:lnTo>
                    <a:pt x="798" y="34"/>
                  </a:lnTo>
                  <a:lnTo>
                    <a:pt x="820" y="0"/>
                  </a:lnTo>
                  <a:lnTo>
                    <a:pt x="853" y="51"/>
                  </a:lnTo>
                  <a:lnTo>
                    <a:pt x="1092" y="425"/>
                  </a:lnTo>
                  <a:lnTo>
                    <a:pt x="1204" y="588"/>
                  </a:lnTo>
                  <a:lnTo>
                    <a:pt x="1256" y="667"/>
                  </a:lnTo>
                  <a:lnTo>
                    <a:pt x="1383" y="898"/>
                  </a:lnTo>
                  <a:lnTo>
                    <a:pt x="1502" y="1147"/>
                  </a:lnTo>
                  <a:lnTo>
                    <a:pt x="1564" y="1297"/>
                  </a:lnTo>
                  <a:lnTo>
                    <a:pt x="1586" y="1364"/>
                  </a:lnTo>
                  <a:lnTo>
                    <a:pt x="1588" y="1383"/>
                  </a:lnTo>
                  <a:lnTo>
                    <a:pt x="1587" y="1410"/>
                  </a:lnTo>
                  <a:lnTo>
                    <a:pt x="1577" y="1461"/>
                  </a:lnTo>
                  <a:lnTo>
                    <a:pt x="1547" y="1533"/>
                  </a:lnTo>
                  <a:lnTo>
                    <a:pt x="1511" y="1588"/>
                  </a:lnTo>
                  <a:lnTo>
                    <a:pt x="1496" y="1602"/>
                  </a:lnTo>
                  <a:lnTo>
                    <a:pt x="1429" y="1642"/>
                  </a:lnTo>
                  <a:lnTo>
                    <a:pt x="1263" y="1711"/>
                  </a:lnTo>
                  <a:lnTo>
                    <a:pt x="981" y="1808"/>
                  </a:lnTo>
                  <a:lnTo>
                    <a:pt x="723" y="1880"/>
                  </a:lnTo>
                  <a:lnTo>
                    <a:pt x="641" y="1894"/>
                  </a:lnTo>
                  <a:lnTo>
                    <a:pt x="474" y="1920"/>
                  </a:lnTo>
                  <a:lnTo>
                    <a:pt x="461" y="1920"/>
                  </a:lnTo>
                  <a:lnTo>
                    <a:pt x="0" y="1049"/>
                  </a:lnTo>
                  <a:lnTo>
                    <a:pt x="84" y="1053"/>
                  </a:lnTo>
                  <a:lnTo>
                    <a:pt x="471" y="1073"/>
                  </a:lnTo>
                  <a:lnTo>
                    <a:pt x="680" y="1091"/>
                  </a:lnTo>
                  <a:lnTo>
                    <a:pt x="717" y="1101"/>
                  </a:lnTo>
                  <a:lnTo>
                    <a:pt x="726" y="1105"/>
                  </a:lnTo>
                  <a:lnTo>
                    <a:pt x="738" y="1105"/>
                  </a:lnTo>
                  <a:lnTo>
                    <a:pt x="740" y="1094"/>
                  </a:lnTo>
                  <a:lnTo>
                    <a:pt x="725" y="1040"/>
                  </a:lnTo>
                  <a:lnTo>
                    <a:pt x="717" y="999"/>
                  </a:lnTo>
                  <a:lnTo>
                    <a:pt x="713" y="974"/>
                  </a:lnTo>
                  <a:lnTo>
                    <a:pt x="677" y="893"/>
                  </a:lnTo>
                  <a:lnTo>
                    <a:pt x="630" y="797"/>
                  </a:lnTo>
                  <a:lnTo>
                    <a:pt x="594" y="715"/>
                  </a:lnTo>
                  <a:lnTo>
                    <a:pt x="589" y="692"/>
                  </a:lnTo>
                  <a:lnTo>
                    <a:pt x="588" y="679"/>
                  </a:lnTo>
                  <a:lnTo>
                    <a:pt x="562" y="637"/>
                  </a:lnTo>
                  <a:lnTo>
                    <a:pt x="494" y="548"/>
                  </a:lnTo>
                  <a:lnTo>
                    <a:pt x="321" y="349"/>
                  </a:lnTo>
                  <a:lnTo>
                    <a:pt x="283" y="307"/>
                  </a:lnTo>
                  <a:close/>
                </a:path>
              </a:pathLst>
            </a:custGeom>
            <a:solidFill>
              <a:srgbClr val="006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9" name="Freeform 90"/>
            <p:cNvSpPr>
              <a:spLocks/>
            </p:cNvSpPr>
            <p:nvPr/>
          </p:nvSpPr>
          <p:spPr bwMode="auto">
            <a:xfrm>
              <a:off x="3882" y="992"/>
              <a:ext cx="623" cy="1451"/>
            </a:xfrm>
            <a:custGeom>
              <a:avLst/>
              <a:gdLst>
                <a:gd name="T0" fmla="*/ 639 w 1869"/>
                <a:gd name="T1" fmla="*/ 2252 h 4352"/>
                <a:gd name="T2" fmla="*/ 641 w 1869"/>
                <a:gd name="T3" fmla="*/ 2252 h 4352"/>
                <a:gd name="T4" fmla="*/ 652 w 1869"/>
                <a:gd name="T5" fmla="*/ 2252 h 4352"/>
                <a:gd name="T6" fmla="*/ 639 w 1869"/>
                <a:gd name="T7" fmla="*/ 2252 h 4352"/>
                <a:gd name="T8" fmla="*/ 710 w 1869"/>
                <a:gd name="T9" fmla="*/ 2409 h 4352"/>
                <a:gd name="T10" fmla="*/ 936 w 1869"/>
                <a:gd name="T11" fmla="*/ 2920 h 4352"/>
                <a:gd name="T12" fmla="*/ 1090 w 1869"/>
                <a:gd name="T13" fmla="*/ 3242 h 4352"/>
                <a:gd name="T14" fmla="*/ 1152 w 1869"/>
                <a:gd name="T15" fmla="*/ 3352 h 4352"/>
                <a:gd name="T16" fmla="*/ 1188 w 1869"/>
                <a:gd name="T17" fmla="*/ 3407 h 4352"/>
                <a:gd name="T18" fmla="*/ 1284 w 1869"/>
                <a:gd name="T19" fmla="*/ 3530 h 4352"/>
                <a:gd name="T20" fmla="*/ 1457 w 1869"/>
                <a:gd name="T21" fmla="*/ 3731 h 4352"/>
                <a:gd name="T22" fmla="*/ 1635 w 1869"/>
                <a:gd name="T23" fmla="*/ 3941 h 4352"/>
                <a:gd name="T24" fmla="*/ 1739 w 1869"/>
                <a:gd name="T25" fmla="*/ 4075 h 4352"/>
                <a:gd name="T26" fmla="*/ 1818 w 1869"/>
                <a:gd name="T27" fmla="*/ 4199 h 4352"/>
                <a:gd name="T28" fmla="*/ 1856 w 1869"/>
                <a:gd name="T29" fmla="*/ 4280 h 4352"/>
                <a:gd name="T30" fmla="*/ 1867 w 1869"/>
                <a:gd name="T31" fmla="*/ 4329 h 4352"/>
                <a:gd name="T32" fmla="*/ 1869 w 1869"/>
                <a:gd name="T33" fmla="*/ 4352 h 4352"/>
                <a:gd name="T34" fmla="*/ 1869 w 1869"/>
                <a:gd name="T35" fmla="*/ 4316 h 4352"/>
                <a:gd name="T36" fmla="*/ 1850 w 1869"/>
                <a:gd name="T37" fmla="*/ 4068 h 4352"/>
                <a:gd name="T38" fmla="*/ 1818 w 1869"/>
                <a:gd name="T39" fmla="*/ 3826 h 4352"/>
                <a:gd name="T40" fmla="*/ 1791 w 1869"/>
                <a:gd name="T41" fmla="*/ 3687 h 4352"/>
                <a:gd name="T42" fmla="*/ 1587 w 1869"/>
                <a:gd name="T43" fmla="*/ 2687 h 4352"/>
                <a:gd name="T44" fmla="*/ 1408 w 1869"/>
                <a:gd name="T45" fmla="*/ 1843 h 4352"/>
                <a:gd name="T46" fmla="*/ 1356 w 1869"/>
                <a:gd name="T47" fmla="*/ 1621 h 4352"/>
                <a:gd name="T48" fmla="*/ 1202 w 1869"/>
                <a:gd name="T49" fmla="*/ 1008 h 4352"/>
                <a:gd name="T50" fmla="*/ 1152 w 1869"/>
                <a:gd name="T51" fmla="*/ 818 h 4352"/>
                <a:gd name="T52" fmla="*/ 1129 w 1869"/>
                <a:gd name="T53" fmla="*/ 740 h 4352"/>
                <a:gd name="T54" fmla="*/ 1051 w 1869"/>
                <a:gd name="T55" fmla="*/ 508 h 4352"/>
                <a:gd name="T56" fmla="*/ 956 w 1869"/>
                <a:gd name="T57" fmla="*/ 253 h 4352"/>
                <a:gd name="T58" fmla="*/ 882 w 1869"/>
                <a:gd name="T59" fmla="*/ 96 h 4352"/>
                <a:gd name="T60" fmla="*/ 839 w 1869"/>
                <a:gd name="T61" fmla="*/ 21 h 4352"/>
                <a:gd name="T62" fmla="*/ 819 w 1869"/>
                <a:gd name="T63" fmla="*/ 0 h 4352"/>
                <a:gd name="T64" fmla="*/ 0 w 1869"/>
                <a:gd name="T65" fmla="*/ 126 h 4352"/>
                <a:gd name="T66" fmla="*/ 435 w 1869"/>
                <a:gd name="T67" fmla="*/ 1715 h 4352"/>
                <a:gd name="T68" fmla="*/ 440 w 1869"/>
                <a:gd name="T69" fmla="*/ 1714 h 4352"/>
                <a:gd name="T70" fmla="*/ 456 w 1869"/>
                <a:gd name="T71" fmla="*/ 1742 h 4352"/>
                <a:gd name="T72" fmla="*/ 489 w 1869"/>
                <a:gd name="T73" fmla="*/ 1837 h 4352"/>
                <a:gd name="T74" fmla="*/ 547 w 1869"/>
                <a:gd name="T75" fmla="*/ 2019 h 4352"/>
                <a:gd name="T76" fmla="*/ 610 w 1869"/>
                <a:gd name="T77" fmla="*/ 2195 h 4352"/>
                <a:gd name="T78" fmla="*/ 639 w 1869"/>
                <a:gd name="T79" fmla="*/ 2252 h 4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69" h="4352">
                  <a:moveTo>
                    <a:pt x="639" y="2252"/>
                  </a:moveTo>
                  <a:lnTo>
                    <a:pt x="641" y="2252"/>
                  </a:lnTo>
                  <a:lnTo>
                    <a:pt x="652" y="2252"/>
                  </a:lnTo>
                  <a:lnTo>
                    <a:pt x="639" y="2252"/>
                  </a:lnTo>
                  <a:lnTo>
                    <a:pt x="710" y="2409"/>
                  </a:lnTo>
                  <a:lnTo>
                    <a:pt x="936" y="2920"/>
                  </a:lnTo>
                  <a:lnTo>
                    <a:pt x="1090" y="3242"/>
                  </a:lnTo>
                  <a:lnTo>
                    <a:pt x="1152" y="3352"/>
                  </a:lnTo>
                  <a:lnTo>
                    <a:pt x="1188" y="3407"/>
                  </a:lnTo>
                  <a:lnTo>
                    <a:pt x="1284" y="3530"/>
                  </a:lnTo>
                  <a:lnTo>
                    <a:pt x="1457" y="3731"/>
                  </a:lnTo>
                  <a:lnTo>
                    <a:pt x="1635" y="3941"/>
                  </a:lnTo>
                  <a:lnTo>
                    <a:pt x="1739" y="4075"/>
                  </a:lnTo>
                  <a:lnTo>
                    <a:pt x="1818" y="4199"/>
                  </a:lnTo>
                  <a:lnTo>
                    <a:pt x="1856" y="4280"/>
                  </a:lnTo>
                  <a:lnTo>
                    <a:pt x="1867" y="4329"/>
                  </a:lnTo>
                  <a:lnTo>
                    <a:pt x="1869" y="4352"/>
                  </a:lnTo>
                  <a:lnTo>
                    <a:pt x="1869" y="4316"/>
                  </a:lnTo>
                  <a:lnTo>
                    <a:pt x="1850" y="4068"/>
                  </a:lnTo>
                  <a:lnTo>
                    <a:pt x="1818" y="3826"/>
                  </a:lnTo>
                  <a:lnTo>
                    <a:pt x="1791" y="3687"/>
                  </a:lnTo>
                  <a:lnTo>
                    <a:pt x="1587" y="2687"/>
                  </a:lnTo>
                  <a:lnTo>
                    <a:pt x="1408" y="1843"/>
                  </a:lnTo>
                  <a:lnTo>
                    <a:pt x="1356" y="1621"/>
                  </a:lnTo>
                  <a:lnTo>
                    <a:pt x="1202" y="1008"/>
                  </a:lnTo>
                  <a:lnTo>
                    <a:pt x="1152" y="818"/>
                  </a:lnTo>
                  <a:lnTo>
                    <a:pt x="1129" y="740"/>
                  </a:lnTo>
                  <a:lnTo>
                    <a:pt x="1051" y="508"/>
                  </a:lnTo>
                  <a:lnTo>
                    <a:pt x="956" y="253"/>
                  </a:lnTo>
                  <a:lnTo>
                    <a:pt x="882" y="96"/>
                  </a:lnTo>
                  <a:lnTo>
                    <a:pt x="839" y="21"/>
                  </a:lnTo>
                  <a:lnTo>
                    <a:pt x="819" y="0"/>
                  </a:lnTo>
                  <a:lnTo>
                    <a:pt x="0" y="126"/>
                  </a:lnTo>
                  <a:lnTo>
                    <a:pt x="435" y="1715"/>
                  </a:lnTo>
                  <a:lnTo>
                    <a:pt x="440" y="1714"/>
                  </a:lnTo>
                  <a:lnTo>
                    <a:pt x="456" y="1742"/>
                  </a:lnTo>
                  <a:lnTo>
                    <a:pt x="489" y="1837"/>
                  </a:lnTo>
                  <a:lnTo>
                    <a:pt x="547" y="2019"/>
                  </a:lnTo>
                  <a:lnTo>
                    <a:pt x="610" y="2195"/>
                  </a:lnTo>
                  <a:lnTo>
                    <a:pt x="639" y="2252"/>
                  </a:lnTo>
                  <a:close/>
                </a:path>
              </a:pathLst>
            </a:custGeom>
            <a:solidFill>
              <a:srgbClr val="005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0" name="Freeform 91"/>
            <p:cNvSpPr>
              <a:spLocks/>
            </p:cNvSpPr>
            <p:nvPr/>
          </p:nvSpPr>
          <p:spPr bwMode="auto">
            <a:xfrm>
              <a:off x="3797" y="1009"/>
              <a:ext cx="94" cy="179"/>
            </a:xfrm>
            <a:custGeom>
              <a:avLst/>
              <a:gdLst>
                <a:gd name="T0" fmla="*/ 282 w 282"/>
                <a:gd name="T1" fmla="*/ 0 h 537"/>
                <a:gd name="T2" fmla="*/ 204 w 282"/>
                <a:gd name="T3" fmla="*/ 537 h 537"/>
                <a:gd name="T4" fmla="*/ 204 w 282"/>
                <a:gd name="T5" fmla="*/ 529 h 537"/>
                <a:gd name="T6" fmla="*/ 188 w 282"/>
                <a:gd name="T7" fmla="*/ 438 h 537"/>
                <a:gd name="T8" fmla="*/ 158 w 282"/>
                <a:gd name="T9" fmla="*/ 341 h 537"/>
                <a:gd name="T10" fmla="*/ 128 w 282"/>
                <a:gd name="T11" fmla="*/ 277 h 537"/>
                <a:gd name="T12" fmla="*/ 86 w 282"/>
                <a:gd name="T13" fmla="*/ 218 h 537"/>
                <a:gd name="T14" fmla="*/ 33 w 282"/>
                <a:gd name="T15" fmla="*/ 170 h 537"/>
                <a:gd name="T16" fmla="*/ 0 w 282"/>
                <a:gd name="T17" fmla="*/ 154 h 537"/>
                <a:gd name="T18" fmla="*/ 13 w 282"/>
                <a:gd name="T19" fmla="*/ 153 h 537"/>
                <a:gd name="T20" fmla="*/ 66 w 282"/>
                <a:gd name="T21" fmla="*/ 140 h 537"/>
                <a:gd name="T22" fmla="*/ 142 w 282"/>
                <a:gd name="T23" fmla="*/ 107 h 537"/>
                <a:gd name="T24" fmla="*/ 233 w 282"/>
                <a:gd name="T25" fmla="*/ 45 h 537"/>
                <a:gd name="T26" fmla="*/ 282 w 282"/>
                <a:gd name="T27" fmla="*/ 0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2" h="537">
                  <a:moveTo>
                    <a:pt x="282" y="0"/>
                  </a:moveTo>
                  <a:lnTo>
                    <a:pt x="204" y="537"/>
                  </a:lnTo>
                  <a:lnTo>
                    <a:pt x="204" y="529"/>
                  </a:lnTo>
                  <a:lnTo>
                    <a:pt x="188" y="438"/>
                  </a:lnTo>
                  <a:lnTo>
                    <a:pt x="158" y="341"/>
                  </a:lnTo>
                  <a:lnTo>
                    <a:pt x="128" y="277"/>
                  </a:lnTo>
                  <a:lnTo>
                    <a:pt x="86" y="218"/>
                  </a:lnTo>
                  <a:lnTo>
                    <a:pt x="33" y="170"/>
                  </a:lnTo>
                  <a:lnTo>
                    <a:pt x="0" y="154"/>
                  </a:lnTo>
                  <a:lnTo>
                    <a:pt x="13" y="153"/>
                  </a:lnTo>
                  <a:lnTo>
                    <a:pt x="66" y="140"/>
                  </a:lnTo>
                  <a:lnTo>
                    <a:pt x="142" y="107"/>
                  </a:lnTo>
                  <a:lnTo>
                    <a:pt x="233" y="45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EE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1" name="Freeform 92"/>
            <p:cNvSpPr>
              <a:spLocks/>
            </p:cNvSpPr>
            <p:nvPr/>
          </p:nvSpPr>
          <p:spPr bwMode="auto">
            <a:xfrm>
              <a:off x="3600" y="907"/>
              <a:ext cx="197" cy="239"/>
            </a:xfrm>
            <a:custGeom>
              <a:avLst/>
              <a:gdLst>
                <a:gd name="T0" fmla="*/ 589 w 590"/>
                <a:gd name="T1" fmla="*/ 461 h 718"/>
                <a:gd name="T2" fmla="*/ 586 w 590"/>
                <a:gd name="T3" fmla="*/ 458 h 718"/>
                <a:gd name="T4" fmla="*/ 535 w 590"/>
                <a:gd name="T5" fmla="*/ 467 h 718"/>
                <a:gd name="T6" fmla="*/ 463 w 590"/>
                <a:gd name="T7" fmla="*/ 503 h 718"/>
                <a:gd name="T8" fmla="*/ 410 w 590"/>
                <a:gd name="T9" fmla="*/ 538 h 718"/>
                <a:gd name="T10" fmla="*/ 355 w 590"/>
                <a:gd name="T11" fmla="*/ 575 h 718"/>
                <a:gd name="T12" fmla="*/ 276 w 590"/>
                <a:gd name="T13" fmla="*/ 640 h 718"/>
                <a:gd name="T14" fmla="*/ 211 w 590"/>
                <a:gd name="T15" fmla="*/ 708 h 718"/>
                <a:gd name="T16" fmla="*/ 204 w 590"/>
                <a:gd name="T17" fmla="*/ 718 h 718"/>
                <a:gd name="T18" fmla="*/ 180 w 590"/>
                <a:gd name="T19" fmla="*/ 676 h 718"/>
                <a:gd name="T20" fmla="*/ 65 w 590"/>
                <a:gd name="T21" fmla="*/ 458 h 718"/>
                <a:gd name="T22" fmla="*/ 18 w 590"/>
                <a:gd name="T23" fmla="*/ 346 h 718"/>
                <a:gd name="T24" fmla="*/ 1 w 590"/>
                <a:gd name="T25" fmla="*/ 281 h 718"/>
                <a:gd name="T26" fmla="*/ 0 w 590"/>
                <a:gd name="T27" fmla="*/ 257 h 718"/>
                <a:gd name="T28" fmla="*/ 1 w 590"/>
                <a:gd name="T29" fmla="*/ 232 h 718"/>
                <a:gd name="T30" fmla="*/ 11 w 590"/>
                <a:gd name="T31" fmla="*/ 185 h 718"/>
                <a:gd name="T32" fmla="*/ 40 w 590"/>
                <a:gd name="T33" fmla="*/ 119 h 718"/>
                <a:gd name="T34" fmla="*/ 112 w 590"/>
                <a:gd name="T35" fmla="*/ 16 h 718"/>
                <a:gd name="T36" fmla="*/ 128 w 590"/>
                <a:gd name="T37" fmla="*/ 0 h 718"/>
                <a:gd name="T38" fmla="*/ 138 w 590"/>
                <a:gd name="T39" fmla="*/ 22 h 718"/>
                <a:gd name="T40" fmla="*/ 229 w 590"/>
                <a:gd name="T41" fmla="*/ 147 h 718"/>
                <a:gd name="T42" fmla="*/ 306 w 590"/>
                <a:gd name="T43" fmla="*/ 218 h 718"/>
                <a:gd name="T44" fmla="*/ 373 w 590"/>
                <a:gd name="T45" fmla="*/ 263 h 718"/>
                <a:gd name="T46" fmla="*/ 410 w 590"/>
                <a:gd name="T47" fmla="*/ 281 h 718"/>
                <a:gd name="T48" fmla="*/ 446 w 590"/>
                <a:gd name="T49" fmla="*/ 301 h 718"/>
                <a:gd name="T50" fmla="*/ 502 w 590"/>
                <a:gd name="T51" fmla="*/ 336 h 718"/>
                <a:gd name="T52" fmla="*/ 558 w 590"/>
                <a:gd name="T53" fmla="*/ 383 h 718"/>
                <a:gd name="T54" fmla="*/ 587 w 590"/>
                <a:gd name="T55" fmla="*/ 432 h 718"/>
                <a:gd name="T56" fmla="*/ 590 w 590"/>
                <a:gd name="T57" fmla="*/ 458 h 718"/>
                <a:gd name="T58" fmla="*/ 589 w 590"/>
                <a:gd name="T59" fmla="*/ 461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90" h="718">
                  <a:moveTo>
                    <a:pt x="589" y="461"/>
                  </a:moveTo>
                  <a:lnTo>
                    <a:pt x="586" y="458"/>
                  </a:lnTo>
                  <a:lnTo>
                    <a:pt x="535" y="467"/>
                  </a:lnTo>
                  <a:lnTo>
                    <a:pt x="463" y="503"/>
                  </a:lnTo>
                  <a:lnTo>
                    <a:pt x="410" y="538"/>
                  </a:lnTo>
                  <a:lnTo>
                    <a:pt x="355" y="575"/>
                  </a:lnTo>
                  <a:lnTo>
                    <a:pt x="276" y="640"/>
                  </a:lnTo>
                  <a:lnTo>
                    <a:pt x="211" y="708"/>
                  </a:lnTo>
                  <a:lnTo>
                    <a:pt x="204" y="718"/>
                  </a:lnTo>
                  <a:lnTo>
                    <a:pt x="180" y="676"/>
                  </a:lnTo>
                  <a:lnTo>
                    <a:pt x="65" y="458"/>
                  </a:lnTo>
                  <a:lnTo>
                    <a:pt x="18" y="346"/>
                  </a:lnTo>
                  <a:lnTo>
                    <a:pt x="1" y="281"/>
                  </a:lnTo>
                  <a:lnTo>
                    <a:pt x="0" y="257"/>
                  </a:lnTo>
                  <a:lnTo>
                    <a:pt x="1" y="232"/>
                  </a:lnTo>
                  <a:lnTo>
                    <a:pt x="11" y="185"/>
                  </a:lnTo>
                  <a:lnTo>
                    <a:pt x="40" y="119"/>
                  </a:lnTo>
                  <a:lnTo>
                    <a:pt x="112" y="16"/>
                  </a:lnTo>
                  <a:lnTo>
                    <a:pt x="128" y="0"/>
                  </a:lnTo>
                  <a:lnTo>
                    <a:pt x="138" y="22"/>
                  </a:lnTo>
                  <a:lnTo>
                    <a:pt x="229" y="147"/>
                  </a:lnTo>
                  <a:lnTo>
                    <a:pt x="306" y="218"/>
                  </a:lnTo>
                  <a:lnTo>
                    <a:pt x="373" y="263"/>
                  </a:lnTo>
                  <a:lnTo>
                    <a:pt x="410" y="281"/>
                  </a:lnTo>
                  <a:lnTo>
                    <a:pt x="446" y="301"/>
                  </a:lnTo>
                  <a:lnTo>
                    <a:pt x="502" y="336"/>
                  </a:lnTo>
                  <a:lnTo>
                    <a:pt x="558" y="383"/>
                  </a:lnTo>
                  <a:lnTo>
                    <a:pt x="587" y="432"/>
                  </a:lnTo>
                  <a:lnTo>
                    <a:pt x="590" y="458"/>
                  </a:lnTo>
                  <a:lnTo>
                    <a:pt x="589" y="461"/>
                  </a:lnTo>
                  <a:close/>
                </a:path>
              </a:pathLst>
            </a:custGeom>
            <a:solidFill>
              <a:srgbClr val="EE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2" name="Freeform 93"/>
            <p:cNvSpPr>
              <a:spLocks/>
            </p:cNvSpPr>
            <p:nvPr/>
          </p:nvSpPr>
          <p:spPr bwMode="auto">
            <a:xfrm>
              <a:off x="3438" y="941"/>
              <a:ext cx="188" cy="896"/>
            </a:xfrm>
            <a:custGeom>
              <a:avLst/>
              <a:gdLst>
                <a:gd name="T0" fmla="*/ 565 w 565"/>
                <a:gd name="T1" fmla="*/ 0 h 2688"/>
                <a:gd name="T2" fmla="*/ 536 w 565"/>
                <a:gd name="T3" fmla="*/ 26 h 2688"/>
                <a:gd name="T4" fmla="*/ 346 w 565"/>
                <a:gd name="T5" fmla="*/ 158 h 2688"/>
                <a:gd name="T6" fmla="*/ 218 w 565"/>
                <a:gd name="T7" fmla="*/ 227 h 2688"/>
                <a:gd name="T8" fmla="*/ 125 w 565"/>
                <a:gd name="T9" fmla="*/ 266 h 2688"/>
                <a:gd name="T10" fmla="*/ 78 w 565"/>
                <a:gd name="T11" fmla="*/ 280 h 2688"/>
                <a:gd name="T12" fmla="*/ 206 w 565"/>
                <a:gd name="T13" fmla="*/ 435 h 2688"/>
                <a:gd name="T14" fmla="*/ 0 w 565"/>
                <a:gd name="T15" fmla="*/ 511 h 2688"/>
                <a:gd name="T16" fmla="*/ 20 w 565"/>
                <a:gd name="T17" fmla="*/ 675 h 2688"/>
                <a:gd name="T18" fmla="*/ 118 w 565"/>
                <a:gd name="T19" fmla="*/ 1457 h 2688"/>
                <a:gd name="T20" fmla="*/ 183 w 565"/>
                <a:gd name="T21" fmla="*/ 1911 h 2688"/>
                <a:gd name="T22" fmla="*/ 206 w 565"/>
                <a:gd name="T23" fmla="*/ 2022 h 2688"/>
                <a:gd name="T24" fmla="*/ 215 w 565"/>
                <a:gd name="T25" fmla="*/ 2094 h 2688"/>
                <a:gd name="T26" fmla="*/ 223 w 565"/>
                <a:gd name="T27" fmla="*/ 2271 h 2688"/>
                <a:gd name="T28" fmla="*/ 223 w 565"/>
                <a:gd name="T29" fmla="*/ 2458 h 2688"/>
                <a:gd name="T30" fmla="*/ 215 w 565"/>
                <a:gd name="T31" fmla="*/ 2625 h 2688"/>
                <a:gd name="T32" fmla="*/ 206 w 565"/>
                <a:gd name="T33" fmla="*/ 2688 h 2688"/>
                <a:gd name="T34" fmla="*/ 222 w 565"/>
                <a:gd name="T35" fmla="*/ 2647 h 2688"/>
                <a:gd name="T36" fmla="*/ 300 w 565"/>
                <a:gd name="T37" fmla="*/ 2327 h 2688"/>
                <a:gd name="T38" fmla="*/ 336 w 565"/>
                <a:gd name="T39" fmla="*/ 2085 h 2688"/>
                <a:gd name="T40" fmla="*/ 353 w 565"/>
                <a:gd name="T41" fmla="*/ 1895 h 2688"/>
                <a:gd name="T42" fmla="*/ 359 w 565"/>
                <a:gd name="T43" fmla="*/ 1791 h 2688"/>
                <a:gd name="T44" fmla="*/ 372 w 565"/>
                <a:gd name="T45" fmla="*/ 1567 h 2688"/>
                <a:gd name="T46" fmla="*/ 415 w 565"/>
                <a:gd name="T47" fmla="*/ 1031 h 2688"/>
                <a:gd name="T48" fmla="*/ 472 w 565"/>
                <a:gd name="T49" fmla="*/ 502 h 2688"/>
                <a:gd name="T50" fmla="*/ 518 w 565"/>
                <a:gd name="T51" fmla="*/ 190 h 2688"/>
                <a:gd name="T52" fmla="*/ 549 w 565"/>
                <a:gd name="T53" fmla="*/ 44 h 2688"/>
                <a:gd name="T54" fmla="*/ 565 w 565"/>
                <a:gd name="T55" fmla="*/ 0 h 2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65" h="2688">
                  <a:moveTo>
                    <a:pt x="565" y="0"/>
                  </a:moveTo>
                  <a:lnTo>
                    <a:pt x="536" y="26"/>
                  </a:lnTo>
                  <a:lnTo>
                    <a:pt x="346" y="158"/>
                  </a:lnTo>
                  <a:lnTo>
                    <a:pt x="218" y="227"/>
                  </a:lnTo>
                  <a:lnTo>
                    <a:pt x="125" y="266"/>
                  </a:lnTo>
                  <a:lnTo>
                    <a:pt x="78" y="280"/>
                  </a:lnTo>
                  <a:lnTo>
                    <a:pt x="206" y="435"/>
                  </a:lnTo>
                  <a:lnTo>
                    <a:pt x="0" y="511"/>
                  </a:lnTo>
                  <a:lnTo>
                    <a:pt x="20" y="675"/>
                  </a:lnTo>
                  <a:lnTo>
                    <a:pt x="118" y="1457"/>
                  </a:lnTo>
                  <a:lnTo>
                    <a:pt x="183" y="1911"/>
                  </a:lnTo>
                  <a:lnTo>
                    <a:pt x="206" y="2022"/>
                  </a:lnTo>
                  <a:lnTo>
                    <a:pt x="215" y="2094"/>
                  </a:lnTo>
                  <a:lnTo>
                    <a:pt x="223" y="2271"/>
                  </a:lnTo>
                  <a:lnTo>
                    <a:pt x="223" y="2458"/>
                  </a:lnTo>
                  <a:lnTo>
                    <a:pt x="215" y="2625"/>
                  </a:lnTo>
                  <a:lnTo>
                    <a:pt x="206" y="2688"/>
                  </a:lnTo>
                  <a:lnTo>
                    <a:pt x="222" y="2647"/>
                  </a:lnTo>
                  <a:lnTo>
                    <a:pt x="300" y="2327"/>
                  </a:lnTo>
                  <a:lnTo>
                    <a:pt x="336" y="2085"/>
                  </a:lnTo>
                  <a:lnTo>
                    <a:pt x="353" y="1895"/>
                  </a:lnTo>
                  <a:lnTo>
                    <a:pt x="359" y="1791"/>
                  </a:lnTo>
                  <a:lnTo>
                    <a:pt x="372" y="1567"/>
                  </a:lnTo>
                  <a:lnTo>
                    <a:pt x="415" y="1031"/>
                  </a:lnTo>
                  <a:lnTo>
                    <a:pt x="472" y="502"/>
                  </a:lnTo>
                  <a:lnTo>
                    <a:pt x="518" y="190"/>
                  </a:lnTo>
                  <a:lnTo>
                    <a:pt x="549" y="44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rgbClr val="006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3" name="Freeform 94"/>
            <p:cNvSpPr>
              <a:spLocks/>
            </p:cNvSpPr>
            <p:nvPr/>
          </p:nvSpPr>
          <p:spPr bwMode="auto">
            <a:xfrm>
              <a:off x="3888" y="1026"/>
              <a:ext cx="224" cy="708"/>
            </a:xfrm>
            <a:custGeom>
              <a:avLst/>
              <a:gdLst>
                <a:gd name="T0" fmla="*/ 7 w 672"/>
                <a:gd name="T1" fmla="*/ 0 h 2124"/>
                <a:gd name="T2" fmla="*/ 339 w 672"/>
                <a:gd name="T3" fmla="*/ 230 h 2124"/>
                <a:gd name="T4" fmla="*/ 262 w 672"/>
                <a:gd name="T5" fmla="*/ 307 h 2124"/>
                <a:gd name="T6" fmla="*/ 468 w 672"/>
                <a:gd name="T7" fmla="*/ 307 h 2124"/>
                <a:gd name="T8" fmla="*/ 481 w 672"/>
                <a:gd name="T9" fmla="*/ 403 h 2124"/>
                <a:gd name="T10" fmla="*/ 538 w 672"/>
                <a:gd name="T11" fmla="*/ 900 h 2124"/>
                <a:gd name="T12" fmla="*/ 567 w 672"/>
                <a:gd name="T13" fmla="*/ 1236 h 2124"/>
                <a:gd name="T14" fmla="*/ 570 w 672"/>
                <a:gd name="T15" fmla="*/ 1357 h 2124"/>
                <a:gd name="T16" fmla="*/ 567 w 672"/>
                <a:gd name="T17" fmla="*/ 1548 h 2124"/>
                <a:gd name="T18" fmla="*/ 564 w 672"/>
                <a:gd name="T19" fmla="*/ 1748 h 2124"/>
                <a:gd name="T20" fmla="*/ 578 w 672"/>
                <a:gd name="T21" fmla="*/ 1864 h 2124"/>
                <a:gd name="T22" fmla="*/ 596 w 672"/>
                <a:gd name="T23" fmla="*/ 1920 h 2124"/>
                <a:gd name="T24" fmla="*/ 659 w 672"/>
                <a:gd name="T25" fmla="*/ 2098 h 2124"/>
                <a:gd name="T26" fmla="*/ 672 w 672"/>
                <a:gd name="T27" fmla="*/ 2124 h 2124"/>
                <a:gd name="T28" fmla="*/ 649 w 672"/>
                <a:gd name="T29" fmla="*/ 2090 h 2124"/>
                <a:gd name="T30" fmla="*/ 537 w 672"/>
                <a:gd name="T31" fmla="*/ 1871 h 2124"/>
                <a:gd name="T32" fmla="*/ 482 w 672"/>
                <a:gd name="T33" fmla="*/ 1731 h 2124"/>
                <a:gd name="T34" fmla="*/ 452 w 672"/>
                <a:gd name="T35" fmla="*/ 1635 h 2124"/>
                <a:gd name="T36" fmla="*/ 442 w 672"/>
                <a:gd name="T37" fmla="*/ 1587 h 2124"/>
                <a:gd name="T38" fmla="*/ 413 w 672"/>
                <a:gd name="T39" fmla="*/ 1468 h 2124"/>
                <a:gd name="T40" fmla="*/ 290 w 672"/>
                <a:gd name="T41" fmla="*/ 1071 h 2124"/>
                <a:gd name="T42" fmla="*/ 77 w 672"/>
                <a:gd name="T43" fmla="*/ 435 h 2124"/>
                <a:gd name="T44" fmla="*/ 31 w 672"/>
                <a:gd name="T45" fmla="*/ 307 h 2124"/>
                <a:gd name="T46" fmla="*/ 26 w 672"/>
                <a:gd name="T47" fmla="*/ 281 h 2124"/>
                <a:gd name="T48" fmla="*/ 3 w 672"/>
                <a:gd name="T49" fmla="*/ 143 h 2124"/>
                <a:gd name="T50" fmla="*/ 0 w 672"/>
                <a:gd name="T51" fmla="*/ 42 h 2124"/>
                <a:gd name="T52" fmla="*/ 7 w 672"/>
                <a:gd name="T53" fmla="*/ 0 h 2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72" h="2124">
                  <a:moveTo>
                    <a:pt x="7" y="0"/>
                  </a:moveTo>
                  <a:lnTo>
                    <a:pt x="339" y="230"/>
                  </a:lnTo>
                  <a:lnTo>
                    <a:pt x="262" y="307"/>
                  </a:lnTo>
                  <a:lnTo>
                    <a:pt x="468" y="307"/>
                  </a:lnTo>
                  <a:lnTo>
                    <a:pt x="481" y="403"/>
                  </a:lnTo>
                  <a:lnTo>
                    <a:pt x="538" y="900"/>
                  </a:lnTo>
                  <a:lnTo>
                    <a:pt x="567" y="1236"/>
                  </a:lnTo>
                  <a:lnTo>
                    <a:pt x="570" y="1357"/>
                  </a:lnTo>
                  <a:lnTo>
                    <a:pt x="567" y="1548"/>
                  </a:lnTo>
                  <a:lnTo>
                    <a:pt x="564" y="1748"/>
                  </a:lnTo>
                  <a:lnTo>
                    <a:pt x="578" y="1864"/>
                  </a:lnTo>
                  <a:lnTo>
                    <a:pt x="596" y="1920"/>
                  </a:lnTo>
                  <a:lnTo>
                    <a:pt x="659" y="2098"/>
                  </a:lnTo>
                  <a:lnTo>
                    <a:pt x="672" y="2124"/>
                  </a:lnTo>
                  <a:lnTo>
                    <a:pt x="649" y="2090"/>
                  </a:lnTo>
                  <a:lnTo>
                    <a:pt x="537" y="1871"/>
                  </a:lnTo>
                  <a:lnTo>
                    <a:pt x="482" y="1731"/>
                  </a:lnTo>
                  <a:lnTo>
                    <a:pt x="452" y="1635"/>
                  </a:lnTo>
                  <a:lnTo>
                    <a:pt x="442" y="1587"/>
                  </a:lnTo>
                  <a:lnTo>
                    <a:pt x="413" y="1468"/>
                  </a:lnTo>
                  <a:lnTo>
                    <a:pt x="290" y="1071"/>
                  </a:lnTo>
                  <a:lnTo>
                    <a:pt x="77" y="435"/>
                  </a:lnTo>
                  <a:lnTo>
                    <a:pt x="31" y="307"/>
                  </a:lnTo>
                  <a:lnTo>
                    <a:pt x="26" y="281"/>
                  </a:lnTo>
                  <a:lnTo>
                    <a:pt x="3" y="143"/>
                  </a:lnTo>
                  <a:lnTo>
                    <a:pt x="0" y="4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6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4" name="Freeform 95"/>
            <p:cNvSpPr>
              <a:spLocks/>
            </p:cNvSpPr>
            <p:nvPr/>
          </p:nvSpPr>
          <p:spPr bwMode="auto">
            <a:xfrm>
              <a:off x="2602" y="1495"/>
              <a:ext cx="205" cy="205"/>
            </a:xfrm>
            <a:custGeom>
              <a:avLst/>
              <a:gdLst>
                <a:gd name="T0" fmla="*/ 308 w 615"/>
                <a:gd name="T1" fmla="*/ 0 h 615"/>
                <a:gd name="T2" fmla="*/ 338 w 615"/>
                <a:gd name="T3" fmla="*/ 1 h 615"/>
                <a:gd name="T4" fmla="*/ 399 w 615"/>
                <a:gd name="T5" fmla="*/ 14 h 615"/>
                <a:gd name="T6" fmla="*/ 454 w 615"/>
                <a:gd name="T7" fmla="*/ 37 h 615"/>
                <a:gd name="T8" fmla="*/ 503 w 615"/>
                <a:gd name="T9" fmla="*/ 71 h 615"/>
                <a:gd name="T10" fmla="*/ 544 w 615"/>
                <a:gd name="T11" fmla="*/ 112 h 615"/>
                <a:gd name="T12" fmla="*/ 577 w 615"/>
                <a:gd name="T13" fmla="*/ 161 h 615"/>
                <a:gd name="T14" fmla="*/ 602 w 615"/>
                <a:gd name="T15" fmla="*/ 216 h 615"/>
                <a:gd name="T16" fmla="*/ 613 w 615"/>
                <a:gd name="T17" fmla="*/ 277 h 615"/>
                <a:gd name="T18" fmla="*/ 615 w 615"/>
                <a:gd name="T19" fmla="*/ 308 h 615"/>
                <a:gd name="T20" fmla="*/ 613 w 615"/>
                <a:gd name="T21" fmla="*/ 340 h 615"/>
                <a:gd name="T22" fmla="*/ 602 w 615"/>
                <a:gd name="T23" fmla="*/ 399 h 615"/>
                <a:gd name="T24" fmla="*/ 577 w 615"/>
                <a:gd name="T25" fmla="*/ 455 h 615"/>
                <a:gd name="T26" fmla="*/ 544 w 615"/>
                <a:gd name="T27" fmla="*/ 504 h 615"/>
                <a:gd name="T28" fmla="*/ 503 w 615"/>
                <a:gd name="T29" fmla="*/ 546 h 615"/>
                <a:gd name="T30" fmla="*/ 454 w 615"/>
                <a:gd name="T31" fmla="*/ 579 h 615"/>
                <a:gd name="T32" fmla="*/ 399 w 615"/>
                <a:gd name="T33" fmla="*/ 602 h 615"/>
                <a:gd name="T34" fmla="*/ 338 w 615"/>
                <a:gd name="T35" fmla="*/ 614 h 615"/>
                <a:gd name="T36" fmla="*/ 308 w 615"/>
                <a:gd name="T37" fmla="*/ 615 h 615"/>
                <a:gd name="T38" fmla="*/ 276 w 615"/>
                <a:gd name="T39" fmla="*/ 614 h 615"/>
                <a:gd name="T40" fmla="*/ 216 w 615"/>
                <a:gd name="T41" fmla="*/ 602 h 615"/>
                <a:gd name="T42" fmla="*/ 161 w 615"/>
                <a:gd name="T43" fmla="*/ 579 h 615"/>
                <a:gd name="T44" fmla="*/ 112 w 615"/>
                <a:gd name="T45" fmla="*/ 546 h 615"/>
                <a:gd name="T46" fmla="*/ 71 w 615"/>
                <a:gd name="T47" fmla="*/ 504 h 615"/>
                <a:gd name="T48" fmla="*/ 37 w 615"/>
                <a:gd name="T49" fmla="*/ 455 h 615"/>
                <a:gd name="T50" fmla="*/ 13 w 615"/>
                <a:gd name="T51" fmla="*/ 399 h 615"/>
                <a:gd name="T52" fmla="*/ 2 w 615"/>
                <a:gd name="T53" fmla="*/ 340 h 615"/>
                <a:gd name="T54" fmla="*/ 0 w 615"/>
                <a:gd name="T55" fmla="*/ 308 h 615"/>
                <a:gd name="T56" fmla="*/ 2 w 615"/>
                <a:gd name="T57" fmla="*/ 277 h 615"/>
                <a:gd name="T58" fmla="*/ 13 w 615"/>
                <a:gd name="T59" fmla="*/ 216 h 615"/>
                <a:gd name="T60" fmla="*/ 37 w 615"/>
                <a:gd name="T61" fmla="*/ 161 h 615"/>
                <a:gd name="T62" fmla="*/ 71 w 615"/>
                <a:gd name="T63" fmla="*/ 112 h 615"/>
                <a:gd name="T64" fmla="*/ 112 w 615"/>
                <a:gd name="T65" fmla="*/ 71 h 615"/>
                <a:gd name="T66" fmla="*/ 161 w 615"/>
                <a:gd name="T67" fmla="*/ 37 h 615"/>
                <a:gd name="T68" fmla="*/ 216 w 615"/>
                <a:gd name="T69" fmla="*/ 14 h 615"/>
                <a:gd name="T70" fmla="*/ 276 w 615"/>
                <a:gd name="T71" fmla="*/ 1 h 615"/>
                <a:gd name="T72" fmla="*/ 308 w 615"/>
                <a:gd name="T73" fmla="*/ 0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15" h="615">
                  <a:moveTo>
                    <a:pt x="308" y="0"/>
                  </a:moveTo>
                  <a:lnTo>
                    <a:pt x="338" y="1"/>
                  </a:lnTo>
                  <a:lnTo>
                    <a:pt x="399" y="14"/>
                  </a:lnTo>
                  <a:lnTo>
                    <a:pt x="454" y="37"/>
                  </a:lnTo>
                  <a:lnTo>
                    <a:pt x="503" y="71"/>
                  </a:lnTo>
                  <a:lnTo>
                    <a:pt x="544" y="112"/>
                  </a:lnTo>
                  <a:lnTo>
                    <a:pt x="577" y="161"/>
                  </a:lnTo>
                  <a:lnTo>
                    <a:pt x="602" y="216"/>
                  </a:lnTo>
                  <a:lnTo>
                    <a:pt x="613" y="277"/>
                  </a:lnTo>
                  <a:lnTo>
                    <a:pt x="615" y="308"/>
                  </a:lnTo>
                  <a:lnTo>
                    <a:pt x="613" y="340"/>
                  </a:lnTo>
                  <a:lnTo>
                    <a:pt x="602" y="399"/>
                  </a:lnTo>
                  <a:lnTo>
                    <a:pt x="577" y="455"/>
                  </a:lnTo>
                  <a:lnTo>
                    <a:pt x="544" y="504"/>
                  </a:lnTo>
                  <a:lnTo>
                    <a:pt x="503" y="546"/>
                  </a:lnTo>
                  <a:lnTo>
                    <a:pt x="454" y="579"/>
                  </a:lnTo>
                  <a:lnTo>
                    <a:pt x="399" y="602"/>
                  </a:lnTo>
                  <a:lnTo>
                    <a:pt x="338" y="614"/>
                  </a:lnTo>
                  <a:lnTo>
                    <a:pt x="308" y="615"/>
                  </a:lnTo>
                  <a:lnTo>
                    <a:pt x="276" y="614"/>
                  </a:lnTo>
                  <a:lnTo>
                    <a:pt x="216" y="602"/>
                  </a:lnTo>
                  <a:lnTo>
                    <a:pt x="161" y="579"/>
                  </a:lnTo>
                  <a:lnTo>
                    <a:pt x="112" y="546"/>
                  </a:lnTo>
                  <a:lnTo>
                    <a:pt x="71" y="504"/>
                  </a:lnTo>
                  <a:lnTo>
                    <a:pt x="37" y="455"/>
                  </a:lnTo>
                  <a:lnTo>
                    <a:pt x="13" y="399"/>
                  </a:lnTo>
                  <a:lnTo>
                    <a:pt x="2" y="340"/>
                  </a:lnTo>
                  <a:lnTo>
                    <a:pt x="0" y="308"/>
                  </a:lnTo>
                  <a:lnTo>
                    <a:pt x="2" y="277"/>
                  </a:lnTo>
                  <a:lnTo>
                    <a:pt x="13" y="216"/>
                  </a:lnTo>
                  <a:lnTo>
                    <a:pt x="37" y="161"/>
                  </a:lnTo>
                  <a:lnTo>
                    <a:pt x="71" y="112"/>
                  </a:lnTo>
                  <a:lnTo>
                    <a:pt x="112" y="71"/>
                  </a:lnTo>
                  <a:lnTo>
                    <a:pt x="161" y="37"/>
                  </a:lnTo>
                  <a:lnTo>
                    <a:pt x="216" y="14"/>
                  </a:lnTo>
                  <a:lnTo>
                    <a:pt x="276" y="1"/>
                  </a:lnTo>
                  <a:lnTo>
                    <a:pt x="308" y="0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5" name="Freeform 96"/>
            <p:cNvSpPr>
              <a:spLocks/>
            </p:cNvSpPr>
            <p:nvPr/>
          </p:nvSpPr>
          <p:spPr bwMode="auto">
            <a:xfrm>
              <a:off x="2628" y="1513"/>
              <a:ext cx="154" cy="171"/>
            </a:xfrm>
            <a:custGeom>
              <a:avLst/>
              <a:gdLst>
                <a:gd name="T0" fmla="*/ 230 w 461"/>
                <a:gd name="T1" fmla="*/ 0 h 513"/>
                <a:gd name="T2" fmla="*/ 253 w 461"/>
                <a:gd name="T3" fmla="*/ 1 h 513"/>
                <a:gd name="T4" fmla="*/ 298 w 461"/>
                <a:gd name="T5" fmla="*/ 11 h 513"/>
                <a:gd name="T6" fmla="*/ 340 w 461"/>
                <a:gd name="T7" fmla="*/ 30 h 513"/>
                <a:gd name="T8" fmla="*/ 376 w 461"/>
                <a:gd name="T9" fmla="*/ 57 h 513"/>
                <a:gd name="T10" fmla="*/ 407 w 461"/>
                <a:gd name="T11" fmla="*/ 93 h 513"/>
                <a:gd name="T12" fmla="*/ 432 w 461"/>
                <a:gd name="T13" fmla="*/ 134 h 513"/>
                <a:gd name="T14" fmla="*/ 450 w 461"/>
                <a:gd name="T15" fmla="*/ 180 h 513"/>
                <a:gd name="T16" fmla="*/ 459 w 461"/>
                <a:gd name="T17" fmla="*/ 230 h 513"/>
                <a:gd name="T18" fmla="*/ 461 w 461"/>
                <a:gd name="T19" fmla="*/ 256 h 513"/>
                <a:gd name="T20" fmla="*/ 459 w 461"/>
                <a:gd name="T21" fmla="*/ 282 h 513"/>
                <a:gd name="T22" fmla="*/ 450 w 461"/>
                <a:gd name="T23" fmla="*/ 333 h 513"/>
                <a:gd name="T24" fmla="*/ 432 w 461"/>
                <a:gd name="T25" fmla="*/ 379 h 513"/>
                <a:gd name="T26" fmla="*/ 407 w 461"/>
                <a:gd name="T27" fmla="*/ 419 h 513"/>
                <a:gd name="T28" fmla="*/ 376 w 461"/>
                <a:gd name="T29" fmla="*/ 454 h 513"/>
                <a:gd name="T30" fmla="*/ 340 w 461"/>
                <a:gd name="T31" fmla="*/ 481 h 513"/>
                <a:gd name="T32" fmla="*/ 298 w 461"/>
                <a:gd name="T33" fmla="*/ 501 h 513"/>
                <a:gd name="T34" fmla="*/ 253 w 461"/>
                <a:gd name="T35" fmla="*/ 511 h 513"/>
                <a:gd name="T36" fmla="*/ 230 w 461"/>
                <a:gd name="T37" fmla="*/ 513 h 513"/>
                <a:gd name="T38" fmla="*/ 206 w 461"/>
                <a:gd name="T39" fmla="*/ 511 h 513"/>
                <a:gd name="T40" fmla="*/ 161 w 461"/>
                <a:gd name="T41" fmla="*/ 501 h 513"/>
                <a:gd name="T42" fmla="*/ 119 w 461"/>
                <a:gd name="T43" fmla="*/ 481 h 513"/>
                <a:gd name="T44" fmla="*/ 83 w 461"/>
                <a:gd name="T45" fmla="*/ 454 h 513"/>
                <a:gd name="T46" fmla="*/ 52 w 461"/>
                <a:gd name="T47" fmla="*/ 419 h 513"/>
                <a:gd name="T48" fmla="*/ 27 w 461"/>
                <a:gd name="T49" fmla="*/ 379 h 513"/>
                <a:gd name="T50" fmla="*/ 10 w 461"/>
                <a:gd name="T51" fmla="*/ 333 h 513"/>
                <a:gd name="T52" fmla="*/ 0 w 461"/>
                <a:gd name="T53" fmla="*/ 282 h 513"/>
                <a:gd name="T54" fmla="*/ 0 w 461"/>
                <a:gd name="T55" fmla="*/ 256 h 513"/>
                <a:gd name="T56" fmla="*/ 0 w 461"/>
                <a:gd name="T57" fmla="*/ 230 h 513"/>
                <a:gd name="T58" fmla="*/ 10 w 461"/>
                <a:gd name="T59" fmla="*/ 180 h 513"/>
                <a:gd name="T60" fmla="*/ 27 w 461"/>
                <a:gd name="T61" fmla="*/ 134 h 513"/>
                <a:gd name="T62" fmla="*/ 52 w 461"/>
                <a:gd name="T63" fmla="*/ 93 h 513"/>
                <a:gd name="T64" fmla="*/ 83 w 461"/>
                <a:gd name="T65" fmla="*/ 57 h 513"/>
                <a:gd name="T66" fmla="*/ 119 w 461"/>
                <a:gd name="T67" fmla="*/ 30 h 513"/>
                <a:gd name="T68" fmla="*/ 161 w 461"/>
                <a:gd name="T69" fmla="*/ 11 h 513"/>
                <a:gd name="T70" fmla="*/ 206 w 461"/>
                <a:gd name="T71" fmla="*/ 1 h 513"/>
                <a:gd name="T72" fmla="*/ 230 w 461"/>
                <a:gd name="T73" fmla="*/ 0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61" h="513">
                  <a:moveTo>
                    <a:pt x="230" y="0"/>
                  </a:moveTo>
                  <a:lnTo>
                    <a:pt x="253" y="1"/>
                  </a:lnTo>
                  <a:lnTo>
                    <a:pt x="298" y="11"/>
                  </a:lnTo>
                  <a:lnTo>
                    <a:pt x="340" y="30"/>
                  </a:lnTo>
                  <a:lnTo>
                    <a:pt x="376" y="57"/>
                  </a:lnTo>
                  <a:lnTo>
                    <a:pt x="407" y="93"/>
                  </a:lnTo>
                  <a:lnTo>
                    <a:pt x="432" y="134"/>
                  </a:lnTo>
                  <a:lnTo>
                    <a:pt x="450" y="180"/>
                  </a:lnTo>
                  <a:lnTo>
                    <a:pt x="459" y="230"/>
                  </a:lnTo>
                  <a:lnTo>
                    <a:pt x="461" y="256"/>
                  </a:lnTo>
                  <a:lnTo>
                    <a:pt x="459" y="282"/>
                  </a:lnTo>
                  <a:lnTo>
                    <a:pt x="450" y="333"/>
                  </a:lnTo>
                  <a:lnTo>
                    <a:pt x="432" y="379"/>
                  </a:lnTo>
                  <a:lnTo>
                    <a:pt x="407" y="419"/>
                  </a:lnTo>
                  <a:lnTo>
                    <a:pt x="376" y="454"/>
                  </a:lnTo>
                  <a:lnTo>
                    <a:pt x="340" y="481"/>
                  </a:lnTo>
                  <a:lnTo>
                    <a:pt x="298" y="501"/>
                  </a:lnTo>
                  <a:lnTo>
                    <a:pt x="253" y="511"/>
                  </a:lnTo>
                  <a:lnTo>
                    <a:pt x="230" y="513"/>
                  </a:lnTo>
                  <a:lnTo>
                    <a:pt x="206" y="511"/>
                  </a:lnTo>
                  <a:lnTo>
                    <a:pt x="161" y="501"/>
                  </a:lnTo>
                  <a:lnTo>
                    <a:pt x="119" y="481"/>
                  </a:lnTo>
                  <a:lnTo>
                    <a:pt x="83" y="454"/>
                  </a:lnTo>
                  <a:lnTo>
                    <a:pt x="52" y="419"/>
                  </a:lnTo>
                  <a:lnTo>
                    <a:pt x="27" y="379"/>
                  </a:lnTo>
                  <a:lnTo>
                    <a:pt x="10" y="333"/>
                  </a:lnTo>
                  <a:lnTo>
                    <a:pt x="0" y="282"/>
                  </a:lnTo>
                  <a:lnTo>
                    <a:pt x="0" y="256"/>
                  </a:lnTo>
                  <a:lnTo>
                    <a:pt x="0" y="230"/>
                  </a:lnTo>
                  <a:lnTo>
                    <a:pt x="10" y="180"/>
                  </a:lnTo>
                  <a:lnTo>
                    <a:pt x="27" y="134"/>
                  </a:lnTo>
                  <a:lnTo>
                    <a:pt x="52" y="93"/>
                  </a:lnTo>
                  <a:lnTo>
                    <a:pt x="83" y="57"/>
                  </a:lnTo>
                  <a:lnTo>
                    <a:pt x="119" y="30"/>
                  </a:lnTo>
                  <a:lnTo>
                    <a:pt x="161" y="11"/>
                  </a:lnTo>
                  <a:lnTo>
                    <a:pt x="206" y="1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C0CC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896973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3116</TotalTime>
  <Words>38</Words>
  <Application>Microsoft Office PowerPoint</Application>
  <PresentationFormat>와이드스크린</PresentationFormat>
  <Paragraphs>11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김민규</cp:lastModifiedBy>
  <cp:revision>192</cp:revision>
  <dcterms:created xsi:type="dcterms:W3CDTF">2019-02-08T07:37:09Z</dcterms:created>
  <dcterms:modified xsi:type="dcterms:W3CDTF">2021-11-04T01:14:42Z</dcterms:modified>
</cp:coreProperties>
</file>