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1" r:id="rId2"/>
    <p:sldId id="302" r:id="rId3"/>
    <p:sldId id="304" r:id="rId4"/>
    <p:sldId id="28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민규" initials="김" lastIdx="1" clrIdx="0">
    <p:extLst>
      <p:ext uri="{19B8F6BF-5375-455C-9EA6-DF929625EA0E}">
        <p15:presenceInfo xmlns:p15="http://schemas.microsoft.com/office/powerpoint/2012/main" userId="김민규" providerId="None"/>
      </p:ext>
    </p:extLst>
  </p:cmAuthor>
  <p:cmAuthor id="2" name="김민규" initials="김 [2]" lastIdx="1" clrIdx="1">
    <p:extLst>
      <p:ext uri="{19B8F6BF-5375-455C-9EA6-DF929625EA0E}">
        <p15:presenceInfo xmlns:p15="http://schemas.microsoft.com/office/powerpoint/2012/main" userId="S::holli307@kangnam.ac.kr::1c115875-c2ee-4b83-a327-08ff1848d1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C6D3"/>
    <a:srgbClr val="73C5D2"/>
    <a:srgbClr val="F9F9F9"/>
    <a:srgbClr val="FFD966"/>
    <a:srgbClr val="B6C3CE"/>
    <a:srgbClr val="2E313A"/>
    <a:srgbClr val="D82042"/>
    <a:srgbClr val="64BECD"/>
    <a:srgbClr val="EABB98"/>
    <a:srgbClr val="FFD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63" autoAdjust="0"/>
    <p:restoredTop sz="97438" autoAdjust="0"/>
  </p:normalViewPr>
  <p:slideViewPr>
    <p:cSldViewPr snapToGrid="0">
      <p:cViewPr varScale="1">
        <p:scale>
          <a:sx n="150" d="100"/>
          <a:sy n="150" d="100"/>
        </p:scale>
        <p:origin x="108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4B84B-FDE9-4359-ABAA-0EAADD7021B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CD2B4-677F-4876-86ED-A7BFE065F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4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559752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003934" y="778210"/>
            <a:ext cx="5706102" cy="2312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/>
              <a:t>주간보고서</a:t>
            </a:r>
            <a:endParaRPr lang="en-US" altLang="ko-KR" sz="3600" b="1" dirty="0"/>
          </a:p>
          <a:p>
            <a:pPr>
              <a:lnSpc>
                <a:spcPct val="150000"/>
              </a:lnSpc>
            </a:pPr>
            <a:r>
              <a:rPr lang="ko-KR" altLang="en-US" sz="2000" b="1" dirty="0" err="1"/>
              <a:t>작품명</a:t>
            </a:r>
            <a:r>
              <a:rPr lang="en-US" altLang="ko-KR" sz="2000" b="1" dirty="0"/>
              <a:t>: MBS(Multi Business Service)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algn="r">
              <a:lnSpc>
                <a:spcPct val="150000"/>
              </a:lnSpc>
            </a:pPr>
            <a:r>
              <a:rPr lang="ko-KR" altLang="en-US" sz="1400" b="1" dirty="0"/>
              <a:t>소프트웨어응용학부 </a:t>
            </a:r>
            <a:r>
              <a:rPr lang="en-US" altLang="ko-KR" sz="1400" b="1" dirty="0"/>
              <a:t>4</a:t>
            </a:r>
            <a:r>
              <a:rPr lang="ko-KR" altLang="en-US" sz="1400" b="1" dirty="0"/>
              <a:t>학년</a:t>
            </a:r>
            <a:endParaRPr lang="en-US" altLang="ko-KR" sz="1400" b="1" dirty="0"/>
          </a:p>
          <a:p>
            <a:pPr algn="r">
              <a:lnSpc>
                <a:spcPct val="150000"/>
              </a:lnSpc>
            </a:pPr>
            <a:r>
              <a:rPr lang="en-US" altLang="ko-KR" sz="1400" b="1" dirty="0"/>
              <a:t>201501164 </a:t>
            </a:r>
            <a:r>
              <a:rPr lang="ko-KR" altLang="en-US" sz="1400" b="1" dirty="0"/>
              <a:t>김민규</a:t>
            </a:r>
            <a:endParaRPr lang="en-US" altLang="ko-KR" sz="1400" b="1" dirty="0"/>
          </a:p>
        </p:txBody>
      </p:sp>
      <p:sp>
        <p:nvSpPr>
          <p:cNvPr id="21" name="AutoShape 3"/>
          <p:cNvSpPr>
            <a:spLocks noChangeAspect="1" noChangeArrowheads="1" noTextEdit="1"/>
          </p:cNvSpPr>
          <p:nvPr/>
        </p:nvSpPr>
        <p:spPr bwMode="auto">
          <a:xfrm>
            <a:off x="1292225" y="4116388"/>
            <a:ext cx="27940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749716" y="1239253"/>
            <a:ext cx="4078705" cy="4427621"/>
          </a:xfrm>
          <a:custGeom>
            <a:avLst/>
            <a:gdLst>
              <a:gd name="connsiteX0" fmla="*/ 0 w 4078705"/>
              <a:gd name="connsiteY0" fmla="*/ 4006515 h 4427621"/>
              <a:gd name="connsiteX1" fmla="*/ 3320716 w 4078705"/>
              <a:gd name="connsiteY1" fmla="*/ 0 h 4427621"/>
              <a:gd name="connsiteX2" fmla="*/ 3356810 w 4078705"/>
              <a:gd name="connsiteY2" fmla="*/ 1708484 h 4427621"/>
              <a:gd name="connsiteX3" fmla="*/ 2574758 w 4078705"/>
              <a:gd name="connsiteY3" fmla="*/ 3224463 h 4427621"/>
              <a:gd name="connsiteX4" fmla="*/ 1672389 w 4078705"/>
              <a:gd name="connsiteY4" fmla="*/ 4427621 h 4427621"/>
              <a:gd name="connsiteX5" fmla="*/ 4078705 w 4078705"/>
              <a:gd name="connsiteY5" fmla="*/ 4391526 h 4427621"/>
              <a:gd name="connsiteX6" fmla="*/ 2634916 w 4078705"/>
              <a:gd name="connsiteY6" fmla="*/ 3296652 h 4427621"/>
              <a:gd name="connsiteX7" fmla="*/ 890337 w 4078705"/>
              <a:gd name="connsiteY7" fmla="*/ 2911642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8705" h="4427621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12" y="1022546"/>
            <a:ext cx="833350" cy="833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79" y="3583659"/>
            <a:ext cx="813832" cy="813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47" y="2180259"/>
            <a:ext cx="833349" cy="8333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025" y="4885496"/>
            <a:ext cx="813832" cy="8138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38" y="5208754"/>
            <a:ext cx="813832" cy="813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171" y="4050511"/>
            <a:ext cx="808656" cy="8086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408" y="2529200"/>
            <a:ext cx="848007" cy="8480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74" y="5208754"/>
            <a:ext cx="782682" cy="782682"/>
          </a:xfrm>
          <a:prstGeom prst="rect">
            <a:avLst/>
          </a:prstGeom>
        </p:spPr>
      </p:pic>
      <p:sp>
        <p:nvSpPr>
          <p:cNvPr id="58" name="자유형 57"/>
          <p:cNvSpPr/>
          <p:nvPr/>
        </p:nvSpPr>
        <p:spPr>
          <a:xfrm>
            <a:off x="2939435" y="3345233"/>
            <a:ext cx="5460494" cy="2293567"/>
          </a:xfrm>
          <a:custGeom>
            <a:avLst/>
            <a:gdLst>
              <a:gd name="connsiteX0" fmla="*/ 4607858 w 4607858"/>
              <a:gd name="connsiteY0" fmla="*/ 1900518 h 1900518"/>
              <a:gd name="connsiteX1" fmla="*/ 2904564 w 4607858"/>
              <a:gd name="connsiteY1" fmla="*/ 1497106 h 1900518"/>
              <a:gd name="connsiteX2" fmla="*/ 0 w 4607858"/>
              <a:gd name="connsiteY2" fmla="*/ 0 h 190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858" h="190051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3" name="Group 41"/>
          <p:cNvGrpSpPr>
            <a:grpSpLocks noChangeAspect="1"/>
          </p:cNvGrpSpPr>
          <p:nvPr/>
        </p:nvGrpSpPr>
        <p:grpSpPr bwMode="auto">
          <a:xfrm>
            <a:off x="898958" y="3171970"/>
            <a:ext cx="2236945" cy="3163591"/>
            <a:chOff x="1766" y="469"/>
            <a:chExt cx="2892" cy="4090"/>
          </a:xfrm>
        </p:grpSpPr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2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9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0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8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7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8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9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5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7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6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7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8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9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20" name="Group 41"/>
          <p:cNvGrpSpPr>
            <a:grpSpLocks noChangeAspect="1"/>
          </p:cNvGrpSpPr>
          <p:nvPr/>
        </p:nvGrpSpPr>
        <p:grpSpPr bwMode="auto">
          <a:xfrm>
            <a:off x="926098" y="3171970"/>
            <a:ext cx="2206847" cy="3121025"/>
            <a:chOff x="1766" y="469"/>
            <a:chExt cx="2892" cy="4090"/>
          </a:xfrm>
        </p:grpSpPr>
        <p:sp>
          <p:nvSpPr>
            <p:cNvPr id="121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2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3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4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5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6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7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8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9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0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1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2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3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4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5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6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7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8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9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0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1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2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3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4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5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6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7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8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9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0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1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2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3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4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5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6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7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8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9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0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1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2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3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4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5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6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7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8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9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0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1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2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3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4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5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106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채팅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FBED0DB-F83F-400C-AB58-D5BBCE215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32" y="1116998"/>
            <a:ext cx="4848203" cy="22194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3CA28CE-B3BF-433F-97F8-CA94014A2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074" y="1042962"/>
            <a:ext cx="5034994" cy="239499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0E06312-273C-468B-9F83-158C8F00B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279" y="3803299"/>
            <a:ext cx="5149950" cy="2549730"/>
          </a:xfrm>
          <a:prstGeom prst="rect">
            <a:avLst/>
          </a:prstGeom>
        </p:spPr>
      </p:pic>
      <p:sp>
        <p:nvSpPr>
          <p:cNvPr id="23" name="액자 22">
            <a:extLst>
              <a:ext uri="{FF2B5EF4-FFF2-40B4-BE49-F238E27FC236}">
                <a16:creationId xmlns:a16="http://schemas.microsoft.com/office/drawing/2014/main" id="{5F0100D3-3CA2-4C56-871E-1F263CF66F6B}"/>
              </a:ext>
            </a:extLst>
          </p:cNvPr>
          <p:cNvSpPr/>
          <p:nvPr/>
        </p:nvSpPr>
        <p:spPr>
          <a:xfrm>
            <a:off x="1171389" y="1841126"/>
            <a:ext cx="245035" cy="179294"/>
          </a:xfrm>
          <a:prstGeom prst="frame">
            <a:avLst>
              <a:gd name="adj1" fmla="val 9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액자 34">
            <a:extLst>
              <a:ext uri="{FF2B5EF4-FFF2-40B4-BE49-F238E27FC236}">
                <a16:creationId xmlns:a16="http://schemas.microsoft.com/office/drawing/2014/main" id="{11876F19-B698-48BC-AF69-F88995D9BF25}"/>
              </a:ext>
            </a:extLst>
          </p:cNvPr>
          <p:cNvSpPr/>
          <p:nvPr/>
        </p:nvSpPr>
        <p:spPr>
          <a:xfrm>
            <a:off x="3642708" y="1670610"/>
            <a:ext cx="245035" cy="179294"/>
          </a:xfrm>
          <a:prstGeom prst="frame">
            <a:avLst>
              <a:gd name="adj1" fmla="val 9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F52D651-96B9-47C4-894D-76A108439BB5}"/>
              </a:ext>
            </a:extLst>
          </p:cNvPr>
          <p:cNvSpPr/>
          <p:nvPr/>
        </p:nvSpPr>
        <p:spPr>
          <a:xfrm>
            <a:off x="5741608" y="2073119"/>
            <a:ext cx="399293" cy="334682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액자 37">
            <a:extLst>
              <a:ext uri="{FF2B5EF4-FFF2-40B4-BE49-F238E27FC236}">
                <a16:creationId xmlns:a16="http://schemas.microsoft.com/office/drawing/2014/main" id="{591A157A-2FA2-4FB7-9301-4A604A0A73A5}"/>
              </a:ext>
            </a:extLst>
          </p:cNvPr>
          <p:cNvSpPr/>
          <p:nvPr/>
        </p:nvSpPr>
        <p:spPr>
          <a:xfrm>
            <a:off x="8393064" y="1795260"/>
            <a:ext cx="284772" cy="230832"/>
          </a:xfrm>
          <a:prstGeom prst="frame">
            <a:avLst>
              <a:gd name="adj1" fmla="val 9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액자 40">
            <a:extLst>
              <a:ext uri="{FF2B5EF4-FFF2-40B4-BE49-F238E27FC236}">
                <a16:creationId xmlns:a16="http://schemas.microsoft.com/office/drawing/2014/main" id="{9282EEB0-E09C-48A2-B0F0-E3162D308282}"/>
              </a:ext>
            </a:extLst>
          </p:cNvPr>
          <p:cNvSpPr/>
          <p:nvPr/>
        </p:nvSpPr>
        <p:spPr>
          <a:xfrm>
            <a:off x="10948880" y="1650707"/>
            <a:ext cx="284772" cy="230832"/>
          </a:xfrm>
          <a:prstGeom prst="frame">
            <a:avLst>
              <a:gd name="adj1" fmla="val 9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B35CEF3D-6CC7-48DB-8232-275E9D7670EF}"/>
              </a:ext>
            </a:extLst>
          </p:cNvPr>
          <p:cNvSpPr/>
          <p:nvPr/>
        </p:nvSpPr>
        <p:spPr>
          <a:xfrm rot="7606782">
            <a:off x="8687283" y="3642035"/>
            <a:ext cx="399293" cy="334682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액자 45">
            <a:extLst>
              <a:ext uri="{FF2B5EF4-FFF2-40B4-BE49-F238E27FC236}">
                <a16:creationId xmlns:a16="http://schemas.microsoft.com/office/drawing/2014/main" id="{899DD6E0-8074-46C2-8042-40F48015180F}"/>
              </a:ext>
            </a:extLst>
          </p:cNvPr>
          <p:cNvSpPr/>
          <p:nvPr/>
        </p:nvSpPr>
        <p:spPr>
          <a:xfrm>
            <a:off x="5329662" y="4202788"/>
            <a:ext cx="503979" cy="1254779"/>
          </a:xfrm>
          <a:prstGeom prst="frame">
            <a:avLst>
              <a:gd name="adj1" fmla="val 354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액자 46">
            <a:extLst>
              <a:ext uri="{FF2B5EF4-FFF2-40B4-BE49-F238E27FC236}">
                <a16:creationId xmlns:a16="http://schemas.microsoft.com/office/drawing/2014/main" id="{AEF5C0C6-31D1-4EEF-AEB5-BCA31FA06E83}"/>
              </a:ext>
            </a:extLst>
          </p:cNvPr>
          <p:cNvSpPr/>
          <p:nvPr/>
        </p:nvSpPr>
        <p:spPr>
          <a:xfrm>
            <a:off x="3436735" y="4544811"/>
            <a:ext cx="510980" cy="1254779"/>
          </a:xfrm>
          <a:prstGeom prst="frame">
            <a:avLst>
              <a:gd name="adj1" fmla="val 354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95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5" grpId="0" animBg="1"/>
      <p:bldP spid="24" grpId="0" animBg="1"/>
      <p:bldP spid="38" grpId="0" animBg="1"/>
      <p:bldP spid="41" grpId="0" animBg="1"/>
      <p:bldP spid="45" grpId="0" animBg="1"/>
      <p:bldP spid="46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채팅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C1F027-9915-4479-9C40-90439765F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63" y="2009012"/>
            <a:ext cx="2724281" cy="2565956"/>
          </a:xfrm>
          <a:prstGeom prst="rect">
            <a:avLst/>
          </a:prstGeom>
        </p:spPr>
      </p:pic>
      <p:sp>
        <p:nvSpPr>
          <p:cNvPr id="15" name="액자 14">
            <a:extLst>
              <a:ext uri="{FF2B5EF4-FFF2-40B4-BE49-F238E27FC236}">
                <a16:creationId xmlns:a16="http://schemas.microsoft.com/office/drawing/2014/main" id="{691F2753-1E69-4CF1-A13F-27B5624C8DB9}"/>
              </a:ext>
            </a:extLst>
          </p:cNvPr>
          <p:cNvSpPr/>
          <p:nvPr/>
        </p:nvSpPr>
        <p:spPr>
          <a:xfrm>
            <a:off x="3417887" y="2176970"/>
            <a:ext cx="284772" cy="230832"/>
          </a:xfrm>
          <a:prstGeom prst="frame">
            <a:avLst>
              <a:gd name="adj1" fmla="val 9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CCCB337-82ED-466B-936C-24EC45463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543" y="1385166"/>
            <a:ext cx="3415429" cy="3727697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21C84B0-415B-4DC1-B315-8A544BC4B385}"/>
              </a:ext>
            </a:extLst>
          </p:cNvPr>
          <p:cNvSpPr/>
          <p:nvPr/>
        </p:nvSpPr>
        <p:spPr>
          <a:xfrm>
            <a:off x="3806137" y="2972035"/>
            <a:ext cx="276913" cy="342600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2F19F9FF-302E-4075-BDC6-4FC8BB0B1E00}"/>
              </a:ext>
            </a:extLst>
          </p:cNvPr>
          <p:cNvSpPr/>
          <p:nvPr/>
        </p:nvSpPr>
        <p:spPr>
          <a:xfrm>
            <a:off x="5744218" y="2021706"/>
            <a:ext cx="244261" cy="173215"/>
          </a:xfrm>
          <a:prstGeom prst="frame">
            <a:avLst>
              <a:gd name="adj1" fmla="val 36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C98E0CD8-D472-4FAE-B9C2-CC78EDF8E719}"/>
              </a:ext>
            </a:extLst>
          </p:cNvPr>
          <p:cNvSpPr/>
          <p:nvPr/>
        </p:nvSpPr>
        <p:spPr>
          <a:xfrm>
            <a:off x="5744218" y="2224553"/>
            <a:ext cx="244261" cy="173215"/>
          </a:xfrm>
          <a:prstGeom prst="frame">
            <a:avLst>
              <a:gd name="adj1" fmla="val 36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4188639F-CF40-4FDA-90C1-13388A8B981F}"/>
              </a:ext>
            </a:extLst>
          </p:cNvPr>
          <p:cNvSpPr/>
          <p:nvPr/>
        </p:nvSpPr>
        <p:spPr>
          <a:xfrm>
            <a:off x="5744218" y="2438571"/>
            <a:ext cx="244261" cy="173215"/>
          </a:xfrm>
          <a:prstGeom prst="frame">
            <a:avLst>
              <a:gd name="adj1" fmla="val 36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511E965C-0674-42AF-A867-B7A6E85FA110}"/>
              </a:ext>
            </a:extLst>
          </p:cNvPr>
          <p:cNvSpPr/>
          <p:nvPr/>
        </p:nvSpPr>
        <p:spPr>
          <a:xfrm>
            <a:off x="5744218" y="3100928"/>
            <a:ext cx="244261" cy="173215"/>
          </a:xfrm>
          <a:prstGeom prst="frame">
            <a:avLst>
              <a:gd name="adj1" fmla="val 36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40B5305-F49B-4FC2-8680-8E7B35E01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914" y="2009012"/>
            <a:ext cx="2724281" cy="2565956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CF742EAF-9784-4C3A-BB55-2B10BD61B59B}"/>
              </a:ext>
            </a:extLst>
          </p:cNvPr>
          <p:cNvSpPr/>
          <p:nvPr/>
        </p:nvSpPr>
        <p:spPr>
          <a:xfrm>
            <a:off x="7739504" y="2974727"/>
            <a:ext cx="276913" cy="342600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25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1" grpId="0" animBg="1"/>
      <p:bldP spid="23" grpId="0" animBg="1"/>
      <p:bldP spid="24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50985" y="565005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180206" y="1543612"/>
            <a:ext cx="5706102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감사합니다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AutoShape 3"/>
          <p:cNvSpPr>
            <a:spLocks noChangeAspect="1" noChangeArrowheads="1" noTextEdit="1"/>
          </p:cNvSpPr>
          <p:nvPr/>
        </p:nvSpPr>
        <p:spPr bwMode="auto">
          <a:xfrm>
            <a:off x="1292225" y="4116388"/>
            <a:ext cx="27940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749716" y="1239253"/>
            <a:ext cx="4078705" cy="4427621"/>
          </a:xfrm>
          <a:custGeom>
            <a:avLst/>
            <a:gdLst>
              <a:gd name="connsiteX0" fmla="*/ 0 w 4078705"/>
              <a:gd name="connsiteY0" fmla="*/ 4006515 h 4427621"/>
              <a:gd name="connsiteX1" fmla="*/ 3320716 w 4078705"/>
              <a:gd name="connsiteY1" fmla="*/ 0 h 4427621"/>
              <a:gd name="connsiteX2" fmla="*/ 3356810 w 4078705"/>
              <a:gd name="connsiteY2" fmla="*/ 1708484 h 4427621"/>
              <a:gd name="connsiteX3" fmla="*/ 2574758 w 4078705"/>
              <a:gd name="connsiteY3" fmla="*/ 3224463 h 4427621"/>
              <a:gd name="connsiteX4" fmla="*/ 1672389 w 4078705"/>
              <a:gd name="connsiteY4" fmla="*/ 4427621 h 4427621"/>
              <a:gd name="connsiteX5" fmla="*/ 4078705 w 4078705"/>
              <a:gd name="connsiteY5" fmla="*/ 4391526 h 4427621"/>
              <a:gd name="connsiteX6" fmla="*/ 2634916 w 4078705"/>
              <a:gd name="connsiteY6" fmla="*/ 3296652 h 4427621"/>
              <a:gd name="connsiteX7" fmla="*/ 890337 w 4078705"/>
              <a:gd name="connsiteY7" fmla="*/ 2911642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8705" h="4427621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12" y="1022546"/>
            <a:ext cx="833350" cy="833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79" y="3583659"/>
            <a:ext cx="813832" cy="813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47" y="2180259"/>
            <a:ext cx="833349" cy="8333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025" y="4885496"/>
            <a:ext cx="813832" cy="8138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38" y="5208754"/>
            <a:ext cx="813832" cy="813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171" y="4050511"/>
            <a:ext cx="808656" cy="8086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408" y="2529200"/>
            <a:ext cx="848007" cy="8480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74" y="5208754"/>
            <a:ext cx="782682" cy="782682"/>
          </a:xfrm>
          <a:prstGeom prst="rect">
            <a:avLst/>
          </a:prstGeom>
        </p:spPr>
      </p:pic>
      <p:sp>
        <p:nvSpPr>
          <p:cNvPr id="58" name="자유형 57"/>
          <p:cNvSpPr/>
          <p:nvPr/>
        </p:nvSpPr>
        <p:spPr>
          <a:xfrm>
            <a:off x="2939435" y="3345233"/>
            <a:ext cx="5460494" cy="2293567"/>
          </a:xfrm>
          <a:custGeom>
            <a:avLst/>
            <a:gdLst>
              <a:gd name="connsiteX0" fmla="*/ 4607858 w 4607858"/>
              <a:gd name="connsiteY0" fmla="*/ 1900518 h 1900518"/>
              <a:gd name="connsiteX1" fmla="*/ 2904564 w 4607858"/>
              <a:gd name="connsiteY1" fmla="*/ 1497106 h 1900518"/>
              <a:gd name="connsiteX2" fmla="*/ 0 w 4607858"/>
              <a:gd name="connsiteY2" fmla="*/ 0 h 190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858" h="190051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3" name="Group 41"/>
          <p:cNvGrpSpPr>
            <a:grpSpLocks noChangeAspect="1"/>
          </p:cNvGrpSpPr>
          <p:nvPr/>
        </p:nvGrpSpPr>
        <p:grpSpPr bwMode="auto">
          <a:xfrm>
            <a:off x="898958" y="3171970"/>
            <a:ext cx="2236945" cy="3163591"/>
            <a:chOff x="1766" y="469"/>
            <a:chExt cx="2892" cy="4090"/>
          </a:xfrm>
        </p:grpSpPr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20" name="Group 41"/>
          <p:cNvGrpSpPr>
            <a:grpSpLocks noChangeAspect="1"/>
          </p:cNvGrpSpPr>
          <p:nvPr/>
        </p:nvGrpSpPr>
        <p:grpSpPr bwMode="auto">
          <a:xfrm>
            <a:off x="926098" y="3171970"/>
            <a:ext cx="2206847" cy="3121025"/>
            <a:chOff x="1766" y="469"/>
            <a:chExt cx="2892" cy="4090"/>
          </a:xfrm>
        </p:grpSpPr>
        <p:sp>
          <p:nvSpPr>
            <p:cNvPr id="121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8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9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0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1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2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3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5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7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8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0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3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5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6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7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8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9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0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1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2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3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4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5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6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7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8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9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0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1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2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3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4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5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6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7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8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9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0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1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2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3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4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5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9697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3036</TotalTime>
  <Words>17</Words>
  <Application>Microsoft Office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김민규</cp:lastModifiedBy>
  <cp:revision>189</cp:revision>
  <dcterms:created xsi:type="dcterms:W3CDTF">2019-02-08T07:37:09Z</dcterms:created>
  <dcterms:modified xsi:type="dcterms:W3CDTF">2021-10-14T01:10:48Z</dcterms:modified>
</cp:coreProperties>
</file>