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9" r:id="rId3"/>
    <p:sldId id="274" r:id="rId4"/>
    <p:sldId id="268" r:id="rId5"/>
    <p:sldId id="275" r:id="rId6"/>
    <p:sldId id="267" r:id="rId7"/>
    <p:sldId id="276" r:id="rId8"/>
    <p:sldId id="259" r:id="rId9"/>
    <p:sldId id="273" r:id="rId10"/>
    <p:sldId id="272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877" autoAdjust="0"/>
  </p:normalViewPr>
  <p:slideViewPr>
    <p:cSldViewPr>
      <p:cViewPr varScale="1">
        <p:scale>
          <a:sx n="60" d="100"/>
          <a:sy n="60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</a:t>
            </a:r>
            <a:r>
              <a:rPr lang="ko-KR" altLang="en-US" dirty="0" smtClean="0"/>
              <a:t>선택한 주제는 등산로에 관한 것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평소에 등산을 좋아해서 집 근처에 있는 북악산을 주말마다 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방학</a:t>
            </a:r>
            <a:r>
              <a:rPr lang="ko-KR" altLang="en-US" baseline="0" dirty="0" smtClean="0"/>
              <a:t> 때는 종종 큰 산에 찾아가기도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그래프 구조로 구성된 요소를 생각해보니 등산로가 저한테는 가장 익숙한 대상이었던 것 같습니다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그림과 같이 등산 경로를</a:t>
            </a:r>
            <a:r>
              <a:rPr lang="ko-KR" altLang="en-US" baseline="0" dirty="0" smtClean="0"/>
              <a:t> 그래프로 표현하면 보다 효과적으로 경로를 탐색할 수 있을 것이라 판단했습니다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제가 처음 산에 가기 시작했을 때 들었던 생각은 생각보다 산에 길이 많았는데 대부분의 안내판의 경로가 고정적이어서 조금 답답한 느낌이 들었는데요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선택한 주제도 이러한 생각에서 출발하게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등산경로는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다소 획일화 되어있는 경향이 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좀 더 다양한 루트를 찾아보고자 이번 프로젝트를 시작하게 되었습니다</a:t>
            </a:r>
            <a:r>
              <a:rPr lang="en-US" altLang="ko-KR" baseline="0" dirty="0" smtClean="0"/>
              <a:t>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등산로는 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날씨에 따라 개폐가 바뀌기도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dynamic graph</a:t>
            </a:r>
            <a:r>
              <a:rPr lang="ko-KR" altLang="en-US" baseline="0" dirty="0" smtClean="0"/>
              <a:t>로 해석할 수 있는 근거가 된다고 판단했습니다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구체적으로 이번 프로젝트에서는 우리나라의 대표가 되는 산중에 하나인 설악산을 대상으로 진행하려고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u="none" strike="sngStrike" baseline="0" dirty="0" smtClean="0"/>
              <a:t>구체적으로 이번 프로젝트에서는 우리나라의 대표가 되는 산중에 하나인 설악산을 대상으로 진행하려고 합니다</a:t>
            </a:r>
            <a:r>
              <a:rPr lang="en-US" altLang="ko-KR" u="none" strike="sngStrike" baseline="0" dirty="0" smtClean="0"/>
              <a:t>.</a:t>
            </a:r>
            <a:endParaRPr lang="en-US" altLang="ko-KR" u="none" strike="sngStrike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smtClean="0"/>
              <a:t>등산로의 개폐가 경로에 영향을 줄</a:t>
            </a:r>
            <a:r>
              <a:rPr lang="ko-KR" altLang="en-US" baseline="0" dirty="0" smtClean="0"/>
              <a:t>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설악산의 경우 여러 봉우리가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반드시 봉우리를 지나는 경로를 만들어야 한다고 생각했습니다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사용하게 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산림청에서 제공하는 데이터로 등산로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국립공원 홈페이지에서 제공하는 탐방 통제정보를 이용할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그래프로 모델링 하려는 방법은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각각의 길들이 교차하는 지점과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 시작되는 지점을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간에 길을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는 방향성이 있고</a:t>
            </a:r>
            <a:r>
              <a:rPr lang="en-US" altLang="ko-KR" dirty="0" smtClean="0"/>
              <a:t>, weight</a:t>
            </a:r>
            <a:r>
              <a:rPr lang="ko-KR" altLang="en-US" dirty="0" smtClean="0"/>
              <a:t>이 존재합니다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아마 </a:t>
            </a:r>
            <a:r>
              <a:rPr lang="en-US" altLang="ko-KR" dirty="0" smtClean="0"/>
              <a:t>route</a:t>
            </a:r>
            <a:r>
              <a:rPr lang="ko-KR" altLang="en-US" dirty="0" smtClean="0"/>
              <a:t>를 결정하는 가장 큰 요인은 </a:t>
            </a:r>
            <a:r>
              <a:rPr lang="en-US" altLang="ko-KR" dirty="0" smtClean="0"/>
              <a:t>weight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이라고 생각되는데요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정의 하는 방법은 다음 장에서 이어가도록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사용할 등산로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지점 간의 경로에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난이도를 제공합니다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이 상중하의 난이도를 각각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의 수치를 부여하여 처리하고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주어진 정보를 토대로 소요시간을 계산하여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수치를 곱한 값을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으로 하려고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angSong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Problem Definition &amp; Modeling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5736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2. Problem Definition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398836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3. Problem Modeling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8456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4.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3. Data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42976" y="357187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72264" y="350043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5074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Mountain premium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143248"/>
            <a:ext cx="1143008" cy="1143009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>
            <a:off x="2214546" y="264318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8576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86314" y="257174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6314" y="364331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86314" y="414338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143108" y="278605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1643042" y="371475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4857752" y="407194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4786314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4857752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H="1" flipV="1">
            <a:off x="6286512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357950" y="164305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929454" y="11429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57239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29388" y="2357430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635795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 flipV="1">
            <a:off x="7000892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6858016" y="307181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42910" y="2071678"/>
            <a:ext cx="8215338" cy="338554"/>
            <a:chOff x="642910" y="4122458"/>
            <a:chExt cx="8215338" cy="338554"/>
          </a:xfrm>
        </p:grpSpPr>
        <p:sp>
          <p:nvSpPr>
            <p:cNvPr id="24" name="직사각형 23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대부분의 등산경로들은 획일화 되어 있는 경향이 있다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1"/>
          <p:cNvGrpSpPr/>
          <p:nvPr/>
        </p:nvGrpSpPr>
        <p:grpSpPr>
          <a:xfrm>
            <a:off x="642910" y="2071678"/>
            <a:ext cx="8215338" cy="338554"/>
            <a:chOff x="642910" y="4122458"/>
            <a:chExt cx="8215338" cy="338554"/>
          </a:xfrm>
        </p:grpSpPr>
        <p:sp>
          <p:nvSpPr>
            <p:cNvPr id="24" name="직사각형 23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대부분의 등산경로들은 획일화 되어 있는 경향이 있다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Reasons for Choosing Topic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642910" y="3429000"/>
            <a:ext cx="8215338" cy="338554"/>
            <a:chOff x="642910" y="4122458"/>
            <a:chExt cx="8215338" cy="338554"/>
          </a:xfrm>
        </p:grpSpPr>
        <p:sp>
          <p:nvSpPr>
            <p:cNvPr id="37" name="직사각형 36"/>
            <p:cNvSpPr/>
            <p:nvPr/>
          </p:nvSpPr>
          <p:spPr>
            <a:xfrm>
              <a:off x="642910" y="4214818"/>
              <a:ext cx="142876" cy="142876"/>
            </a:xfrm>
            <a:prstGeom prst="rect">
              <a:avLst/>
            </a:prstGeom>
            <a:solidFill>
              <a:srgbClr val="6F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786" y="4122458"/>
              <a:ext cx="8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날씨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계절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시간에 따라 특정 경로의 개폐가 상이하다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Problem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설악산에 대한 데이터를 사용할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등산로의 개폐가 전체 경로에 영향을 줄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모든 경로는 봉우리를 지나야 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</a:rPr>
              <a:t>2D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API 2.0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레퍼런스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등산로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데이터버전 </a:t>
            </a:r>
            <a:r>
              <a:rPr lang="en-US" altLang="ko-KR" b="1" dirty="0" smtClean="0">
                <a:solidFill>
                  <a:schemeClr val="bg1"/>
                </a:solidFill>
              </a:rPr>
              <a:t>: 1.0)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http://dev.vworld.kr/dev/v4dv_2ddataguide2_s002.do?svcIde=frstclimb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탐방통제정보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Problem Modeling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00108"/>
            <a:ext cx="3629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7158" y="1285860"/>
            <a:ext cx="4143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N : Each Intersection of the trails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&amp; End of the trail</a:t>
            </a: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 : Trails between nodes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G is Digraph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All of trails(edges) have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Problem Modeling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7224" y="521495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Weight = Difficulty x time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	= Difficulty x (distance/speed)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*Difficulty</a:t>
            </a:r>
            <a:r>
              <a:rPr lang="ko-KR" altLang="en-US" b="1" dirty="0" smtClean="0">
                <a:solidFill>
                  <a:schemeClr val="bg1"/>
                </a:solidFill>
              </a:rPr>
              <a:t>는 상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중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하에 따라 </a:t>
            </a:r>
            <a:r>
              <a:rPr lang="en-US" altLang="ko-KR" b="1" dirty="0" smtClean="0">
                <a:solidFill>
                  <a:schemeClr val="bg1"/>
                </a:solidFill>
              </a:rPr>
              <a:t>1~3</a:t>
            </a:r>
            <a:r>
              <a:rPr lang="ko-KR" altLang="en-US" b="1" dirty="0" smtClean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462</Words>
  <Application>Microsoft Office PowerPoint</Application>
  <PresentationFormat>화면 슬라이드 쇼(4:3)</PresentationFormat>
  <Paragraphs>68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105</cp:revision>
  <dcterms:created xsi:type="dcterms:W3CDTF">2014-06-09T07:34:56Z</dcterms:created>
  <dcterms:modified xsi:type="dcterms:W3CDTF">2018-09-09T16:18:11Z</dcterms:modified>
</cp:coreProperties>
</file>