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69" r:id="rId3"/>
    <p:sldId id="267" r:id="rId4"/>
    <p:sldId id="276" r:id="rId5"/>
    <p:sldId id="273" r:id="rId6"/>
    <p:sldId id="284" r:id="rId7"/>
    <p:sldId id="281" r:id="rId8"/>
    <p:sldId id="272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77" autoAdjust="0"/>
  </p:normalViewPr>
  <p:slideViewPr>
    <p:cSldViewPr>
      <p:cViewPr varScale="1">
        <p:scale>
          <a:sx n="72" d="100"/>
          <a:sy n="72" d="100"/>
        </p:scale>
        <p:origin x="1762" y="67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2CBBD-CA9C-43E9-A3D4-9E153FE07913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0D0C-2E56-4B32-8114-326E92007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기존에 사용하려고 했던 언어를 </a:t>
            </a:r>
            <a:r>
              <a:rPr lang="en-US" altLang="ko-KR" baseline="0" dirty="0"/>
              <a:t>Python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C++</a:t>
            </a:r>
            <a:r>
              <a:rPr lang="ko-KR" altLang="en-US" baseline="0" dirty="0"/>
              <a:t>로 변경하였습니다</a:t>
            </a:r>
            <a:r>
              <a:rPr lang="en-US" altLang="ko-KR" baseline="0" dirty="0"/>
              <a:t>. </a:t>
            </a:r>
          </a:p>
          <a:p>
            <a:r>
              <a:rPr lang="en-US" altLang="ko-KR" baseline="0" dirty="0"/>
              <a:t>C++</a:t>
            </a:r>
            <a:r>
              <a:rPr lang="ko-KR" altLang="en-US" baseline="0" dirty="0"/>
              <a:t>언어를 사용하면서</a:t>
            </a:r>
            <a:r>
              <a:rPr lang="en-US" altLang="ko-KR" baseline="0" dirty="0"/>
              <a:t>, GUI</a:t>
            </a:r>
            <a:r>
              <a:rPr lang="ko-KR" altLang="en-US" baseline="0" dirty="0"/>
              <a:t>나 </a:t>
            </a:r>
            <a:r>
              <a:rPr lang="en-US" altLang="ko-KR" baseline="0" dirty="0"/>
              <a:t>MFC</a:t>
            </a:r>
            <a:r>
              <a:rPr lang="ko-KR" altLang="en-US" baseline="0" dirty="0"/>
              <a:t>를 이용해 구현하기에는 아직 코딩 능력이 부족하여</a:t>
            </a:r>
            <a:r>
              <a:rPr lang="en-US" altLang="ko-KR" baseline="0" dirty="0"/>
              <a:t>, </a:t>
            </a:r>
            <a:r>
              <a:rPr lang="ko-KR" altLang="en-US" baseline="0" dirty="0"/>
              <a:t>콘솔창을 통해 경로를 표현하고 여유가 된다면</a:t>
            </a:r>
            <a:r>
              <a:rPr lang="en-US" altLang="ko-KR" baseline="0" dirty="0"/>
              <a:t>, FGIS </a:t>
            </a:r>
            <a:r>
              <a:rPr lang="ko-KR" altLang="en-US" baseline="0" dirty="0"/>
              <a:t>환경에서 </a:t>
            </a:r>
            <a:r>
              <a:rPr lang="en-US" altLang="ko-KR" baseline="0" dirty="0"/>
              <a:t>load</a:t>
            </a:r>
            <a:r>
              <a:rPr lang="ko-KR" altLang="en-US" baseline="0" dirty="0"/>
              <a:t>할 수 있는 </a:t>
            </a:r>
            <a:r>
              <a:rPr lang="en-US" altLang="ko-KR" baseline="0" dirty="0" err="1"/>
              <a:t>gpx</a:t>
            </a:r>
            <a:r>
              <a:rPr lang="ko-KR" altLang="en-US" baseline="0" dirty="0"/>
              <a:t>파일을 생성하는 방향으로 결정하였습니다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데이터 사용에 있어서도 변화가 생겼습니다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기존에는 </a:t>
            </a:r>
            <a:r>
              <a:rPr lang="en-US" altLang="ko-KR" baseline="0" dirty="0" err="1"/>
              <a:t>vworld</a:t>
            </a:r>
            <a:r>
              <a:rPr lang="ko-KR" altLang="en-US" baseline="0" dirty="0"/>
              <a:t>에서 제공하는 등산로 </a:t>
            </a:r>
            <a:r>
              <a:rPr lang="en-US" altLang="ko-KR" baseline="0" dirty="0" err="1"/>
              <a:t>api</a:t>
            </a:r>
            <a:r>
              <a:rPr lang="ko-KR" altLang="en-US" baseline="0" dirty="0"/>
              <a:t>를 사용하려고 했는데</a:t>
            </a:r>
            <a:r>
              <a:rPr lang="en-US" altLang="ko-KR" baseline="0" dirty="0"/>
              <a:t>, vertex</a:t>
            </a:r>
            <a:r>
              <a:rPr lang="ko-KR" altLang="en-US" baseline="0" dirty="0"/>
              <a:t>데이터가 별도로 존재 하지않아 파싱에 큰 문제가 있었고</a:t>
            </a:r>
            <a:r>
              <a:rPr lang="en-US" altLang="ko-KR" baseline="0" dirty="0"/>
              <a:t>, 3</a:t>
            </a:r>
            <a:r>
              <a:rPr lang="ko-KR" altLang="en-US" baseline="0" dirty="0"/>
              <a:t>구역으로 나누어진 데이터가 중복되는 지점의 좌표 값이 상이하는 등 데이터 자체에 문제가 있는 부분이 있었습니다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이와 달리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산림청에서 제공하는 </a:t>
            </a:r>
            <a:r>
              <a:rPr lang="en-US" altLang="ko-KR" baseline="0" dirty="0"/>
              <a:t>data</a:t>
            </a:r>
            <a:r>
              <a:rPr lang="ko-KR" altLang="en-US" baseline="0" dirty="0"/>
              <a:t>에는 </a:t>
            </a:r>
            <a:r>
              <a:rPr lang="en-US" altLang="ko-KR" baseline="0" dirty="0"/>
              <a:t>spot, edge</a:t>
            </a:r>
            <a:r>
              <a:rPr lang="ko-KR" altLang="en-US" baseline="0" dirty="0"/>
              <a:t>를 별도로 구분해서 제공하여서 프로젝트 진행에 사용하기 더 적합한 것 같아 변경을 하게 되었습니다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앞선 슬라이드에서 기술하였듯</a:t>
            </a:r>
            <a:r>
              <a:rPr lang="en-US" altLang="ko-KR" dirty="0"/>
              <a:t>, </a:t>
            </a:r>
            <a:r>
              <a:rPr lang="ko-KR" altLang="en-US" dirty="0"/>
              <a:t>데이터는 산림청 제공데이터를 이용하려고 합니다</a:t>
            </a:r>
            <a:r>
              <a:rPr lang="en-US" altLang="ko-KR" dirty="0"/>
              <a:t>. </a:t>
            </a:r>
            <a:r>
              <a:rPr lang="ko-KR" altLang="en-US" dirty="0"/>
              <a:t>이외의 요소는 이전 프로젝트 진행단계와 변경사항이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/>
              <a:t>Edge </a:t>
            </a:r>
            <a:r>
              <a:rPr lang="ko-KR" altLang="en-US" baseline="0" dirty="0"/>
              <a:t>데이터는 위와 같이 기존에 사용하는 데이터와 큰 차이가 없습니다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3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현재까지 완성된 일부 </a:t>
            </a:r>
            <a:r>
              <a:rPr lang="en-US" altLang="ko-KR" dirty="0"/>
              <a:t>UML</a:t>
            </a:r>
            <a:r>
              <a:rPr lang="ko-KR" altLang="en-US" dirty="0"/>
              <a:t>은 위와 같습니다</a:t>
            </a:r>
            <a:r>
              <a:rPr lang="en-US" altLang="ko-KR" dirty="0"/>
              <a:t>. Node </a:t>
            </a:r>
            <a:r>
              <a:rPr lang="ko-KR" altLang="en-US" dirty="0"/>
              <a:t>클래스</a:t>
            </a:r>
            <a:r>
              <a:rPr lang="en-US" altLang="ko-KR" dirty="0"/>
              <a:t>, Edge </a:t>
            </a:r>
            <a:r>
              <a:rPr lang="ko-KR" altLang="en-US" dirty="0"/>
              <a:t>클래스와 </a:t>
            </a:r>
            <a:r>
              <a:rPr lang="en-US" altLang="ko-KR" dirty="0"/>
              <a:t>Graph</a:t>
            </a:r>
            <a:r>
              <a:rPr lang="ko-KR" altLang="en-US" dirty="0"/>
              <a:t>클래스를 별도로 정의하였습니다</a:t>
            </a:r>
            <a:r>
              <a:rPr lang="en-US" altLang="ko-KR" dirty="0"/>
              <a:t>. Node</a:t>
            </a:r>
            <a:r>
              <a:rPr lang="ko-KR" altLang="en-US" dirty="0"/>
              <a:t>는 각각 시</a:t>
            </a:r>
            <a:r>
              <a:rPr lang="en-US" altLang="ko-KR" dirty="0"/>
              <a:t>,</a:t>
            </a:r>
            <a:r>
              <a:rPr lang="ko-KR" altLang="en-US" dirty="0"/>
              <a:t>종점 데이터를 저장하는 </a:t>
            </a:r>
            <a:r>
              <a:rPr lang="en-US" altLang="ko-KR" dirty="0" err="1"/>
              <a:t>SOrEPoint</a:t>
            </a:r>
            <a:r>
              <a:rPr lang="en-US" altLang="ko-KR" dirty="0"/>
              <a:t> </a:t>
            </a:r>
            <a:r>
              <a:rPr lang="ko-KR" altLang="en-US" dirty="0"/>
              <a:t>클래스와</a:t>
            </a:r>
            <a:r>
              <a:rPr lang="en-US" altLang="ko-KR" dirty="0"/>
              <a:t> </a:t>
            </a:r>
            <a:r>
              <a:rPr lang="en-US" altLang="ko-KR" dirty="0" err="1"/>
              <a:t>WayPoint</a:t>
            </a:r>
            <a:r>
              <a:rPr lang="ko-KR" altLang="en-US" dirty="0"/>
              <a:t> 데이터를 저장하는 </a:t>
            </a:r>
            <a:r>
              <a:rPr lang="en-US" altLang="ko-KR" dirty="0" err="1"/>
              <a:t>WayPoint</a:t>
            </a:r>
            <a:r>
              <a:rPr lang="ko-KR" altLang="en-US" dirty="0"/>
              <a:t>클래스에 상속하는 구조로 구성하였습니다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내부에선 </a:t>
            </a:r>
            <a:r>
              <a:rPr lang="en-US" altLang="ko-KR" dirty="0"/>
              <a:t>Node</a:t>
            </a:r>
            <a:r>
              <a:rPr lang="ko-KR" altLang="en-US" dirty="0"/>
              <a:t>와 </a:t>
            </a:r>
            <a:r>
              <a:rPr lang="en-US" altLang="ko-KR" dirty="0"/>
              <a:t>edge</a:t>
            </a:r>
            <a:r>
              <a:rPr lang="ko-KR" altLang="en-US" dirty="0"/>
              <a:t>객체에 대한 </a:t>
            </a:r>
            <a:r>
              <a:rPr lang="en-US" altLang="ko-KR" dirty="0"/>
              <a:t>Pointer array</a:t>
            </a:r>
            <a:r>
              <a:rPr lang="ko-KR" altLang="en-US" dirty="0"/>
              <a:t>를 가지고 있습니다</a:t>
            </a:r>
            <a:r>
              <a:rPr lang="en-US" altLang="ko-KR" dirty="0"/>
              <a:t>. </a:t>
            </a:r>
            <a:r>
              <a:rPr lang="ko-KR" altLang="en-US" dirty="0"/>
              <a:t>여기에 추가로 </a:t>
            </a:r>
            <a:r>
              <a:rPr lang="en-US" altLang="ko-KR" dirty="0"/>
              <a:t>C</a:t>
            </a:r>
            <a:r>
              <a:rPr lang="ko-KR" altLang="en-US" dirty="0"/>
              <a:t>로 작성해 두었던 </a:t>
            </a:r>
            <a:r>
              <a:rPr lang="en-US" altLang="ko-KR" dirty="0"/>
              <a:t>Adjacent List</a:t>
            </a:r>
            <a:r>
              <a:rPr lang="ko-KR" altLang="en-US" dirty="0"/>
              <a:t>를 조금 수정하여 사용하려고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데이터를 읽어오는 </a:t>
            </a:r>
            <a:r>
              <a:rPr lang="en-US" altLang="ko-KR" dirty="0"/>
              <a:t>JSON reader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와 </a:t>
            </a:r>
            <a:r>
              <a:rPr lang="en-US" altLang="ko-KR" dirty="0"/>
              <a:t>Dynamic issue</a:t>
            </a:r>
            <a:r>
              <a:rPr lang="ko-KR" altLang="en-US" dirty="0"/>
              <a:t>를 다룰 </a:t>
            </a:r>
            <a:r>
              <a:rPr lang="en-US" altLang="ko-KR" dirty="0"/>
              <a:t>Dynamic Handler</a:t>
            </a:r>
            <a:r>
              <a:rPr lang="ko-KR" altLang="en-US" dirty="0"/>
              <a:t>는 아직 구현 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0D0C-2E56-4B32-8114-326E920076F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2DC0-E4A5-481A-AF4F-06DAE9DC037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2DC0-E4A5-481A-AF4F-06DAE9DC037C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2F9B-5D72-4AF0-AB50-5EE204727A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8082" y="58578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  <a:ea typeface="FangSong" pitchFamily="49" charset="-122"/>
              </a:rPr>
              <a:t>20153734</a:t>
            </a:r>
          </a:p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itchFamily="49" charset="-122"/>
              </a:rPr>
              <a:t>이정민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8794" y="785794"/>
            <a:ext cx="528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+mj-lt"/>
              </a:rPr>
              <a:t>Data Structure Design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0802" y="2000240"/>
            <a:ext cx="494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Implementation &amp; Data collection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000364" y="1571612"/>
            <a:ext cx="2928958" cy="45719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ountain_hiking-wallpaper-1280x1024.jpg"/>
          <p:cNvPicPr>
            <a:picLocks noChangeAspect="1"/>
          </p:cNvPicPr>
          <p:nvPr/>
        </p:nvPicPr>
        <p:blipFill>
          <a:blip r:embed="rId3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4056" y="1071546"/>
            <a:ext cx="828000" cy="71438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그림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28" y="394874"/>
            <a:ext cx="1298341" cy="7497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1472" y="1866326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1. Changes In The Project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2. Data Collection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400506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4. Q&amp;A</a:t>
            </a:r>
            <a:endParaRPr lang="ko-KR" altLang="en-US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5918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472" y="327398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itchFamily="18" charset="-127"/>
                <a:ea typeface="HY헤드라인M" pitchFamily="18" charset="-127"/>
              </a:rPr>
              <a:t>3. UML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Changes in the project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785926"/>
            <a:ext cx="8393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개발 언어는 </a:t>
            </a:r>
            <a:r>
              <a:rPr lang="en-US" altLang="ko-KR" dirty="0">
                <a:solidFill>
                  <a:schemeClr val="bg1"/>
                </a:solidFill>
              </a:rPr>
              <a:t>C++</a:t>
            </a:r>
            <a:r>
              <a:rPr lang="ko-KR" altLang="en-US" dirty="0">
                <a:solidFill>
                  <a:schemeClr val="bg1"/>
                </a:solidFill>
              </a:rPr>
              <a:t>을 사용하며</a:t>
            </a:r>
            <a:r>
              <a:rPr lang="en-US" altLang="ko-KR" dirty="0">
                <a:solidFill>
                  <a:schemeClr val="bg1"/>
                </a:solidFill>
              </a:rPr>
              <a:t>, Visual Studio 2015 IDE</a:t>
            </a:r>
            <a:r>
              <a:rPr lang="ko-KR" altLang="en-US" dirty="0">
                <a:solidFill>
                  <a:schemeClr val="bg1"/>
                </a:solidFill>
              </a:rPr>
              <a:t>에서 진행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추천 경로는 콘솔에 우선적으로 표현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산림청 데이터 사용 </a:t>
            </a:r>
            <a:r>
              <a:rPr lang="en-US" altLang="ko-KR" dirty="0">
                <a:solidFill>
                  <a:schemeClr val="bg1"/>
                </a:solidFill>
              </a:rPr>
              <a:t>(spot, edge </a:t>
            </a:r>
            <a:r>
              <a:rPr lang="ko-KR" altLang="en-US" dirty="0">
                <a:solidFill>
                  <a:schemeClr val="bg1"/>
                </a:solidFill>
              </a:rPr>
              <a:t>데이터로 구성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Data Collection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357298"/>
            <a:ext cx="85011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등산로 정보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산림청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</a:rPr>
              <a:t>http://www.forest.go.kr/newkfsweb/opda/dataMng/pblicDataPrusContView.do?pblicDataId=PBD0000041&amp;searchSrvc=&amp;tabs=3&amp;mn=KFS_38_04_03_03&amp;subTitle=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</a:rPr>
              <a:t>탐방통제정보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http://www.knps.or.kr/front/portal/safe/acsCtrList.do?menuNo=8000340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http://www.knps.or.kr/front/portal/open/pnewsList.do?menuNo=7020013&amp;searchParkId=120400</a:t>
            </a: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Data Collection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1436" y="805211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Edge Data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4C3F7A-CAA7-4F5C-8CAD-936400A9D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442" y="1369789"/>
            <a:ext cx="5653862" cy="4118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Data Collection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BEA17-1479-43D8-8F61-1955F60B1934}"/>
              </a:ext>
            </a:extLst>
          </p:cNvPr>
          <p:cNvSpPr txBox="1"/>
          <p:nvPr/>
        </p:nvSpPr>
        <p:spPr>
          <a:xfrm>
            <a:off x="827584" y="82742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Vertex Data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A311C5-B72E-4ADD-B30B-DD8041785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691574"/>
            <a:ext cx="7010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1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UML Diagram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7218C8-8191-4D1F-8218-5AFEABE33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1" y="1238060"/>
            <a:ext cx="8733277" cy="4381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4282" y="285728"/>
            <a:ext cx="1071538" cy="71438"/>
          </a:xfrm>
          <a:prstGeom prst="rect">
            <a:avLst/>
          </a:prstGeom>
          <a:solidFill>
            <a:srgbClr val="6F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6F8A3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42860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Q&amp;A</a:t>
            </a:r>
            <a:endParaRPr lang="ko-KR" altLang="en-US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ountain_forest_tilt_shift-wallpaper-1280x1024.jpg"/>
          <p:cNvPicPr>
            <a:picLocks noChangeAspect="1"/>
          </p:cNvPicPr>
          <p:nvPr/>
        </p:nvPicPr>
        <p:blipFill>
          <a:blip r:embed="rId2"/>
          <a:srcRect b="208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그림 8" descr="그림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00" y="1885072"/>
            <a:ext cx="3553674" cy="981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413</Words>
  <Application>Microsoft Office PowerPoint</Application>
  <PresentationFormat>화면 슬라이드 쇼(4:3)</PresentationFormat>
  <Paragraphs>44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FangSong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이정민</cp:lastModifiedBy>
  <cp:revision>148</cp:revision>
  <dcterms:created xsi:type="dcterms:W3CDTF">2014-06-09T07:34:56Z</dcterms:created>
  <dcterms:modified xsi:type="dcterms:W3CDTF">2018-10-10T15:38:53Z</dcterms:modified>
</cp:coreProperties>
</file>