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66" d="100"/>
          <a:sy n="66" d="100"/>
        </p:scale>
        <p:origin x="9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5698-1C85-45EE-8AF0-DB81D09F6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348D1A-D049-4B9B-8E0D-B4BA6FF90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F76F-1912-4949-964C-D5611BB2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952A8-ED1A-46AA-9F44-7457CCF9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06AF-A750-45D1-B1C3-7DACB349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F1E8E-527E-417E-A542-B87294A0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32FC50-73B1-4149-8FEE-CF55F20C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E6630-8A27-4AE1-82D3-3479C1A7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9B43-F7B7-43FA-8A01-5B4B70D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637E2-A189-459C-831F-91B29076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2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1FFF23-6FD1-4B1B-B987-247408BBF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D7562-55EF-422E-9FC9-4123887D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43CE0-7339-4F54-A962-CA6CD26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79B4C-A7F8-4BCC-AC42-8AC50D4D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E0BF4-9FD1-4C54-BD36-2C59D43C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2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3859C-453E-488D-92AA-3E6EA3D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CEEDA-0326-4C4A-B23D-C22E1B21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9D2C2-EC09-4D67-85D9-4976A7E3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6889F-72DC-40A9-A75D-DA6D6C92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B3698-95A0-4412-AB16-598EE6F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52BC-C6F5-4585-995C-2C5AF03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787D9-5167-4976-9D65-A5399339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0680D-FBC0-43A7-A769-D8B03B46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D222-8C8C-4DC5-90DA-F27B483E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C032B-6524-413C-A75E-9C08457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7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CF83-B18E-4C44-85FA-88CEF01E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2E19-C673-43F0-969E-8914C836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B8A56-3E88-4D4F-98AF-42A0BE57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76277-B776-418D-A339-4D25264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C9BC7-E269-40EA-A747-1B0A205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CFD99-106B-4EE8-95D0-906543F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0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FE96-4A2E-43D4-884E-4352A4B1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A10DD-B1D7-4864-957C-3779F205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F28DD-ADD2-4C54-9339-CE4814E5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34084-861A-45E7-91B4-278E55566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5A24F2-739F-4AE6-AFF4-16668373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441C-92DC-493C-9620-9E92E12F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29D80-3914-4FE4-8D02-18A400E5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E8C32-FB18-49B4-A237-4B181175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4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F2099-475D-4222-AAF1-41D0A7C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8ABCD-B596-4B5B-81DA-4040BE82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5AFD9-6557-4760-AD3D-4DAE6B58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A6DFF-B74F-4C60-A59C-3AEEFDD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6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A6765-B248-41C1-B0FA-30E7E7F1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E456FF-16B8-4647-B779-5B4890A4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1E7D4-08BA-4A60-AB0F-DD966917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6C8D1-E6A2-4A54-BFDF-BD2C01B2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A1B7-633C-449C-A15E-56C66C3B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5E28E-49C4-403B-92FF-B023159A6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52F7-45D3-4C7F-B006-5D5DA48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4B5D5-E879-4A79-A6F9-67D8936F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B48E7-3DD3-498D-9F20-B6496EE8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3708-7105-427A-8E3E-60D77FA7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CA9AC-170C-4BBA-BF3B-0258A3715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B00EF-1C50-4D02-AA28-C3A37037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DA809-225B-409B-AF83-2900AC9A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477E-03E5-4F52-8DA7-23322F7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05E1-E699-403B-B048-33EC48C2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0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8FC43B-780A-4835-87E9-55DE30BC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2E43B-D9A1-40C4-9793-236273D2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D220-B9D0-475B-BADC-9432421A3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A0E59-4C7B-4A67-9185-E4A7154D88F6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F6559-787D-41B7-8E2E-4E4CCD25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3956C-43B2-4F44-931E-66703371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C0C1-DBB8-4A6D-9064-F5B2DC3C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6F62D59-3531-41E4-8A4B-13420492C8A0}"/>
              </a:ext>
            </a:extLst>
          </p:cNvPr>
          <p:cNvGrpSpPr/>
          <p:nvPr/>
        </p:nvGrpSpPr>
        <p:grpSpPr>
          <a:xfrm>
            <a:off x="1082180" y="864058"/>
            <a:ext cx="4860000" cy="3639600"/>
            <a:chOff x="1082180" y="864058"/>
            <a:chExt cx="4860000" cy="3639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BED602-D019-4E3E-A2A3-A5446A43AAF0}"/>
                </a:ext>
              </a:extLst>
            </p:cNvPr>
            <p:cNvSpPr>
              <a:spLocks/>
            </p:cNvSpPr>
            <p:nvPr/>
          </p:nvSpPr>
          <p:spPr>
            <a:xfrm>
              <a:off x="1082180" y="864058"/>
              <a:ext cx="4860000" cy="3639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63861D-3456-4297-A37F-E03D9AFA7674}"/>
                </a:ext>
              </a:extLst>
            </p:cNvPr>
            <p:cNvSpPr txBox="1"/>
            <p:nvPr/>
          </p:nvSpPr>
          <p:spPr>
            <a:xfrm>
              <a:off x="1903011" y="1299748"/>
              <a:ext cx="3218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</a:rPr>
                <a:t>P A U S E</a:t>
              </a:r>
              <a:endParaRPr lang="ko-KR" alt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98E795-EE05-49EF-8712-1937D58EBD30}"/>
                </a:ext>
              </a:extLst>
            </p:cNvPr>
            <p:cNvSpPr/>
            <p:nvPr/>
          </p:nvSpPr>
          <p:spPr>
            <a:xfrm>
              <a:off x="1641435" y="2223078"/>
              <a:ext cx="3741490" cy="22440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5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7F33CF-4DD6-4711-938A-D1F105102D02}"/>
              </a:ext>
            </a:extLst>
          </p:cNvPr>
          <p:cNvGrpSpPr/>
          <p:nvPr/>
        </p:nvGrpSpPr>
        <p:grpSpPr>
          <a:xfrm>
            <a:off x="989901" y="696284"/>
            <a:ext cx="14943589" cy="2244055"/>
            <a:chOff x="989901" y="696284"/>
            <a:chExt cx="14943589" cy="22440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6031834-1E05-4381-BBA7-CEB05F8BB980}"/>
                </a:ext>
              </a:extLst>
            </p:cNvPr>
            <p:cNvSpPr/>
            <p:nvPr/>
          </p:nvSpPr>
          <p:spPr>
            <a:xfrm>
              <a:off x="989901" y="696287"/>
              <a:ext cx="3741490" cy="2244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64ADA5-8616-4565-B4C9-EF091727980E}"/>
                </a:ext>
              </a:extLst>
            </p:cNvPr>
            <p:cNvSpPr txBox="1"/>
            <p:nvPr/>
          </p:nvSpPr>
          <p:spPr>
            <a:xfrm>
              <a:off x="2030113" y="864066"/>
              <a:ext cx="1648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돌아가기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8A043-586F-40D3-8CE1-4AE7BCFF763D}"/>
                </a:ext>
              </a:extLst>
            </p:cNvPr>
            <p:cNvSpPr txBox="1"/>
            <p:nvPr/>
          </p:nvSpPr>
          <p:spPr>
            <a:xfrm>
              <a:off x="2225155" y="1579037"/>
              <a:ext cx="12709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도움말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C29BA3-172C-4C52-AC40-5EBC8EEA9CDD}"/>
                </a:ext>
              </a:extLst>
            </p:cNvPr>
            <p:cNvSpPr txBox="1"/>
            <p:nvPr/>
          </p:nvSpPr>
          <p:spPr>
            <a:xfrm>
              <a:off x="2030114" y="2294008"/>
              <a:ext cx="1648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</a:rPr>
                <a:t>게임종료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D4096AC-BC9F-40B2-8D01-66BDF68A7D12}"/>
                </a:ext>
              </a:extLst>
            </p:cNvPr>
            <p:cNvGrpSpPr/>
            <p:nvPr/>
          </p:nvGrpSpPr>
          <p:grpSpPr>
            <a:xfrm>
              <a:off x="4731390" y="696284"/>
              <a:ext cx="3741490" cy="2244052"/>
              <a:chOff x="4860024" y="696285"/>
              <a:chExt cx="3741490" cy="224405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B3C11D7-93B7-48C8-987D-3628DF370EA2}"/>
                  </a:ext>
                </a:extLst>
              </p:cNvPr>
              <p:cNvSpPr/>
              <p:nvPr/>
            </p:nvSpPr>
            <p:spPr>
              <a:xfrm>
                <a:off x="4860024" y="696285"/>
                <a:ext cx="3741490" cy="2244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C3F29-1F3D-4205-A7D7-18B17D68E85C}"/>
                  </a:ext>
                </a:extLst>
              </p:cNvPr>
              <p:cNvSpPr txBox="1"/>
              <p:nvPr/>
            </p:nvSpPr>
            <p:spPr>
              <a:xfrm>
                <a:off x="5906548" y="857494"/>
                <a:ext cx="1648441" cy="523220"/>
              </a:xfrm>
              <a:prstGeom prst="rect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돌아가기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56C7BA-B1A6-429D-BDE5-715DDD405CCE}"/>
                  </a:ext>
                </a:extLst>
              </p:cNvPr>
              <p:cNvSpPr txBox="1"/>
              <p:nvPr/>
            </p:nvSpPr>
            <p:spPr>
              <a:xfrm>
                <a:off x="6101590" y="1572465"/>
                <a:ext cx="1270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도움말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F07701-BB77-4932-942B-4775F5876522}"/>
                  </a:ext>
                </a:extLst>
              </p:cNvPr>
              <p:cNvSpPr txBox="1"/>
              <p:nvPr/>
            </p:nvSpPr>
            <p:spPr>
              <a:xfrm>
                <a:off x="5906549" y="2287436"/>
                <a:ext cx="1648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게임종료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707CF4E-E21E-47C2-A303-26A909DF5424}"/>
                </a:ext>
              </a:extLst>
            </p:cNvPr>
            <p:cNvGrpSpPr/>
            <p:nvPr/>
          </p:nvGrpSpPr>
          <p:grpSpPr>
            <a:xfrm>
              <a:off x="8485183" y="696284"/>
              <a:ext cx="3741490" cy="2244052"/>
              <a:chOff x="4860024" y="696285"/>
              <a:chExt cx="3741490" cy="224405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04D7080-C98D-49AB-8734-A4B0334C5355}"/>
                  </a:ext>
                </a:extLst>
              </p:cNvPr>
              <p:cNvSpPr/>
              <p:nvPr/>
            </p:nvSpPr>
            <p:spPr>
              <a:xfrm>
                <a:off x="4860024" y="696285"/>
                <a:ext cx="3741490" cy="2244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4AB56E-9A18-49F5-B41C-175E5D041CAE}"/>
                  </a:ext>
                </a:extLst>
              </p:cNvPr>
              <p:cNvSpPr txBox="1"/>
              <p:nvPr/>
            </p:nvSpPr>
            <p:spPr>
              <a:xfrm>
                <a:off x="5906548" y="857494"/>
                <a:ext cx="164844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돌아가기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6878A8-9446-4A99-AD63-46D8247FD316}"/>
                  </a:ext>
                </a:extLst>
              </p:cNvPr>
              <p:cNvSpPr txBox="1"/>
              <p:nvPr/>
            </p:nvSpPr>
            <p:spPr>
              <a:xfrm>
                <a:off x="6101590" y="1572465"/>
                <a:ext cx="1270981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도움말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B145CD-84DD-463A-A57F-026E916E8113}"/>
                  </a:ext>
                </a:extLst>
              </p:cNvPr>
              <p:cNvSpPr txBox="1"/>
              <p:nvPr/>
            </p:nvSpPr>
            <p:spPr>
              <a:xfrm>
                <a:off x="5906549" y="2287436"/>
                <a:ext cx="164844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게임종료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AEF4873-2637-4EEE-B748-F22F99F395F9}"/>
                </a:ext>
              </a:extLst>
            </p:cNvPr>
            <p:cNvGrpSpPr/>
            <p:nvPr/>
          </p:nvGrpSpPr>
          <p:grpSpPr>
            <a:xfrm>
              <a:off x="12192000" y="696284"/>
              <a:ext cx="3741490" cy="2244052"/>
              <a:chOff x="8408430" y="3548013"/>
              <a:chExt cx="3741490" cy="224405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7D5D213-1C82-44D6-8B33-9F8B1E019220}"/>
                  </a:ext>
                </a:extLst>
              </p:cNvPr>
              <p:cNvSpPr/>
              <p:nvPr/>
            </p:nvSpPr>
            <p:spPr>
              <a:xfrm>
                <a:off x="8408430" y="3548013"/>
                <a:ext cx="3741490" cy="22440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AADDFF-9073-4536-8EF5-56DFFAD7EFEC}"/>
                  </a:ext>
                </a:extLst>
              </p:cNvPr>
              <p:cNvSpPr txBox="1"/>
              <p:nvPr/>
            </p:nvSpPr>
            <p:spPr>
              <a:xfrm>
                <a:off x="9454954" y="3709222"/>
                <a:ext cx="164844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돌아가기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0358653-F9A2-4D63-910B-129BE380E399}"/>
                  </a:ext>
                </a:extLst>
              </p:cNvPr>
              <p:cNvSpPr txBox="1"/>
              <p:nvPr/>
            </p:nvSpPr>
            <p:spPr>
              <a:xfrm>
                <a:off x="9649996" y="4424193"/>
                <a:ext cx="127098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도움말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BF65CC-8C65-4E77-84C0-452C010C88E6}"/>
                  </a:ext>
                </a:extLst>
              </p:cNvPr>
              <p:cNvSpPr txBox="1"/>
              <p:nvPr/>
            </p:nvSpPr>
            <p:spPr>
              <a:xfrm>
                <a:off x="9454955" y="5139164"/>
                <a:ext cx="1648440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게임종료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7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4</cp:revision>
  <dcterms:created xsi:type="dcterms:W3CDTF">2018-10-18T14:12:12Z</dcterms:created>
  <dcterms:modified xsi:type="dcterms:W3CDTF">2018-10-18T14:37:37Z</dcterms:modified>
</cp:coreProperties>
</file>