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8" r:id="rId3"/>
    <p:sldId id="259" r:id="rId4"/>
    <p:sldId id="267" r:id="rId5"/>
    <p:sldId id="268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민수" initials="정" lastIdx="1" clrIdx="0">
    <p:extLst>
      <p:ext uri="{19B8F6BF-5375-455C-9EA6-DF929625EA0E}">
        <p15:presenceInfo xmlns:p15="http://schemas.microsoft.com/office/powerpoint/2012/main" userId="정민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83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8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70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2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67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24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1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47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7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5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31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8ECB1-C27B-4CA5-AC5C-99F13647E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8367" y="1159933"/>
            <a:ext cx="7766936" cy="2891831"/>
          </a:xfrm>
        </p:spPr>
        <p:txBody>
          <a:bodyPr/>
          <a:lstStyle/>
          <a:p>
            <a:pPr algn="r"/>
            <a:r>
              <a:rPr lang="en-US" altLang="ko-KR" sz="8800" b="1" dirty="0">
                <a:solidFill>
                  <a:schemeClr val="tx1"/>
                </a:solidFill>
                <a:latin typeface="+mj-ea"/>
              </a:rPr>
              <a:t>Run </a:t>
            </a:r>
            <a:r>
              <a:rPr lang="en-US" altLang="ko-KR" sz="8800" b="1">
                <a:solidFill>
                  <a:schemeClr val="tx1"/>
                </a:solidFill>
                <a:latin typeface="+mj-ea"/>
              </a:rPr>
              <a:t>&amp; Return</a:t>
            </a:r>
            <a:br>
              <a:rPr lang="en-US" altLang="ko-KR" sz="8800" b="1" dirty="0">
                <a:solidFill>
                  <a:schemeClr val="tx1"/>
                </a:solidFill>
                <a:latin typeface="+mj-ea"/>
              </a:rPr>
            </a:br>
            <a:r>
              <a:rPr lang="en-US" altLang="ko-KR" sz="4000" b="1" dirty="0">
                <a:solidFill>
                  <a:schemeClr val="tx1"/>
                </a:solidFill>
                <a:latin typeface="+mj-ea"/>
              </a:rPr>
              <a:t>- </a:t>
            </a:r>
            <a:r>
              <a:rPr lang="ko-KR" altLang="en-US" sz="4000" b="1" dirty="0">
                <a:solidFill>
                  <a:schemeClr val="tx1"/>
                </a:solidFill>
                <a:latin typeface="+mj-ea"/>
              </a:rPr>
              <a:t>중간발표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D16F8F-C7E8-48D7-A672-7747F6DAB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7767" y="4051765"/>
            <a:ext cx="7766936" cy="1096899"/>
          </a:xfrm>
        </p:spPr>
        <p:txBody>
          <a:bodyPr>
            <a:normAutofit fontScale="700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sz="3500" dirty="0">
                <a:solidFill>
                  <a:schemeClr val="tx1"/>
                </a:solidFill>
              </a:rPr>
              <a:t>2015180037 </a:t>
            </a:r>
            <a:r>
              <a:rPr lang="ko-KR" altLang="en-US" sz="3500" dirty="0">
                <a:solidFill>
                  <a:schemeClr val="tx1"/>
                </a:solidFill>
              </a:rPr>
              <a:t>정민수</a:t>
            </a:r>
          </a:p>
        </p:txBody>
      </p:sp>
    </p:spTree>
    <p:extLst>
      <p:ext uri="{BB962C8B-B14F-4D97-AF65-F5344CB8AC3E}">
        <p14:creationId xmlns:p14="http://schemas.microsoft.com/office/powerpoint/2010/main" val="73087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5556-D7A0-49D2-8A0E-817C657F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0275"/>
            <a:ext cx="10058400" cy="1450757"/>
          </a:xfrm>
        </p:spPr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  <a:latin typeface="+mj-ea"/>
              </a:rPr>
              <a:t>게임 컨셉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0610B-84DD-4B96-8497-A9CFEBF5A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53" y="1858986"/>
            <a:ext cx="11015207" cy="4023360"/>
          </a:xfrm>
        </p:spPr>
        <p:txBody>
          <a:bodyPr/>
          <a:lstStyle/>
          <a:p>
            <a:r>
              <a:rPr lang="ko-KR" altLang="en-US" sz="3200" dirty="0"/>
              <a:t>○달려라</a:t>
            </a:r>
            <a:r>
              <a:rPr lang="en-US" altLang="ko-KR" sz="3200" dirty="0"/>
              <a:t>, </a:t>
            </a:r>
            <a:r>
              <a:rPr lang="ko-KR" altLang="en-US" sz="3200" dirty="0"/>
              <a:t>그리고 돌아와라</a:t>
            </a:r>
            <a:endParaRPr lang="en-US" altLang="ko-KR" sz="3200" dirty="0"/>
          </a:p>
          <a:p>
            <a:r>
              <a:rPr lang="en-US" altLang="ko-KR" sz="2800" dirty="0">
                <a:latin typeface="+mj-ea"/>
                <a:ea typeface="+mj-ea"/>
              </a:rPr>
              <a:t> </a:t>
            </a:r>
            <a:r>
              <a:rPr lang="ko-KR" altLang="en-US" sz="2800" dirty="0">
                <a:latin typeface="+mj-ea"/>
                <a:ea typeface="+mj-ea"/>
              </a:rPr>
              <a:t> </a:t>
            </a:r>
            <a:r>
              <a:rPr lang="en-US" altLang="ko-KR" sz="2800" dirty="0">
                <a:latin typeface="+mj-ea"/>
                <a:ea typeface="+mj-ea"/>
              </a:rPr>
              <a:t>-</a:t>
            </a:r>
            <a:r>
              <a:rPr lang="ko-KR" altLang="en-US" sz="2800" dirty="0">
                <a:latin typeface="+mj-ea"/>
                <a:ea typeface="+mj-ea"/>
              </a:rPr>
              <a:t> 방향키를 이용한 쉬운 조작</a:t>
            </a:r>
            <a:endParaRPr lang="en-US" altLang="ko-KR" sz="2800" dirty="0">
              <a:latin typeface="+mj-ea"/>
              <a:ea typeface="+mj-ea"/>
            </a:endParaRPr>
          </a:p>
          <a:p>
            <a:r>
              <a:rPr lang="en-US" altLang="ko-KR" sz="2800" dirty="0">
                <a:latin typeface="+mj-ea"/>
                <a:ea typeface="+mj-ea"/>
              </a:rPr>
              <a:t>  -</a:t>
            </a:r>
            <a:r>
              <a:rPr lang="ko-KR" altLang="en-US" sz="2800" dirty="0">
                <a:latin typeface="+mj-ea"/>
                <a:ea typeface="+mj-ea"/>
              </a:rPr>
              <a:t> 제한시간 동안 갔다가</a:t>
            </a:r>
            <a:r>
              <a:rPr lang="en-US" altLang="ko-KR" sz="2800" dirty="0">
                <a:latin typeface="+mj-ea"/>
                <a:ea typeface="+mj-ea"/>
              </a:rPr>
              <a:t>, </a:t>
            </a:r>
            <a:r>
              <a:rPr lang="ko-KR" altLang="en-US" sz="2800" dirty="0">
                <a:latin typeface="+mj-ea"/>
                <a:ea typeface="+mj-ea"/>
              </a:rPr>
              <a:t>똑같은 시간 동안 </a:t>
            </a:r>
            <a:r>
              <a:rPr lang="ko-KR" altLang="en-US" sz="2800" dirty="0" err="1">
                <a:latin typeface="+mj-ea"/>
                <a:ea typeface="+mj-ea"/>
              </a:rPr>
              <a:t>갔던만큼</a:t>
            </a:r>
            <a:r>
              <a:rPr lang="ko-KR" altLang="en-US" sz="2800" dirty="0">
                <a:latin typeface="+mj-ea"/>
                <a:ea typeface="+mj-ea"/>
              </a:rPr>
              <a:t> 돌아와야 한다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</a:p>
          <a:p>
            <a:r>
              <a:rPr lang="en-US" altLang="ko-KR" sz="2800" dirty="0">
                <a:latin typeface="+mj-ea"/>
              </a:rPr>
              <a:t>  -</a:t>
            </a:r>
            <a:r>
              <a:rPr lang="ko-KR" altLang="en-US" sz="2800" dirty="0">
                <a:latin typeface="+mj-ea"/>
              </a:rPr>
              <a:t> 한 </a:t>
            </a:r>
            <a:r>
              <a:rPr lang="ko-KR" altLang="en-US" sz="2800" dirty="0" err="1">
                <a:latin typeface="+mj-ea"/>
              </a:rPr>
              <a:t>맵에서의</a:t>
            </a:r>
            <a:r>
              <a:rPr lang="ko-KR" altLang="en-US" sz="2800" dirty="0">
                <a:latin typeface="+mj-ea"/>
              </a:rPr>
              <a:t> 여러 가지 루트</a:t>
            </a:r>
            <a:r>
              <a:rPr lang="en-US" altLang="ko-KR" sz="2800" dirty="0">
                <a:latin typeface="+mj-ea"/>
              </a:rPr>
              <a:t>, </a:t>
            </a:r>
            <a:r>
              <a:rPr lang="ko-KR" altLang="en-US" sz="2800" dirty="0">
                <a:latin typeface="+mj-ea"/>
              </a:rPr>
              <a:t>더 갈 수 있을까</a:t>
            </a:r>
            <a:r>
              <a:rPr lang="en-US" altLang="ko-KR" sz="2800" dirty="0">
                <a:latin typeface="+mj-ea"/>
              </a:rPr>
              <a:t>? </a:t>
            </a:r>
            <a:r>
              <a:rPr lang="ko-KR" altLang="en-US" sz="2800" dirty="0">
                <a:latin typeface="+mj-ea"/>
              </a:rPr>
              <a:t>돌아올 수 있을까</a:t>
            </a:r>
            <a:r>
              <a:rPr lang="en-US" altLang="ko-KR" sz="2800" dirty="0">
                <a:latin typeface="+mj-ea"/>
              </a:rPr>
              <a:t>?</a:t>
            </a:r>
          </a:p>
          <a:p>
            <a:pPr algn="ctr"/>
            <a:endParaRPr lang="en-US" altLang="ko-KR" sz="2800" u="sng" dirty="0">
              <a:latin typeface="+mj-ea"/>
            </a:endParaRPr>
          </a:p>
          <a:p>
            <a:pPr algn="ctr"/>
            <a:r>
              <a:rPr lang="ko-KR" altLang="en-US" sz="3200" u="sng" dirty="0">
                <a:latin typeface="+mj-ea"/>
              </a:rPr>
              <a:t>기록은 당신의 선택과 컨트롤에 달렸다</a:t>
            </a:r>
            <a:r>
              <a:rPr lang="en-US" altLang="ko-KR" sz="3200" u="sng" dirty="0">
                <a:latin typeface="+mj-ea"/>
              </a:rPr>
              <a:t>!</a:t>
            </a:r>
            <a:endParaRPr lang="en-US" altLang="ko-KR" sz="3200" u="sng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64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66F5DF0-BEE9-4CFA-8A98-EB958EA83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736674"/>
              </p:ext>
            </p:extLst>
          </p:nvPr>
        </p:nvGraphicFramePr>
        <p:xfrm>
          <a:off x="677333" y="551792"/>
          <a:ext cx="10640024" cy="5464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619">
                  <a:extLst>
                    <a:ext uri="{9D8B030D-6E8A-4147-A177-3AD203B41FA5}">
                      <a16:colId xmlns:a16="http://schemas.microsoft.com/office/drawing/2014/main" val="3286640478"/>
                    </a:ext>
                  </a:extLst>
                </a:gridCol>
                <a:gridCol w="8826405">
                  <a:extLst>
                    <a:ext uri="{9D8B030D-6E8A-4147-A177-3AD203B41FA5}">
                      <a16:colId xmlns:a16="http://schemas.microsoft.com/office/drawing/2014/main" val="3831062178"/>
                    </a:ext>
                  </a:extLst>
                </a:gridCol>
              </a:tblGrid>
              <a:tr h="922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246259"/>
                  </a:ext>
                </a:extLst>
              </a:tr>
              <a:tr h="922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스테이지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에디터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기초 맵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설치 타일 이미지 로딩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배치 타일 선택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및 배치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제작 파일 저장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로딩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284652"/>
                  </a:ext>
                </a:extLst>
              </a:tr>
              <a:tr h="92283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캐릭터 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키보드에 의한 좌우 이동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점프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바로 착지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649455"/>
                  </a:ext>
                </a:extLst>
              </a:tr>
              <a:tr h="850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게임 플레이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제한시간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초 동안 또는 특정키 입력 시 까지 우측 진행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(run)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이후 좌측 진행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(return)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장애물 충돌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추락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제한시간 초과 전까지 원점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미복귀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시 게임 오버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20775"/>
                  </a:ext>
                </a:extLst>
              </a:tr>
              <a:tr h="922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게임 배경 음악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캐릭터 이동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점프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착지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장애물에 따른 충돌 효과음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374593"/>
                  </a:ext>
                </a:extLst>
              </a:tr>
              <a:tr h="922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초기화면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캐릭터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이동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대기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죽음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801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53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F321742-FFD6-43CD-97A1-929EB7ADA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291666"/>
              </p:ext>
            </p:extLst>
          </p:nvPr>
        </p:nvGraphicFramePr>
        <p:xfrm>
          <a:off x="677332" y="278295"/>
          <a:ext cx="11223119" cy="571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881">
                  <a:extLst>
                    <a:ext uri="{9D8B030D-6E8A-4147-A177-3AD203B41FA5}">
                      <a16:colId xmlns:a16="http://schemas.microsoft.com/office/drawing/2014/main" val="3286640478"/>
                    </a:ext>
                  </a:extLst>
                </a:gridCol>
                <a:gridCol w="752873">
                  <a:extLst>
                    <a:ext uri="{9D8B030D-6E8A-4147-A177-3AD203B41FA5}">
                      <a16:colId xmlns:a16="http://schemas.microsoft.com/office/drawing/2014/main" val="3831062178"/>
                    </a:ext>
                  </a:extLst>
                </a:gridCol>
                <a:gridCol w="8555365">
                  <a:extLst>
                    <a:ext uri="{9D8B030D-6E8A-4147-A177-3AD203B41FA5}">
                      <a16:colId xmlns:a16="http://schemas.microsoft.com/office/drawing/2014/main" val="1084421720"/>
                    </a:ext>
                  </a:extLst>
                </a:gridCol>
              </a:tblGrid>
              <a:tr h="582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A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A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46259"/>
                  </a:ext>
                </a:extLst>
              </a:tr>
              <a:tr h="104908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10/1 ~ 10/7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○장애물 리소스 제작</a:t>
                      </a:r>
                      <a:endParaRPr lang="en-US" altLang="ko-KR" sz="1600" dirty="0"/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 스테이지 에디터 배치</a:t>
                      </a:r>
                      <a:endParaRPr lang="en-US" altLang="ko-KR" sz="1600" dirty="0"/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 구현 파일 저장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284652"/>
                  </a:ext>
                </a:extLst>
              </a:tr>
              <a:tr h="1049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○장애물 리소스 </a:t>
                      </a:r>
                      <a:r>
                        <a:rPr lang="en-US" altLang="ko-KR" sz="1600" dirty="0"/>
                        <a:t>75%</a:t>
                      </a:r>
                    </a:p>
                    <a:p>
                      <a:pPr latinLnBrk="1"/>
                      <a:r>
                        <a:rPr lang="ko-KR" altLang="en-US" sz="1600" dirty="0"/>
                        <a:t>○ 스테이지 에디터 배치 </a:t>
                      </a:r>
                      <a:r>
                        <a:rPr lang="en-US" altLang="ko-KR" sz="1600" dirty="0"/>
                        <a:t>100%</a:t>
                      </a:r>
                    </a:p>
                    <a:p>
                      <a:pPr latinLnBrk="1"/>
                      <a:r>
                        <a:rPr lang="ko-KR" altLang="en-US" sz="1600" dirty="0"/>
                        <a:t>○ 구현 파일 저장</a:t>
                      </a:r>
                      <a:r>
                        <a:rPr lang="en-US" altLang="ko-KR" sz="1600" dirty="0"/>
                        <a:t> 100%</a:t>
                      </a:r>
                      <a:endParaRPr lang="ko-KR" altLang="en-US" sz="16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31980"/>
                  </a:ext>
                </a:extLst>
              </a:tr>
              <a:tr h="135992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10/8 ~ 10/14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○캐릭터 리소스 제작</a:t>
                      </a:r>
                      <a:endParaRPr lang="en-US" altLang="ko-KR" sz="1600" dirty="0"/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○캐릭터 이동 구현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좌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우 뛰기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점프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바로 착지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○게임 초기화면 제작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메뉴 구현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시작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로드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종료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○스테이지 에디터 제작 맵 파일 로딩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604983"/>
                  </a:ext>
                </a:extLst>
              </a:tr>
              <a:tr h="16707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○캐릭터 리소스 제작 </a:t>
                      </a:r>
                      <a:r>
                        <a:rPr lang="en-US" altLang="ko-KR" sz="1600" dirty="0"/>
                        <a:t>0%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○캐릭터 이동 구현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좌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우 뛰기 </a:t>
                      </a:r>
                      <a:r>
                        <a:rPr lang="en-US" altLang="ko-KR" sz="1600" dirty="0"/>
                        <a:t>100% / </a:t>
                      </a:r>
                      <a:r>
                        <a:rPr lang="ko-KR" altLang="en-US" sz="1600" dirty="0"/>
                        <a:t>점프</a:t>
                      </a:r>
                      <a:r>
                        <a:rPr lang="en-US" altLang="ko-KR" sz="1600" dirty="0"/>
                        <a:t> 50% / </a:t>
                      </a:r>
                      <a:r>
                        <a:rPr lang="ko-KR" altLang="en-US" sz="1600" dirty="0"/>
                        <a:t>바로 착지 </a:t>
                      </a:r>
                      <a:r>
                        <a:rPr lang="en-US" altLang="ko-KR" sz="1600" dirty="0"/>
                        <a:t>0%)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○게임 초기화면 제작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메뉴 구현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시작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로드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종료</a:t>
                      </a:r>
                      <a:r>
                        <a:rPr lang="en-US" altLang="ko-KR" sz="1600" dirty="0"/>
                        <a:t>) 0%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○스테이지 에디터 제작 맵 파일 로딩 </a:t>
                      </a:r>
                      <a:r>
                        <a:rPr lang="en-US" altLang="ko-KR" sz="1600" dirty="0"/>
                        <a:t>100%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u="sng" dirty="0"/>
                        <a:t>＋게임 프레임워크 </a:t>
                      </a:r>
                      <a:r>
                        <a:rPr lang="ko-KR" altLang="en-US" sz="1600" u="sng" dirty="0" err="1"/>
                        <a:t>리팩토링</a:t>
                      </a:r>
                      <a:r>
                        <a:rPr lang="ko-KR" altLang="en-US" sz="1600" u="sng" dirty="0"/>
                        <a:t> </a:t>
                      </a:r>
                      <a:r>
                        <a:rPr lang="en-US" altLang="ko-KR" sz="1600" u="sng" dirty="0"/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524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2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B6F0802-22DE-4119-85CE-67CD928CE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444092"/>
              </p:ext>
            </p:extLst>
          </p:nvPr>
        </p:nvGraphicFramePr>
        <p:xfrm>
          <a:off x="677332" y="119270"/>
          <a:ext cx="11223119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881">
                  <a:extLst>
                    <a:ext uri="{9D8B030D-6E8A-4147-A177-3AD203B41FA5}">
                      <a16:colId xmlns:a16="http://schemas.microsoft.com/office/drawing/2014/main" val="3286640478"/>
                    </a:ext>
                  </a:extLst>
                </a:gridCol>
                <a:gridCol w="752873">
                  <a:extLst>
                    <a:ext uri="{9D8B030D-6E8A-4147-A177-3AD203B41FA5}">
                      <a16:colId xmlns:a16="http://schemas.microsoft.com/office/drawing/2014/main" val="3831062178"/>
                    </a:ext>
                  </a:extLst>
                </a:gridCol>
                <a:gridCol w="8555365">
                  <a:extLst>
                    <a:ext uri="{9D8B030D-6E8A-4147-A177-3AD203B41FA5}">
                      <a16:colId xmlns:a16="http://schemas.microsoft.com/office/drawing/2014/main" val="1084421720"/>
                    </a:ext>
                  </a:extLst>
                </a:gridCol>
              </a:tblGrid>
              <a:tr h="371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A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A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46259"/>
                  </a:ext>
                </a:extLst>
              </a:tr>
              <a:tr h="4918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10/15 ~ 10/21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○캐릭터</a:t>
                      </a:r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장애물 충돌체크</a:t>
                      </a:r>
                      <a:endParaRPr lang="en-US" altLang="ko-KR" sz="1600" dirty="0"/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</a:t>
                      </a:r>
                      <a:r>
                        <a:rPr lang="en-US" altLang="ko-KR" sz="1600" dirty="0"/>
                        <a:t>‘Run </a:t>
                      </a:r>
                      <a:r>
                        <a:rPr lang="ko-KR" altLang="en-US" sz="1600" dirty="0"/>
                        <a:t>모드</a:t>
                      </a:r>
                      <a:r>
                        <a:rPr lang="en-US" altLang="ko-KR" sz="1600" dirty="0"/>
                        <a:t>’, ‘Return </a:t>
                      </a:r>
                      <a:r>
                        <a:rPr lang="ko-KR" altLang="en-US" sz="1600" dirty="0" err="1"/>
                        <a:t>모드＇시스템</a:t>
                      </a:r>
                      <a:endParaRPr lang="en-US" altLang="ko-KR" sz="1600" dirty="0"/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○게임 도중  메뉴 구현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도움말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돌아가기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게임 종료</a:t>
                      </a:r>
                      <a:r>
                        <a:rPr lang="en-US" altLang="ko-KR" sz="16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649455"/>
                  </a:ext>
                </a:extLst>
              </a:tr>
              <a:tr h="491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○캐릭터</a:t>
                      </a:r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장애물 충돌체크 </a:t>
                      </a:r>
                      <a:r>
                        <a:rPr lang="en-US" altLang="ko-KR" sz="1600" dirty="0"/>
                        <a:t>80%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</a:t>
                      </a:r>
                      <a:r>
                        <a:rPr lang="en-US" altLang="ko-KR" sz="1600" dirty="0"/>
                        <a:t>‘Run </a:t>
                      </a:r>
                      <a:r>
                        <a:rPr lang="ko-KR" altLang="en-US" sz="1600" dirty="0"/>
                        <a:t>모드</a:t>
                      </a:r>
                      <a:r>
                        <a:rPr lang="en-US" altLang="ko-KR" sz="1600" dirty="0"/>
                        <a:t>’, ‘Return </a:t>
                      </a:r>
                      <a:r>
                        <a:rPr lang="ko-KR" altLang="en-US" sz="1600" dirty="0" err="1"/>
                        <a:t>모드＇시스템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0%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○게임 도중  메뉴 구현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도움말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돌아가기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게임 종료</a:t>
                      </a:r>
                      <a:r>
                        <a:rPr lang="en-US" altLang="ko-KR" sz="1600" dirty="0"/>
                        <a:t>) 75%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600" u="sng" dirty="0"/>
                        <a:t>＋캐릭터 이동 구현 </a:t>
                      </a:r>
                      <a:r>
                        <a:rPr lang="en-US" altLang="ko-KR" sz="1600" u="sng" dirty="0"/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300673"/>
                  </a:ext>
                </a:extLst>
              </a:tr>
              <a:tr h="45326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10/22 ~ 10/28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○캐릭터 애니메이션 추가</a:t>
                      </a:r>
                      <a:endParaRPr lang="en-US" altLang="ko-KR" sz="1600" dirty="0"/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○사운드 리소스 구하기</a:t>
                      </a:r>
                      <a:endParaRPr lang="en-US" altLang="ko-KR" sz="1600" dirty="0"/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○게임 전체에 필요한 사운드 삽입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20775"/>
                  </a:ext>
                </a:extLst>
              </a:tr>
              <a:tr h="456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○캐릭터 애니메이션 추가</a:t>
                      </a:r>
                      <a:r>
                        <a:rPr lang="en-US" altLang="ko-KR" sz="1600" dirty="0"/>
                        <a:t> 0%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○사운드 리소스 구하기 </a:t>
                      </a:r>
                      <a:r>
                        <a:rPr lang="en-US" altLang="ko-KR" sz="1600" dirty="0"/>
                        <a:t>0%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○게임 전체에 필요한 사운드 삽입 </a:t>
                      </a:r>
                      <a:r>
                        <a:rPr lang="en-US" altLang="ko-KR" sz="1600" dirty="0"/>
                        <a:t>0%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u="sng" dirty="0"/>
                        <a:t>＋게임 월드 </a:t>
                      </a:r>
                      <a:r>
                        <a:rPr lang="ko-KR" altLang="en-US" sz="1600" u="sng" dirty="0" err="1"/>
                        <a:t>리팩토링</a:t>
                      </a:r>
                      <a:r>
                        <a:rPr lang="ko-KR" altLang="en-US" sz="1600" u="sng" dirty="0"/>
                        <a:t> </a:t>
                      </a:r>
                      <a:r>
                        <a:rPr lang="en-US" altLang="ko-KR" sz="1600" u="sng" dirty="0"/>
                        <a:t>100%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u="sng" dirty="0"/>
                        <a:t>＋스테이지 연속 저장</a:t>
                      </a:r>
                      <a:r>
                        <a:rPr lang="en-US" altLang="ko-KR" sz="1600" u="sng" dirty="0"/>
                        <a:t>, </a:t>
                      </a:r>
                      <a:r>
                        <a:rPr lang="ko-KR" altLang="en-US" sz="1600" u="sng" dirty="0"/>
                        <a:t>연속 로드 </a:t>
                      </a:r>
                      <a:r>
                        <a:rPr lang="en-US" altLang="ko-KR" sz="1600" u="sng" dirty="0"/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349751"/>
                  </a:ext>
                </a:extLst>
              </a:tr>
              <a:tr h="45688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10/29 ~ 11/4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○맵 이동에 따른 랜덤 난수에 의한 맵 파일 생성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저장 시스템</a:t>
                      </a:r>
                      <a:endParaRPr lang="en-US" altLang="ko-KR" sz="1600" dirty="0"/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○기존 </a:t>
                      </a:r>
                      <a:r>
                        <a:rPr lang="ko-KR" altLang="en-US" sz="1600" dirty="0" err="1"/>
                        <a:t>맵에</a:t>
                      </a:r>
                      <a:r>
                        <a:rPr lang="ko-KR" altLang="en-US" sz="1600" dirty="0"/>
                        <a:t> 대한 </a:t>
                      </a:r>
                      <a:r>
                        <a:rPr lang="en-US" altLang="ko-KR" sz="1600" dirty="0"/>
                        <a:t>AI</a:t>
                      </a:r>
                      <a:r>
                        <a:rPr lang="ko-KR" altLang="en-US" sz="1600" dirty="0"/>
                        <a:t>의 스스로 난이도 </a:t>
                      </a:r>
                      <a:r>
                        <a:rPr lang="ko-KR" altLang="en-US" sz="1600" dirty="0" err="1"/>
                        <a:t>체킹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431095"/>
                  </a:ext>
                </a:extLst>
              </a:tr>
              <a:tr h="456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○맵 이동에 따른 랜덤 난수에 의한 맵 파일 생성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저장 시스템 </a:t>
                      </a:r>
                      <a:r>
                        <a:rPr lang="en-US" altLang="ko-KR" sz="1600" dirty="0"/>
                        <a:t>0%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○기존 </a:t>
                      </a:r>
                      <a:r>
                        <a:rPr lang="ko-KR" altLang="en-US" sz="1600" dirty="0" err="1"/>
                        <a:t>맵에</a:t>
                      </a:r>
                      <a:r>
                        <a:rPr lang="ko-KR" altLang="en-US" sz="1600" dirty="0"/>
                        <a:t> 대한 </a:t>
                      </a:r>
                      <a:r>
                        <a:rPr lang="en-US" altLang="ko-KR" sz="1600" dirty="0"/>
                        <a:t>AI</a:t>
                      </a:r>
                      <a:r>
                        <a:rPr lang="ko-KR" altLang="en-US" sz="1600" dirty="0"/>
                        <a:t>의 스스로 난이도 </a:t>
                      </a:r>
                      <a:r>
                        <a:rPr lang="ko-KR" altLang="en-US" sz="1600" dirty="0" err="1"/>
                        <a:t>체킹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0%</a:t>
                      </a:r>
                    </a:p>
                    <a:p>
                      <a:pPr algn="l" latinLnBrk="1"/>
                      <a:r>
                        <a:rPr lang="ko-KR" altLang="en-US" sz="1600" u="sng" dirty="0"/>
                        <a:t>＋키 이벤트 테이블</a:t>
                      </a:r>
                      <a:r>
                        <a:rPr lang="en-US" altLang="ko-KR" sz="1600" u="sng" dirty="0"/>
                        <a:t>, </a:t>
                      </a:r>
                      <a:r>
                        <a:rPr lang="ko-KR" altLang="en-US" sz="1600" u="sng" dirty="0"/>
                        <a:t>상태 클래스 적용 </a:t>
                      </a:r>
                      <a:r>
                        <a:rPr lang="en-US" altLang="ko-KR" sz="1600" u="sng" dirty="0"/>
                        <a:t>75%</a:t>
                      </a:r>
                    </a:p>
                    <a:p>
                      <a:pPr algn="l" latinLnBrk="1"/>
                      <a:r>
                        <a:rPr lang="ko-KR" altLang="en-US" sz="1600" u="sng" dirty="0"/>
                        <a:t>＋캐릭터</a:t>
                      </a:r>
                      <a:r>
                        <a:rPr lang="en-US" altLang="ko-KR" sz="1600" u="sng" dirty="0"/>
                        <a:t>-</a:t>
                      </a:r>
                      <a:r>
                        <a:rPr lang="ko-KR" altLang="en-US" sz="1600" u="sng" dirty="0"/>
                        <a:t>타일 충돌체크</a:t>
                      </a:r>
                      <a:r>
                        <a:rPr lang="en-US" altLang="ko-KR" sz="1600" u="sng" dirty="0"/>
                        <a:t> 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42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55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7166A4A-BBA5-48EA-9F59-7DD0354CA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304474"/>
              </p:ext>
            </p:extLst>
          </p:nvPr>
        </p:nvGraphicFramePr>
        <p:xfrm>
          <a:off x="677332" y="278296"/>
          <a:ext cx="11223119" cy="549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881">
                  <a:extLst>
                    <a:ext uri="{9D8B030D-6E8A-4147-A177-3AD203B41FA5}">
                      <a16:colId xmlns:a16="http://schemas.microsoft.com/office/drawing/2014/main" val="3286640478"/>
                    </a:ext>
                  </a:extLst>
                </a:gridCol>
                <a:gridCol w="752873">
                  <a:extLst>
                    <a:ext uri="{9D8B030D-6E8A-4147-A177-3AD203B41FA5}">
                      <a16:colId xmlns:a16="http://schemas.microsoft.com/office/drawing/2014/main" val="3831062178"/>
                    </a:ext>
                  </a:extLst>
                </a:gridCol>
                <a:gridCol w="8555365">
                  <a:extLst>
                    <a:ext uri="{9D8B030D-6E8A-4147-A177-3AD203B41FA5}">
                      <a16:colId xmlns:a16="http://schemas.microsoft.com/office/drawing/2014/main" val="1084421720"/>
                    </a:ext>
                  </a:extLst>
                </a:gridCol>
              </a:tblGrid>
              <a:tr h="596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A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A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46259"/>
                  </a:ext>
                </a:extLst>
              </a:tr>
              <a:tr h="66658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11/5 ~ 11/12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○각 개별 장애물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장애물 조합에 따른 난이도 부여</a:t>
                      </a:r>
                      <a:endParaRPr lang="en-US" altLang="ko-KR" sz="16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○</a:t>
                      </a:r>
                      <a:r>
                        <a:rPr lang="en-US" altLang="ko-KR" sz="1600" dirty="0"/>
                        <a:t>AI </a:t>
                      </a:r>
                      <a:r>
                        <a:rPr lang="ko-KR" altLang="en-US" sz="1600" dirty="0"/>
                        <a:t>자체 패턴 제작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및 난이도 </a:t>
                      </a:r>
                      <a:r>
                        <a:rPr lang="ko-KR" altLang="en-US" sz="1600" dirty="0" err="1"/>
                        <a:t>체킹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374593"/>
                  </a:ext>
                </a:extLst>
              </a:tr>
              <a:tr h="7697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○캐릭터</a:t>
                      </a:r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타일 충돌체크 </a:t>
                      </a:r>
                      <a:r>
                        <a:rPr lang="en-US" altLang="ko-KR" sz="1600" dirty="0"/>
                        <a:t>100% </a:t>
                      </a:r>
                      <a:r>
                        <a:rPr lang="ko-KR" altLang="en-US" sz="1600" dirty="0"/>
                        <a:t>구현</a:t>
                      </a:r>
                      <a:endParaRPr lang="en-US" altLang="ko-KR" sz="1600" dirty="0"/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○모든 이동에 대한 </a:t>
                      </a:r>
                      <a:r>
                        <a:rPr lang="en-US" altLang="ko-KR" sz="1600" dirty="0"/>
                        <a:t>frame time </a:t>
                      </a:r>
                      <a:r>
                        <a:rPr lang="ko-KR" altLang="en-US" sz="1600" dirty="0"/>
                        <a:t>적용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116951"/>
                  </a:ext>
                </a:extLst>
              </a:tr>
              <a:tr h="38591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11/12 ~ 11/18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○난이도에 따른 </a:t>
                      </a:r>
                      <a:r>
                        <a:rPr lang="en-US" altLang="ko-KR" sz="1600" dirty="0"/>
                        <a:t>AI </a:t>
                      </a:r>
                      <a:r>
                        <a:rPr lang="ko-KR" altLang="en-US" sz="1600" dirty="0"/>
                        <a:t>자체 맵 제작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264331"/>
                  </a:ext>
                </a:extLst>
              </a:tr>
              <a:tr h="7697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</a:t>
                      </a:r>
                      <a:r>
                        <a:rPr lang="en-US" altLang="ko-KR" sz="1600" dirty="0"/>
                        <a:t>Stage run / return </a:t>
                      </a:r>
                      <a:r>
                        <a:rPr lang="ko-KR" altLang="en-US" sz="1600" dirty="0"/>
                        <a:t>시간 시스템 구현</a:t>
                      </a:r>
                      <a:endParaRPr lang="en-US" altLang="ko-KR" sz="16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○장애물 및 캐릭터 리소스 </a:t>
                      </a:r>
                      <a:r>
                        <a:rPr lang="en-US" altLang="ko-KR" sz="1600" dirty="0"/>
                        <a:t>100% </a:t>
                      </a:r>
                      <a:r>
                        <a:rPr lang="ko-KR" altLang="en-US" sz="1600" dirty="0"/>
                        <a:t>구현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494333"/>
                  </a:ext>
                </a:extLst>
              </a:tr>
              <a:tr h="38591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11/19 ~ 11/25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○게임 적용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실 체감 난이도에 대한 난이도 부여 값 변경 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123066"/>
                  </a:ext>
                </a:extLst>
              </a:tr>
              <a:tr h="7697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○게임 시작화면 및 도움말 제작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600" dirty="0"/>
                        <a:t>○상세 테스트 및 버그 수정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778960"/>
                  </a:ext>
                </a:extLst>
              </a:tr>
              <a:tr h="38591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11/26 ~ 12/2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○게임 최종 점검 및 </a:t>
                      </a:r>
                      <a:r>
                        <a:rPr lang="ko-KR" altLang="en-US" sz="1600" dirty="0" err="1"/>
                        <a:t>예비주</a:t>
                      </a:r>
                      <a:r>
                        <a:rPr lang="ko-KR" altLang="en-US" sz="1600" dirty="0"/>
                        <a:t> 편성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256207"/>
                  </a:ext>
                </a:extLst>
              </a:tr>
              <a:tr h="7697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○사운드 리소스 획득 및 추가</a:t>
                      </a:r>
                      <a:endParaRPr lang="en-US" altLang="ko-KR" sz="16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○게임 최종 점검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864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18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7FE50F4-9BFC-472E-BF1E-8A051AFC2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" y="599151"/>
            <a:ext cx="10984992" cy="49969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2ADA62-ECFD-44BA-90D0-436A6EFD5957}"/>
              </a:ext>
            </a:extLst>
          </p:cNvPr>
          <p:cNvSpPr txBox="1"/>
          <p:nvPr/>
        </p:nvSpPr>
        <p:spPr>
          <a:xfrm>
            <a:off x="2785872" y="5691921"/>
            <a:ext cx="662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2DGP_Project </a:t>
            </a:r>
            <a:r>
              <a:rPr lang="ko-KR" altLang="en-US" dirty="0"/>
              <a:t>총 </a:t>
            </a:r>
            <a:r>
              <a:rPr lang="ko-KR" altLang="en-US" dirty="0" err="1"/>
              <a:t>커밋횟수</a:t>
            </a:r>
            <a:r>
              <a:rPr lang="ko-KR" altLang="en-US" dirty="0"/>
              <a:t> </a:t>
            </a:r>
            <a:r>
              <a:rPr lang="en-US" altLang="ko-KR" dirty="0"/>
              <a:t>: 119</a:t>
            </a:r>
            <a:r>
              <a:rPr lang="ko-KR" altLang="en-US" dirty="0"/>
              <a:t>회</a:t>
            </a:r>
          </a:p>
        </p:txBody>
      </p:sp>
    </p:spTree>
    <p:extLst>
      <p:ext uri="{BB962C8B-B14F-4D97-AF65-F5344CB8AC3E}">
        <p14:creationId xmlns:p14="http://schemas.microsoft.com/office/powerpoint/2010/main" val="3619931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FC2D37-4D59-4A79-BF4F-C4965B9BE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57" y="232565"/>
            <a:ext cx="2969738" cy="17059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D2D891-C227-4D2D-91D6-630F67288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58" y="1938528"/>
            <a:ext cx="2969738" cy="17059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AE227D-D028-4F53-B935-E78491A7A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57" y="3644490"/>
            <a:ext cx="2969738" cy="2293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8CE7A90-16C4-4308-852B-447DE5A4C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1894" y="261191"/>
            <a:ext cx="2944105" cy="2293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931D3E-C024-4870-B34A-BE8D17BCF7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1896" y="2526265"/>
            <a:ext cx="2944104" cy="22937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D43AECA-399F-40CC-A3CC-D83FD85A9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3683" y="261191"/>
            <a:ext cx="2944104" cy="89518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D858B97-D628-48D0-8B79-1867C425C5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3683" y="1156380"/>
            <a:ext cx="3027246" cy="170596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8A4A1CF-92F1-475B-9294-C84A16D6CF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0541" y="2862342"/>
            <a:ext cx="3110388" cy="22937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CF777D4-101B-4FE6-A214-386A1A7DC4C9}"/>
              </a:ext>
            </a:extLst>
          </p:cNvPr>
          <p:cNvSpPr txBox="1"/>
          <p:nvPr/>
        </p:nvSpPr>
        <p:spPr>
          <a:xfrm>
            <a:off x="3151894" y="5156042"/>
            <a:ext cx="294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ko-KR" altLang="en-US" dirty="0" err="1"/>
              <a:t>커밋횟수</a:t>
            </a:r>
            <a:r>
              <a:rPr lang="ko-KR" altLang="en-US" dirty="0"/>
              <a:t> </a:t>
            </a:r>
            <a:r>
              <a:rPr lang="en-US" altLang="ko-KR" dirty="0"/>
              <a:t>: 47</a:t>
            </a:r>
            <a:r>
              <a:rPr lang="ko-KR" altLang="en-US" dirty="0"/>
              <a:t>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ACF4F3-AAE9-4F21-9ED4-08FBAED5AF88}"/>
              </a:ext>
            </a:extLst>
          </p:cNvPr>
          <p:cNvSpPr txBox="1"/>
          <p:nvPr/>
        </p:nvSpPr>
        <p:spPr>
          <a:xfrm>
            <a:off x="7510541" y="5340708"/>
            <a:ext cx="294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ko-KR" altLang="en-US" dirty="0" err="1"/>
              <a:t>커밋횟수</a:t>
            </a:r>
            <a:r>
              <a:rPr lang="ko-KR" altLang="en-US" dirty="0"/>
              <a:t> </a:t>
            </a:r>
            <a:r>
              <a:rPr lang="en-US" altLang="ko-KR" dirty="0"/>
              <a:t>: 22</a:t>
            </a:r>
            <a:r>
              <a:rPr lang="ko-KR" altLang="en-US" dirty="0"/>
              <a:t>회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64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3FA9DD-D5D4-4713-93D3-C6A9B5561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40" y="256032"/>
            <a:ext cx="3129700" cy="23408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9AC777-83C8-4B28-A6B7-CE8F814D2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40" y="2596896"/>
            <a:ext cx="3129700" cy="5852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E249B1-8050-4115-86A8-1C58358F2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40" y="3182112"/>
            <a:ext cx="3129700" cy="17556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889F4E-45FB-4431-BC78-A2DB13F1FE68}"/>
              </a:ext>
            </a:extLst>
          </p:cNvPr>
          <p:cNvSpPr txBox="1"/>
          <p:nvPr/>
        </p:nvSpPr>
        <p:spPr>
          <a:xfrm>
            <a:off x="254938" y="5153644"/>
            <a:ext cx="294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ko-KR" altLang="en-US" dirty="0" err="1"/>
              <a:t>커밋횟수</a:t>
            </a:r>
            <a:r>
              <a:rPr lang="ko-KR" altLang="en-US" dirty="0"/>
              <a:t> </a:t>
            </a:r>
            <a:r>
              <a:rPr lang="en-US" altLang="ko-KR" dirty="0"/>
              <a:t>: 25</a:t>
            </a:r>
            <a:r>
              <a:rPr lang="ko-KR" altLang="en-US" dirty="0"/>
              <a:t>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207EE22-B3F4-457A-958E-6439954E8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3000" y="475838"/>
            <a:ext cx="2944104" cy="31268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7F4085-9ECE-4D65-B37A-A5015CC17730}"/>
              </a:ext>
            </a:extLst>
          </p:cNvPr>
          <p:cNvSpPr txBox="1"/>
          <p:nvPr/>
        </p:nvSpPr>
        <p:spPr>
          <a:xfrm>
            <a:off x="3603000" y="3875270"/>
            <a:ext cx="294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주차 </a:t>
            </a:r>
            <a:r>
              <a:rPr lang="ko-KR" altLang="en-US" dirty="0" err="1"/>
              <a:t>커밋횟수</a:t>
            </a:r>
            <a:r>
              <a:rPr lang="ko-KR" altLang="en-US" dirty="0"/>
              <a:t> </a:t>
            </a:r>
            <a:r>
              <a:rPr lang="en-US" altLang="ko-KR" dirty="0"/>
              <a:t>: 8</a:t>
            </a:r>
            <a:r>
              <a:rPr lang="ko-KR" altLang="en-US" dirty="0"/>
              <a:t>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C76C3C4-0BCD-43B2-A925-454EA0F8FC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5312" y="475838"/>
            <a:ext cx="3129700" cy="23408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F3F2215-007A-404B-AC87-904D47F1D2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5313" y="2816702"/>
            <a:ext cx="3129700" cy="15907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8875B2D-FD8A-44D2-881B-83AE084B3CAD}"/>
              </a:ext>
            </a:extLst>
          </p:cNvPr>
          <p:cNvSpPr txBox="1"/>
          <p:nvPr/>
        </p:nvSpPr>
        <p:spPr>
          <a:xfrm>
            <a:off x="7335312" y="4591026"/>
            <a:ext cx="294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주차 </a:t>
            </a:r>
            <a:r>
              <a:rPr lang="ko-KR" altLang="en-US" dirty="0" err="1"/>
              <a:t>커밋횟수</a:t>
            </a:r>
            <a:r>
              <a:rPr lang="ko-KR" altLang="en-US" dirty="0"/>
              <a:t> </a:t>
            </a:r>
            <a:r>
              <a:rPr lang="en-US" altLang="ko-KR" dirty="0"/>
              <a:t>: 17</a:t>
            </a:r>
            <a:r>
              <a:rPr lang="ko-KR" altLang="en-US" dirty="0"/>
              <a:t>회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538832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488</TotalTime>
  <Words>674</Words>
  <Application>Microsoft Office PowerPoint</Application>
  <PresentationFormat>와이드스크린</PresentationFormat>
  <Paragraphs>125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Calibri</vt:lpstr>
      <vt:lpstr>Calibri Light</vt:lpstr>
      <vt:lpstr>추억</vt:lpstr>
      <vt:lpstr>Run &amp; Return - 중간발표</vt:lpstr>
      <vt:lpstr>게임 컨셉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&amp; Retrun</dc:title>
  <dc:creator>정민수</dc:creator>
  <cp:lastModifiedBy>정민수</cp:lastModifiedBy>
  <cp:revision>40</cp:revision>
  <dcterms:created xsi:type="dcterms:W3CDTF">2018-09-22T15:13:36Z</dcterms:created>
  <dcterms:modified xsi:type="dcterms:W3CDTF">2018-11-05T13:47:47Z</dcterms:modified>
</cp:coreProperties>
</file>