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1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민수" initials="정" lastIdx="1" clrIdx="0">
    <p:extLst>
      <p:ext uri="{19B8F6BF-5375-455C-9EA6-DF929625EA0E}">
        <p15:presenceInfo xmlns:p15="http://schemas.microsoft.com/office/powerpoint/2012/main" userId="정민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4T23:28:02.066" idx="1">
    <p:pos x="7081" y="97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ECB1-C27B-4CA5-AC5C-99F1364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367" y="1159934"/>
            <a:ext cx="7766936" cy="1646302"/>
          </a:xfrm>
        </p:spPr>
        <p:txBody>
          <a:bodyPr/>
          <a:lstStyle/>
          <a:p>
            <a:pPr algn="ctr"/>
            <a:r>
              <a:rPr lang="en-US" altLang="ko-KR" sz="8800" b="1" dirty="0">
                <a:solidFill>
                  <a:schemeClr val="tx1"/>
                </a:solidFill>
                <a:latin typeface="+mj-ea"/>
              </a:rPr>
              <a:t>Run &amp; </a:t>
            </a:r>
            <a:r>
              <a:rPr lang="en-US" altLang="ko-KR" sz="8800" b="1" dirty="0" err="1">
                <a:solidFill>
                  <a:schemeClr val="tx1"/>
                </a:solidFill>
                <a:latin typeface="+mj-ea"/>
              </a:rPr>
              <a:t>Retrun</a:t>
            </a:r>
            <a:endParaRPr lang="ko-KR" altLang="en-US" sz="88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16F8F-C7E8-48D7-A672-7747F6DA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767" y="4051765"/>
            <a:ext cx="7766936" cy="1096899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3500" dirty="0">
                <a:solidFill>
                  <a:schemeClr val="tx1"/>
                </a:solidFill>
              </a:rPr>
              <a:t>2015180037 </a:t>
            </a:r>
            <a:r>
              <a:rPr lang="ko-KR" altLang="en-US" sz="3500" dirty="0">
                <a:solidFill>
                  <a:schemeClr val="tx1"/>
                </a:solidFill>
              </a:rPr>
              <a:t>정민수</a:t>
            </a:r>
          </a:p>
        </p:txBody>
      </p:sp>
    </p:spTree>
    <p:extLst>
      <p:ext uri="{BB962C8B-B14F-4D97-AF65-F5344CB8AC3E}">
        <p14:creationId xmlns:p14="http://schemas.microsoft.com/office/powerpoint/2010/main" val="73087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5556-D7A0-49D2-8A0E-817C657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게임 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0610B-84DD-4B96-8497-A9CFEBF5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/>
              <a:t>런게임</a:t>
            </a:r>
            <a:r>
              <a:rPr lang="en-US" altLang="ko-KR" sz="2400" dirty="0"/>
              <a:t>, </a:t>
            </a:r>
            <a:r>
              <a:rPr lang="ko-KR" altLang="en-US" sz="2400" dirty="0"/>
              <a:t>하지만 멀리 간다고 좋은 것이 아니다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제한시간동안 가고</a:t>
            </a:r>
            <a:r>
              <a:rPr lang="en-US" altLang="ko-KR" dirty="0"/>
              <a:t>, </a:t>
            </a:r>
            <a:r>
              <a:rPr lang="ko-KR" altLang="en-US" dirty="0"/>
              <a:t>간 만큼 제한시간동안 돌아와야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갈수록 상승하는 맵 난이도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간 만큼 누적된 난이도는 돌아오는 것을 더욱 어렵게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패턴이란 없다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(AI</a:t>
            </a:r>
            <a:r>
              <a:rPr lang="ko-KR" altLang="en-US" dirty="0"/>
              <a:t>를 이용한 맵 무작위 생성</a:t>
            </a:r>
            <a:r>
              <a:rPr lang="en-US" altLang="ko-KR" dirty="0"/>
              <a:t>, </a:t>
            </a:r>
            <a:r>
              <a:rPr lang="ko-KR" altLang="en-US" dirty="0"/>
              <a:t>컨트롤만이 살릴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64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6F5DF0-BEE9-4CFA-8A98-EB958EA83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51830"/>
              </p:ext>
            </p:extLst>
          </p:nvPr>
        </p:nvGraphicFramePr>
        <p:xfrm>
          <a:off x="677333" y="551792"/>
          <a:ext cx="9144584" cy="5278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19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330965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</a:tblGrid>
              <a:tr h="762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762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스테이지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에디터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기초 맵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 타일 이미지 로딩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배치 타일 선택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배치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제작 파일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76265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스테이지 이동 간 인공지능에 의한 난이도에 따른 맵 자동 생성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스테이지 에디터 제작 파일 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04983"/>
                  </a:ext>
                </a:extLst>
              </a:tr>
              <a:tr h="7626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캐릭터 컨트롤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키보드에 의한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방향 이동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점프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바로 착지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70288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플레이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 동안 또는 특정키 입력 시 까지 우측 진행 이후 좌측 진행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 충돌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추락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 초과 전까지 원점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미복귀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시 게임 오버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76265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배경 음악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착지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장애물에 따른 충돌 효과음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76265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초기화면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0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5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94FB-802B-4AC1-96C5-43B0A7E3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스테이지 에디터 예시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F8CE4B-1A5A-449B-AEDC-BA9C7773A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49" y="1270000"/>
            <a:ext cx="5668259" cy="424410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252B4-7B74-4DFB-91BC-CF4B8BB7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273" y="2214465"/>
            <a:ext cx="4541966" cy="21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5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1091A7-04C4-43A6-9D6E-A0BC2764C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56" y="1190296"/>
            <a:ext cx="5563987" cy="447740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436940-AD7F-4043-BBAC-EDED4224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76" y="1227154"/>
            <a:ext cx="5563987" cy="44774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A68451-CBEA-4E28-874E-53565CB18A3B}"/>
              </a:ext>
            </a:extLst>
          </p:cNvPr>
          <p:cNvSpPr/>
          <p:nvPr/>
        </p:nvSpPr>
        <p:spPr>
          <a:xfrm>
            <a:off x="2453972" y="5948119"/>
            <a:ext cx="839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‘Run </a:t>
            </a:r>
            <a:r>
              <a:rPr lang="ko-KR" altLang="en-US" dirty="0"/>
              <a:t>모드＇                                                                 </a:t>
            </a:r>
            <a:r>
              <a:rPr lang="en-US" altLang="ko-KR" dirty="0"/>
              <a:t>‘Return </a:t>
            </a:r>
            <a:r>
              <a:rPr lang="ko-KR" altLang="en-US" dirty="0"/>
              <a:t>모드＇             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88A2503-1D00-4514-BA11-9443DED5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56" y="282169"/>
            <a:ext cx="8596668" cy="132080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예상 게임 실행 흐름 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j-ea"/>
              </a:rPr>
              <a:t>플레이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00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84C6A-72F8-44C1-B143-57D2F534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개발 일정 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D3A4D-C50A-4D16-A752-E6829EDBD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5395911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장애물 리소스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스테이지 에디터 배치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구현 파일 저장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캐릭터 리소스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스테이지 에디터 제작 맵 파일 로딩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캐릭터 이동 구현 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뛰기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바로 착지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 초기화면 제작</a:t>
            </a:r>
            <a:r>
              <a:rPr lang="en-US" altLang="ko-KR" dirty="0"/>
              <a:t>, </a:t>
            </a:r>
            <a:r>
              <a:rPr lang="ko-KR" altLang="en-US" dirty="0"/>
              <a:t>메뉴 구현 </a:t>
            </a:r>
            <a:r>
              <a:rPr lang="en-US" altLang="ko-KR" dirty="0"/>
              <a:t>(</a:t>
            </a:r>
            <a:r>
              <a:rPr lang="ko-KR" altLang="en-US" dirty="0"/>
              <a:t>시작 </a:t>
            </a:r>
            <a:r>
              <a:rPr lang="en-US" altLang="ko-KR" dirty="0"/>
              <a:t>/ </a:t>
            </a:r>
            <a:r>
              <a:rPr lang="ko-KR" altLang="en-US" dirty="0"/>
              <a:t>로드 </a:t>
            </a:r>
            <a:r>
              <a:rPr lang="en-US" altLang="ko-KR" dirty="0"/>
              <a:t>/ 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캐릭터</a:t>
            </a:r>
            <a:r>
              <a:rPr lang="en-US" altLang="ko-KR" dirty="0"/>
              <a:t>-</a:t>
            </a:r>
            <a:r>
              <a:rPr lang="ko-KR" altLang="en-US" dirty="0"/>
              <a:t>장애물 충돌체크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‘Run </a:t>
            </a:r>
            <a:r>
              <a:rPr lang="ko-KR" altLang="en-US" dirty="0"/>
              <a:t>모드</a:t>
            </a:r>
            <a:r>
              <a:rPr lang="en-US" altLang="ko-KR" dirty="0"/>
              <a:t>’, ‘Return </a:t>
            </a:r>
            <a:r>
              <a:rPr lang="ko-KR" altLang="en-US" dirty="0" err="1"/>
              <a:t>모드＇시스템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 도중  메뉴 구현 </a:t>
            </a:r>
            <a:r>
              <a:rPr lang="en-US" altLang="ko-KR" dirty="0"/>
              <a:t>(</a:t>
            </a:r>
            <a:r>
              <a:rPr lang="ko-KR" altLang="en-US" dirty="0"/>
              <a:t>도움말 </a:t>
            </a:r>
            <a:r>
              <a:rPr lang="en-US" altLang="ko-KR" dirty="0"/>
              <a:t>/ </a:t>
            </a:r>
            <a:r>
              <a:rPr lang="ko-KR" altLang="en-US" dirty="0"/>
              <a:t>돌아가기 </a:t>
            </a:r>
            <a:r>
              <a:rPr lang="en-US" altLang="ko-KR" dirty="0"/>
              <a:t>/ </a:t>
            </a:r>
            <a:r>
              <a:rPr lang="ko-KR" altLang="en-US" dirty="0"/>
              <a:t>게임 종료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308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84C6A-72F8-44C1-B143-57D2F534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개발 일정 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D3A4D-C50A-4D16-A752-E6829EDBD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5395911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캐릭터 애니메이션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사운드 리소스 구하기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 전체에 필요한 사운드 삽입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맵 이동에 따른 랜덤 난수에 의한 맵 파일 생성</a:t>
            </a:r>
            <a:r>
              <a:rPr lang="en-US" altLang="ko-KR" dirty="0"/>
              <a:t>, </a:t>
            </a:r>
            <a:r>
              <a:rPr lang="ko-KR" altLang="en-US" dirty="0"/>
              <a:t>저장 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기존 </a:t>
            </a:r>
            <a:r>
              <a:rPr lang="ko-KR" altLang="en-US" dirty="0" err="1"/>
              <a:t>맵에</a:t>
            </a:r>
            <a:r>
              <a:rPr lang="ko-KR" altLang="en-US" dirty="0"/>
              <a:t> 대한 </a:t>
            </a:r>
            <a:r>
              <a:rPr lang="en-US" altLang="ko-KR" dirty="0"/>
              <a:t>AI</a:t>
            </a:r>
            <a:r>
              <a:rPr lang="ko-KR" altLang="en-US" dirty="0"/>
              <a:t>의 스스로 난이도 </a:t>
            </a:r>
            <a:r>
              <a:rPr lang="ko-KR" altLang="en-US" dirty="0" err="1"/>
              <a:t>체킹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1800" dirty="0"/>
              <a:t>각 개별 장애물</a:t>
            </a:r>
            <a:r>
              <a:rPr lang="en-US" altLang="ko-KR" sz="1800" dirty="0"/>
              <a:t>, </a:t>
            </a:r>
            <a:r>
              <a:rPr lang="ko-KR" altLang="en-US" sz="1800" dirty="0"/>
              <a:t>장애물 조합에 따른 난이도 부여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AI </a:t>
            </a:r>
            <a:r>
              <a:rPr lang="ko-KR" altLang="en-US" sz="1800" dirty="0"/>
              <a:t>자체 패턴 제작</a:t>
            </a:r>
            <a:r>
              <a:rPr lang="en-US" altLang="ko-KR" sz="1800" dirty="0"/>
              <a:t> </a:t>
            </a:r>
            <a:r>
              <a:rPr lang="ko-KR" altLang="en-US" sz="1800" dirty="0"/>
              <a:t>및 난이도 </a:t>
            </a:r>
            <a:r>
              <a:rPr lang="ko-KR" altLang="en-US" sz="1800" dirty="0" err="1"/>
              <a:t>체킹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933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F4B1C-C506-4A34-9106-2E3F4023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개발 일정 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811D1-12E3-4A09-B581-69DFE622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난이도에 따른 </a:t>
            </a:r>
            <a:r>
              <a:rPr lang="en-US" altLang="ko-KR" dirty="0"/>
              <a:t>AI </a:t>
            </a:r>
            <a:r>
              <a:rPr lang="ko-KR" altLang="en-US"/>
              <a:t>자체 맵 제작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 적용</a:t>
            </a:r>
            <a:r>
              <a:rPr lang="en-US" altLang="ko-KR" dirty="0"/>
              <a:t>, </a:t>
            </a:r>
            <a:r>
              <a:rPr lang="ko-KR" altLang="en-US" dirty="0"/>
              <a:t>실 체감 난이도에 대한 난이도 부여 값 변경 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 최종 점검 및 </a:t>
            </a:r>
            <a:r>
              <a:rPr lang="ko-KR" altLang="en-US" dirty="0" err="1"/>
              <a:t>예비주</a:t>
            </a:r>
            <a:r>
              <a:rPr lang="ko-KR" altLang="en-US" dirty="0"/>
              <a:t> 편성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52686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157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Run &amp; Retrun</vt:lpstr>
      <vt:lpstr>게임 컨셉</vt:lpstr>
      <vt:lpstr>PowerPoint 프레젠테이션</vt:lpstr>
      <vt:lpstr>스테이지 에디터 예시</vt:lpstr>
      <vt:lpstr>예상 게임 실행 흐름 (플레이)</vt:lpstr>
      <vt:lpstr>개발 일정 - 1</vt:lpstr>
      <vt:lpstr>개발 일정 - 2</vt:lpstr>
      <vt:lpstr>개발 일정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&amp; Retrun</dc:title>
  <dc:creator>정민수</dc:creator>
  <cp:lastModifiedBy>정민수</cp:lastModifiedBy>
  <cp:revision>17</cp:revision>
  <dcterms:created xsi:type="dcterms:W3CDTF">2018-09-22T15:13:36Z</dcterms:created>
  <dcterms:modified xsi:type="dcterms:W3CDTF">2018-09-26T08:05:08Z</dcterms:modified>
</cp:coreProperties>
</file>