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3"/>
            <a:ext cx="7766936" cy="2891831"/>
          </a:xfrm>
        </p:spPr>
        <p:txBody>
          <a:bodyPr/>
          <a:lstStyle/>
          <a:p>
            <a:pPr algn="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&amp; </a:t>
            </a:r>
            <a:r>
              <a:rPr lang="en-US" altLang="ko-KR" sz="8800" b="1" dirty="0" err="1">
                <a:solidFill>
                  <a:schemeClr val="tx1"/>
                </a:solidFill>
                <a:latin typeface="+mj-ea"/>
              </a:rPr>
              <a:t>Retrun</a:t>
            </a:r>
            <a:br>
              <a:rPr lang="en-US" altLang="ko-KR" sz="8800" b="1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b="1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275"/>
            <a:ext cx="10058400" cy="1450757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3" y="1858986"/>
            <a:ext cx="11015207" cy="4023360"/>
          </a:xfrm>
        </p:spPr>
        <p:txBody>
          <a:bodyPr/>
          <a:lstStyle/>
          <a:p>
            <a:r>
              <a:rPr lang="ko-KR" altLang="en-US" sz="3200" dirty="0"/>
              <a:t>○달려라</a:t>
            </a:r>
            <a:r>
              <a:rPr lang="en-US" altLang="ko-KR" sz="3200" dirty="0"/>
              <a:t>, </a:t>
            </a:r>
            <a:r>
              <a:rPr lang="ko-KR" altLang="en-US" sz="3200" dirty="0"/>
              <a:t>그리고 돌아와라</a:t>
            </a:r>
            <a:endParaRPr lang="en-US" altLang="ko-KR" sz="3200" dirty="0"/>
          </a:p>
          <a:p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-</a:t>
            </a:r>
            <a:r>
              <a:rPr lang="ko-KR" altLang="en-US" sz="2800" dirty="0">
                <a:latin typeface="+mj-ea"/>
                <a:ea typeface="+mj-ea"/>
              </a:rPr>
              <a:t> 방향키를 이용한 쉬운 조작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  -</a:t>
            </a:r>
            <a:r>
              <a:rPr lang="ko-KR" altLang="en-US" sz="2800" dirty="0">
                <a:latin typeface="+mj-ea"/>
                <a:ea typeface="+mj-ea"/>
              </a:rPr>
              <a:t> 제한시간 동안 갔다가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똑같은 시간 동안 </a:t>
            </a:r>
            <a:r>
              <a:rPr lang="ko-KR" altLang="en-US" sz="2800" dirty="0" err="1">
                <a:latin typeface="+mj-ea"/>
                <a:ea typeface="+mj-ea"/>
              </a:rPr>
              <a:t>갔던만큼</a:t>
            </a:r>
            <a:r>
              <a:rPr lang="ko-KR" altLang="en-US" sz="2800" dirty="0">
                <a:latin typeface="+mj-ea"/>
                <a:ea typeface="+mj-ea"/>
              </a:rPr>
              <a:t> 돌아와야 한다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r>
              <a:rPr lang="en-US" altLang="ko-KR" sz="2800" dirty="0">
                <a:latin typeface="+mj-ea"/>
              </a:rPr>
              <a:t>  -</a:t>
            </a:r>
            <a:r>
              <a:rPr lang="ko-KR" altLang="en-US" sz="2800" dirty="0">
                <a:latin typeface="+mj-ea"/>
              </a:rPr>
              <a:t> 한 </a:t>
            </a:r>
            <a:r>
              <a:rPr lang="ko-KR" altLang="en-US" sz="2800" dirty="0" err="1">
                <a:latin typeface="+mj-ea"/>
              </a:rPr>
              <a:t>맵에서의</a:t>
            </a:r>
            <a:r>
              <a:rPr lang="ko-KR" altLang="en-US" sz="2800" dirty="0">
                <a:latin typeface="+mj-ea"/>
              </a:rPr>
              <a:t> 여러 가지 루트</a:t>
            </a:r>
            <a:r>
              <a:rPr lang="en-US" altLang="ko-KR" sz="2800" dirty="0">
                <a:latin typeface="+mj-ea"/>
              </a:rPr>
              <a:t>, </a:t>
            </a:r>
            <a:r>
              <a:rPr lang="ko-KR" altLang="en-US" sz="2800" dirty="0">
                <a:latin typeface="+mj-ea"/>
              </a:rPr>
              <a:t>더 갈 수 있을까</a:t>
            </a:r>
            <a:r>
              <a:rPr lang="en-US" altLang="ko-KR" sz="2800" dirty="0">
                <a:latin typeface="+mj-ea"/>
              </a:rPr>
              <a:t>? </a:t>
            </a:r>
            <a:r>
              <a:rPr lang="ko-KR" altLang="en-US" sz="2800" dirty="0">
                <a:latin typeface="+mj-ea"/>
              </a:rPr>
              <a:t>돌아올 수 있을까</a:t>
            </a:r>
            <a:r>
              <a:rPr lang="en-US" altLang="ko-KR" sz="2800" dirty="0">
                <a:latin typeface="+mj-ea"/>
              </a:rPr>
              <a:t>?</a:t>
            </a:r>
          </a:p>
          <a:p>
            <a:pPr algn="ctr"/>
            <a:endParaRPr lang="en-US" altLang="ko-KR" sz="2800" u="sng" dirty="0">
              <a:latin typeface="+mj-ea"/>
            </a:endParaRPr>
          </a:p>
          <a:p>
            <a:pPr algn="ctr"/>
            <a:r>
              <a:rPr lang="ko-KR" altLang="en-US" sz="3200" u="sng" dirty="0">
                <a:latin typeface="+mj-ea"/>
              </a:rPr>
              <a:t>기록은 당신의 선택과 컨트롤에 달렸다</a:t>
            </a:r>
            <a:r>
              <a:rPr lang="en-US" altLang="ko-KR" sz="3200" u="sng" dirty="0">
                <a:latin typeface="+mj-ea"/>
              </a:rPr>
              <a:t>!</a:t>
            </a:r>
            <a:endParaRPr lang="en-US" altLang="ko-KR" sz="3200" u="sng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F5DF0-BEE9-4CFA-8A98-EB958EA8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6674"/>
              </p:ext>
            </p:extLst>
          </p:nvPr>
        </p:nvGraphicFramePr>
        <p:xfrm>
          <a:off x="677333" y="551792"/>
          <a:ext cx="10640024" cy="54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19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8826405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</a:tblGrid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 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 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 좌우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850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동안 또는 특정키 입력 시 까지 우측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(run)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이후 좌측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 충돌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초과 전까지 원점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미복귀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시 게임 오버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321742-FFD6-43CD-97A1-929EB7AD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1666"/>
              </p:ext>
            </p:extLst>
          </p:nvPr>
        </p:nvGraphicFramePr>
        <p:xfrm>
          <a:off x="677332" y="278295"/>
          <a:ext cx="11223119" cy="571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8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1049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10/1 ~ 10/7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○장애물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스테이지 에디터 배치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구현 파일 저장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1049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○장애물 리소스 </a:t>
                      </a:r>
                      <a:r>
                        <a:rPr lang="en-US" altLang="ko-KR" sz="1600" dirty="0"/>
                        <a:t>75%</a:t>
                      </a:r>
                    </a:p>
                    <a:p>
                      <a:pPr latinLnBrk="1"/>
                      <a:r>
                        <a:rPr lang="ko-KR" altLang="en-US" sz="1600" dirty="0"/>
                        <a:t>○ 스테이지 에디터 배치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latinLnBrk="1"/>
                      <a:r>
                        <a:rPr lang="ko-KR" altLang="en-US" sz="1600" dirty="0"/>
                        <a:t>○ 구현 파일 저장</a:t>
                      </a:r>
                      <a:r>
                        <a:rPr lang="en-US" altLang="ko-KR" sz="1600" dirty="0"/>
                        <a:t> 100%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31980"/>
                  </a:ext>
                </a:extLst>
              </a:tr>
              <a:tr h="1359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10/8 ~ 10/14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바로 착지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04983"/>
                  </a:ext>
                </a:extLst>
              </a:tr>
              <a:tr h="1670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 </a:t>
                      </a:r>
                      <a:r>
                        <a:rPr lang="en-US" altLang="ko-KR" sz="1600" dirty="0"/>
                        <a:t>100% /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 50% / </a:t>
                      </a:r>
                      <a:r>
                        <a:rPr lang="ko-KR" altLang="en-US" sz="1600" dirty="0"/>
                        <a:t>바로 착지 </a:t>
                      </a:r>
                      <a:r>
                        <a:rPr lang="en-US" altLang="ko-KR" sz="1600" dirty="0"/>
                        <a:t>0%)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프레임워크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2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F0802-22DE-4119-85CE-67CD928C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44092"/>
              </p:ext>
            </p:extLst>
          </p:nvPr>
        </p:nvGraphicFramePr>
        <p:xfrm>
          <a:off x="677332" y="119270"/>
          <a:ext cx="11223119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37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4918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10/15 ~ 10/21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491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 </a:t>
                      </a:r>
                      <a:r>
                        <a:rPr lang="en-US" altLang="ko-KR" sz="1600" dirty="0"/>
                        <a:t>80%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 75%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u="sng" dirty="0"/>
                        <a:t>＋캐릭터 이동 구현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00673"/>
                  </a:ext>
                </a:extLst>
              </a:tr>
              <a:tr h="4532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10/22 ~ 10/28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삽입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r>
                        <a:rPr lang="en-US" altLang="ko-KR" sz="1600" dirty="0"/>
                        <a:t>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삽입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월드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＋스테이지 연속 저장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연속 로드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49751"/>
                  </a:ext>
                </a:extLst>
              </a:tr>
              <a:tr h="4568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10/29 ~ 11/4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3109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＋키 이벤트 테이블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상태 클래스 적용 </a:t>
                      </a:r>
                      <a:r>
                        <a:rPr lang="en-US" altLang="ko-KR" sz="1600" u="sng" dirty="0"/>
                        <a:t>75%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＋캐릭터</a:t>
                      </a:r>
                      <a:r>
                        <a:rPr lang="en-US" altLang="ko-KR" sz="1600" u="sng" dirty="0"/>
                        <a:t>-</a:t>
                      </a:r>
                      <a:r>
                        <a:rPr lang="ko-KR" altLang="en-US" sz="1600" u="sng" dirty="0"/>
                        <a:t>타일 충돌체크</a:t>
                      </a:r>
                      <a:r>
                        <a:rPr lang="en-US" altLang="ko-KR" sz="1600" u="sng" dirty="0"/>
                        <a:t> 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166A4A-BBA5-48EA-9F59-7DD0354C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04474"/>
              </p:ext>
            </p:extLst>
          </p:nvPr>
        </p:nvGraphicFramePr>
        <p:xfrm>
          <a:off x="677332" y="278296"/>
          <a:ext cx="11223119" cy="549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9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6665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11/5 ~ 11/12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○각 개별 장애물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 조합에 따른 난이도 부여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패턴 제작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타일 충돌체크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○모든 이동에 대한 </a:t>
                      </a:r>
                      <a:r>
                        <a:rPr lang="en-US" altLang="ko-KR" sz="1600" dirty="0"/>
                        <a:t>frame time </a:t>
                      </a:r>
                      <a:r>
                        <a:rPr lang="ko-KR" altLang="en-US" sz="1600" dirty="0"/>
                        <a:t>적용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16951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11/12 ~ 11/18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○난이도에 따른 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맵 제작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64331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Stage run / return </a:t>
                      </a:r>
                      <a:r>
                        <a:rPr lang="ko-KR" altLang="en-US" sz="1600" dirty="0"/>
                        <a:t>시간 시스템 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○장애물 및 캐릭터 리소스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94333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11/19 ~ 11/25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적용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 체감 난이도에 대한 난이도 부여 값 변경 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23066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시작화면 및 도움말 제작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600" dirty="0"/>
                        <a:t>○상세 테스트 및 버그 수정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78960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11/26 ~ 12/2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 및 </a:t>
                      </a:r>
                      <a:r>
                        <a:rPr lang="ko-KR" altLang="en-US" sz="1600" dirty="0" err="1"/>
                        <a:t>예비주</a:t>
                      </a:r>
                      <a:r>
                        <a:rPr lang="ko-KR" altLang="en-US" sz="1600" dirty="0"/>
                        <a:t> 편성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56207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○사운드 리소스 획득 및 추가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E50F4-9BFC-472E-BF1E-8A051AFC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599151"/>
            <a:ext cx="10984992" cy="499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ADA62-ECFD-44BA-90D0-436A6EFD5957}"/>
              </a:ext>
            </a:extLst>
          </p:cNvPr>
          <p:cNvSpPr txBox="1"/>
          <p:nvPr/>
        </p:nvSpPr>
        <p:spPr>
          <a:xfrm>
            <a:off x="2785872" y="5691921"/>
            <a:ext cx="66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2DGP_Project </a:t>
            </a:r>
            <a:r>
              <a:rPr lang="ko-KR" altLang="en-US" dirty="0"/>
              <a:t>총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119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6199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FC2D37-4D59-4A79-BF4F-C4965B9B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7" y="232565"/>
            <a:ext cx="2969738" cy="170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2D891-C227-4D2D-91D6-630F6728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8" y="1938528"/>
            <a:ext cx="2969738" cy="1705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E227D-D028-4F53-B935-E78491A7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7" y="3644490"/>
            <a:ext cx="2969738" cy="229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CE7A90-16C4-4308-852B-447DE5A4C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94" y="261191"/>
            <a:ext cx="2944105" cy="229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931D3E-C024-4870-B34A-BE8D17BCF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896" y="2526265"/>
            <a:ext cx="2944104" cy="22937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3AECA-399F-40CC-A3CC-D83FD85A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683" y="261191"/>
            <a:ext cx="2944104" cy="895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858B97-D628-48D0-8B79-1867C425C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3683" y="1156380"/>
            <a:ext cx="3027246" cy="17059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A4A1CF-92F1-475B-9294-C84A16D6C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541" y="2862342"/>
            <a:ext cx="3110388" cy="2293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F777D4-101B-4FE6-A214-386A1A7DC4C9}"/>
              </a:ext>
            </a:extLst>
          </p:cNvPr>
          <p:cNvSpPr txBox="1"/>
          <p:nvPr/>
        </p:nvSpPr>
        <p:spPr>
          <a:xfrm>
            <a:off x="3151894" y="5156042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47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CF4F3-AAE9-4F21-9ED4-08FBAED5AF88}"/>
              </a:ext>
            </a:extLst>
          </p:cNvPr>
          <p:cNvSpPr txBox="1"/>
          <p:nvPr/>
        </p:nvSpPr>
        <p:spPr>
          <a:xfrm>
            <a:off x="7510541" y="5340708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22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3FA9DD-D5D4-4713-93D3-C6A9B556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0" y="256032"/>
            <a:ext cx="3129700" cy="2340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AC777-83C8-4B28-A6B7-CE8F814D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0" y="2596896"/>
            <a:ext cx="3129700" cy="585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E249B1-8050-4115-86A8-1C58358F2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0" y="3182112"/>
            <a:ext cx="3129700" cy="175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9F4E-45FB-4431-BC78-A2DB13F1FE68}"/>
              </a:ext>
            </a:extLst>
          </p:cNvPr>
          <p:cNvSpPr txBox="1"/>
          <p:nvPr/>
        </p:nvSpPr>
        <p:spPr>
          <a:xfrm>
            <a:off x="254938" y="5153644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25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07EE22-B3F4-457A-958E-6439954E8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000" y="475838"/>
            <a:ext cx="2944104" cy="3126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F4085-9ECE-4D65-B37A-A5015CC17730}"/>
              </a:ext>
            </a:extLst>
          </p:cNvPr>
          <p:cNvSpPr txBox="1"/>
          <p:nvPr/>
        </p:nvSpPr>
        <p:spPr>
          <a:xfrm>
            <a:off x="3603000" y="3875270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8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76C3C4-0BCD-43B2-A925-454EA0F8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312" y="475838"/>
            <a:ext cx="3129700" cy="23408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3F2215-007A-404B-AC87-904D47F1D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313" y="2816702"/>
            <a:ext cx="3129700" cy="1590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875B2D-FD8A-44D2-881B-83AE084B3CAD}"/>
              </a:ext>
            </a:extLst>
          </p:cNvPr>
          <p:cNvSpPr txBox="1"/>
          <p:nvPr/>
        </p:nvSpPr>
        <p:spPr>
          <a:xfrm>
            <a:off x="7335312" y="4591026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3883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674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Run &amp; Retrun - 중간발표</vt:lpstr>
      <vt:lpstr>게임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39</cp:revision>
  <dcterms:created xsi:type="dcterms:W3CDTF">2018-09-22T15:13:36Z</dcterms:created>
  <dcterms:modified xsi:type="dcterms:W3CDTF">2018-11-05T13:40:11Z</dcterms:modified>
</cp:coreProperties>
</file>