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75" d="100"/>
          <a:sy n="75" d="100"/>
        </p:scale>
        <p:origin x="13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5698-1C85-45EE-8AF0-DB81D09F6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48D1A-D049-4B9B-8E0D-B4BA6FF90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F76F-1912-4949-964C-D5611BB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952A8-ED1A-46AA-9F44-7457CCF9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06AF-A750-45D1-B1C3-7DACB349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1E8E-527E-417E-A542-B87294A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2FC50-73B1-4149-8FEE-CF55F20C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E6630-8A27-4AE1-82D3-3479C1A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9B43-F7B7-43FA-8A01-5B4B70D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637E2-A189-459C-831F-91B2907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FFF23-6FD1-4B1B-B987-247408BBF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D7562-55EF-422E-9FC9-4123887D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43CE0-7339-4F54-A962-CA6CD26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79B4C-A7F8-4BCC-AC42-8AC50D4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E0BF4-9FD1-4C54-BD36-2C59D43C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859C-453E-488D-92AA-3E6EA3D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CEEDA-0326-4C4A-B23D-C22E1B2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9D2C2-EC09-4D67-85D9-4976A7E3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6889F-72DC-40A9-A75D-DA6D6C9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B3698-95A0-4412-AB16-598EE6F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52BC-C6F5-4585-995C-2C5AF03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787D9-5167-4976-9D65-A5399339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680D-FBC0-43A7-A769-D8B03B4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D222-8C8C-4DC5-90DA-F27B483E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C032B-6524-413C-A75E-9C08457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F83-B18E-4C44-85FA-88CEF01E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2E19-C673-43F0-969E-8914C836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B8A56-3E88-4D4F-98AF-42A0BE57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76277-B776-418D-A339-4D25264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C9BC7-E269-40EA-A747-1B0A205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CFD99-106B-4EE8-95D0-906543F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FE96-4A2E-43D4-884E-4352A4B1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A10DD-B1D7-4864-957C-3779F205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F28DD-ADD2-4C54-9339-CE4814E5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34084-861A-45E7-91B4-278E55566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24F2-739F-4AE6-AFF4-16668373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441C-92DC-493C-9620-9E92E12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29D80-3914-4FE4-8D02-18A400E5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E8C32-FB18-49B4-A237-4B181175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4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2099-475D-4222-AAF1-41D0A7C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8ABCD-B596-4B5B-81DA-4040BE82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5AFD9-6557-4760-AD3D-4DAE6B5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A6DFF-B74F-4C60-A59C-3AEEFDD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A6765-B248-41C1-B0FA-30E7E7F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456FF-16B8-4647-B779-5B4890A4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1E7D4-08BA-4A60-AB0F-DD966917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6C8D1-E6A2-4A54-BFDF-BD2C01B2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A1B7-633C-449C-A15E-56C66C3B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5E28E-49C4-403B-92FF-B023159A6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52F7-45D3-4C7F-B006-5D5DA48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4B5D5-E879-4A79-A6F9-67D8936F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B48E7-3DD3-498D-9F20-B6496EE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3708-7105-427A-8E3E-60D77FA7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CA9AC-170C-4BBA-BF3B-0258A3715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B00EF-1C50-4D02-AA28-C3A37037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DA809-225B-409B-AF83-2900AC9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477E-03E5-4F52-8DA7-23322F7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05E1-E699-403B-B048-33EC48C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0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FC43B-780A-4835-87E9-55DE30BC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E43B-D9A1-40C4-9793-236273D2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D220-B9D0-475B-BADC-9432421A3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0E59-4C7B-4A67-9185-E4A7154D88F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6559-787D-41B7-8E2E-4E4CCD25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3956C-43B2-4F44-931E-66703371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6F62D59-3531-41E4-8A4B-13420492C8A0}"/>
              </a:ext>
            </a:extLst>
          </p:cNvPr>
          <p:cNvGrpSpPr/>
          <p:nvPr/>
        </p:nvGrpSpPr>
        <p:grpSpPr>
          <a:xfrm>
            <a:off x="1082180" y="864058"/>
            <a:ext cx="4860000" cy="3639600"/>
            <a:chOff x="1082180" y="864058"/>
            <a:chExt cx="4860000" cy="3639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BED602-D019-4E3E-A2A3-A5446A43AAF0}"/>
                </a:ext>
              </a:extLst>
            </p:cNvPr>
            <p:cNvSpPr>
              <a:spLocks/>
            </p:cNvSpPr>
            <p:nvPr/>
          </p:nvSpPr>
          <p:spPr>
            <a:xfrm>
              <a:off x="1082180" y="864058"/>
              <a:ext cx="4860000" cy="363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63861D-3456-4297-A37F-E03D9AFA7674}"/>
                </a:ext>
              </a:extLst>
            </p:cNvPr>
            <p:cNvSpPr txBox="1"/>
            <p:nvPr/>
          </p:nvSpPr>
          <p:spPr>
            <a:xfrm>
              <a:off x="1903011" y="1299748"/>
              <a:ext cx="3218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P A U S E</a:t>
              </a:r>
              <a:endParaRPr lang="ko-KR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98E795-EE05-49EF-8712-1937D58EBD30}"/>
                </a:ext>
              </a:extLst>
            </p:cNvPr>
            <p:cNvSpPr/>
            <p:nvPr/>
          </p:nvSpPr>
          <p:spPr>
            <a:xfrm>
              <a:off x="1641435" y="2223078"/>
              <a:ext cx="3741490" cy="22440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64ADA5-8616-4565-B4C9-EF091727980E}"/>
              </a:ext>
            </a:extLst>
          </p:cNvPr>
          <p:cNvSpPr txBox="1"/>
          <p:nvPr/>
        </p:nvSpPr>
        <p:spPr>
          <a:xfrm>
            <a:off x="2030113" y="864066"/>
            <a:ext cx="164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돌아가기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8A043-586F-40D3-8CE1-4AE7BCFF763D}"/>
              </a:ext>
            </a:extLst>
          </p:cNvPr>
          <p:cNvSpPr txBox="1"/>
          <p:nvPr/>
        </p:nvSpPr>
        <p:spPr>
          <a:xfrm>
            <a:off x="2225155" y="1579037"/>
            <a:ext cx="127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도움말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29BA3-172C-4C52-AC40-5EBC8EEA9CDD}"/>
              </a:ext>
            </a:extLst>
          </p:cNvPr>
          <p:cNvSpPr txBox="1"/>
          <p:nvPr/>
        </p:nvSpPr>
        <p:spPr>
          <a:xfrm>
            <a:off x="2030114" y="2294008"/>
            <a:ext cx="16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게임종료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F78D5A-DD58-48F2-AF04-B71ADA10F00E}"/>
              </a:ext>
            </a:extLst>
          </p:cNvPr>
          <p:cNvGrpSpPr/>
          <p:nvPr/>
        </p:nvGrpSpPr>
        <p:grpSpPr>
          <a:xfrm>
            <a:off x="977597" y="696284"/>
            <a:ext cx="14955893" cy="2244052"/>
            <a:chOff x="977597" y="696284"/>
            <a:chExt cx="14955893" cy="22440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EE4524F-465B-4F1D-8C66-D2C74AC005CE}"/>
                </a:ext>
              </a:extLst>
            </p:cNvPr>
            <p:cNvGrpSpPr/>
            <p:nvPr/>
          </p:nvGrpSpPr>
          <p:grpSpPr>
            <a:xfrm>
              <a:off x="977597" y="696284"/>
              <a:ext cx="14955893" cy="2244052"/>
              <a:chOff x="977597" y="696284"/>
              <a:chExt cx="14955893" cy="2244052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84B2952-4317-4BA9-9A2D-969C00BC3215}"/>
                  </a:ext>
                </a:extLst>
              </p:cNvPr>
              <p:cNvGrpSpPr/>
              <p:nvPr/>
            </p:nvGrpSpPr>
            <p:grpSpPr>
              <a:xfrm>
                <a:off x="977597" y="696284"/>
                <a:ext cx="14955893" cy="2244052"/>
                <a:chOff x="977597" y="696284"/>
                <a:chExt cx="14955893" cy="2244052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F9EDB2F-79BF-4320-AF9A-533F464987A6}"/>
                    </a:ext>
                  </a:extLst>
                </p:cNvPr>
                <p:cNvGrpSpPr/>
                <p:nvPr/>
              </p:nvGrpSpPr>
              <p:grpSpPr>
                <a:xfrm>
                  <a:off x="977597" y="696284"/>
                  <a:ext cx="14955893" cy="2244052"/>
                  <a:chOff x="977597" y="696284"/>
                  <a:chExt cx="14955893" cy="2244052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6031834-1E05-4381-BBA7-CEB05F8BB980}"/>
                      </a:ext>
                    </a:extLst>
                  </p:cNvPr>
                  <p:cNvSpPr/>
                  <p:nvPr/>
                </p:nvSpPr>
                <p:spPr>
                  <a:xfrm>
                    <a:off x="977597" y="696284"/>
                    <a:ext cx="3741490" cy="224405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0D4096AC-BC9F-40B2-8D01-66BDF68A7D12}"/>
                      </a:ext>
                    </a:extLst>
                  </p:cNvPr>
                  <p:cNvGrpSpPr/>
                  <p:nvPr/>
                </p:nvGrpSpPr>
                <p:grpSpPr>
                  <a:xfrm>
                    <a:off x="4731070" y="696284"/>
                    <a:ext cx="3741490" cy="2244052"/>
                    <a:chOff x="4860024" y="696285"/>
                    <a:chExt cx="3741490" cy="2244052"/>
                  </a:xfrm>
                </p:grpSpPr>
                <p:sp>
                  <p:nvSpPr>
                    <p:cNvPr id="5" name="직사각형 4">
                      <a:extLst>
                        <a:ext uri="{FF2B5EF4-FFF2-40B4-BE49-F238E27FC236}">
                          <a16:creationId xmlns:a16="http://schemas.microsoft.com/office/drawing/2014/main" id="{6B3C11D7-93B7-48C8-987D-3628DF370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24" y="696285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52C3F29-1F3D-4205-A7D7-18B17D68E8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6548" y="857494"/>
                      <a:ext cx="1648441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/>
                        <a:t>돌아가기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6F07701-BB77-4932-942B-4775F58765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6549" y="2287436"/>
                      <a:ext cx="164844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게임종료</a:t>
                      </a:r>
                    </a:p>
                  </p:txBody>
                </p:sp>
              </p:grpSp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E707CF4E-E21E-47C2-A303-26A909DF5424}"/>
                      </a:ext>
                    </a:extLst>
                  </p:cNvPr>
                  <p:cNvGrpSpPr/>
                  <p:nvPr/>
                </p:nvGrpSpPr>
                <p:grpSpPr>
                  <a:xfrm>
                    <a:off x="8450510" y="696284"/>
                    <a:ext cx="3741490" cy="2244052"/>
                    <a:chOff x="4825351" y="696285"/>
                    <a:chExt cx="3741490" cy="2244052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C04D7080-C98D-49AB-8734-A4B0334C5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51" y="696285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F4AB56E-9A18-49F5-B41C-175E5D041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2900" y="857494"/>
                      <a:ext cx="164844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돌아가기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2B145CD-84DD-463A-A57F-026E916E8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3926" y="2287436"/>
                      <a:ext cx="1648440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게임종료</a:t>
                      </a:r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CAEF4873-2637-4EEE-B748-F22F99F395F9}"/>
                      </a:ext>
                    </a:extLst>
                  </p:cNvPr>
                  <p:cNvGrpSpPr/>
                  <p:nvPr/>
                </p:nvGrpSpPr>
                <p:grpSpPr>
                  <a:xfrm>
                    <a:off x="12192000" y="696284"/>
                    <a:ext cx="3741490" cy="2244052"/>
                    <a:chOff x="8361136" y="3548013"/>
                    <a:chExt cx="3741490" cy="2244052"/>
                  </a:xfrm>
                </p:grpSpPr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87D5D213-1C82-44D6-8B33-9F8B1E01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1136" y="3548013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D7AADDFF-9073-4536-8EF5-56DFFAD7E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660" y="3709222"/>
                      <a:ext cx="164844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돌아가기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0358653-F9A2-4D63-910B-129BE380E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6390" y="4430766"/>
                      <a:ext cx="127098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도움말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B7BF65CC-8C65-4E77-84C0-452C010C8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54955" y="5139164"/>
                      <a:ext cx="1648440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/>
                        <a:t>게임종료</a:t>
                      </a:r>
                    </a:p>
                  </p:txBody>
                </p:sp>
              </p:grp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7A4782F-0AF8-4F6A-8FAF-131546C7286D}"/>
                    </a:ext>
                  </a:extLst>
                </p:cNvPr>
                <p:cNvSpPr txBox="1"/>
                <p:nvPr/>
              </p:nvSpPr>
              <p:spPr>
                <a:xfrm>
                  <a:off x="2224834" y="1579117"/>
                  <a:ext cx="12709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도움말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F62E286-DDEF-48C2-8DFE-BD95586AFE6A}"/>
                    </a:ext>
                  </a:extLst>
                </p:cNvPr>
                <p:cNvSpPr txBox="1"/>
                <p:nvPr/>
              </p:nvSpPr>
              <p:spPr>
                <a:xfrm>
                  <a:off x="2024121" y="857493"/>
                  <a:ext cx="16484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돌아가기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FB4382-7BEC-44D0-9BDA-EA030E018781}"/>
                    </a:ext>
                  </a:extLst>
                </p:cNvPr>
                <p:cNvSpPr txBox="1"/>
                <p:nvPr/>
              </p:nvSpPr>
              <p:spPr>
                <a:xfrm>
                  <a:off x="2036105" y="2287435"/>
                  <a:ext cx="16484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게임종료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1F8190-E096-45DB-B376-DB49724112EF}"/>
                  </a:ext>
                </a:extLst>
              </p:cNvPr>
              <p:cNvSpPr txBox="1"/>
              <p:nvPr/>
            </p:nvSpPr>
            <p:spPr>
              <a:xfrm>
                <a:off x="5966324" y="1579037"/>
                <a:ext cx="1270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도움말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1DB4D9-14CD-424C-B563-62E92015550C}"/>
                </a:ext>
              </a:extLst>
            </p:cNvPr>
            <p:cNvSpPr txBox="1"/>
            <p:nvPr/>
          </p:nvSpPr>
          <p:spPr>
            <a:xfrm>
              <a:off x="9508058" y="1572464"/>
              <a:ext cx="164843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 </a:t>
              </a:r>
              <a:r>
                <a:rPr lang="ko-KR" altLang="en-US" sz="1000" dirty="0"/>
                <a:t> </a:t>
              </a:r>
              <a:r>
                <a:rPr lang="ko-KR" altLang="en-US" sz="2800" dirty="0"/>
                <a:t>도움말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42B929A-64DE-4ACB-B847-C26679FA5834}"/>
              </a:ext>
            </a:extLst>
          </p:cNvPr>
          <p:cNvSpPr txBox="1"/>
          <p:nvPr/>
        </p:nvSpPr>
        <p:spPr>
          <a:xfrm>
            <a:off x="6096000" y="5278963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돌아가기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3EAF49-940B-48DD-BA22-BB7495CF20F9}"/>
              </a:ext>
            </a:extLst>
          </p:cNvPr>
          <p:cNvSpPr txBox="1"/>
          <p:nvPr/>
        </p:nvSpPr>
        <p:spPr>
          <a:xfrm>
            <a:off x="1917700" y="5380440"/>
            <a:ext cx="164474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메인메뉴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D48E99-24DF-4C29-A907-EBB83C453767}"/>
              </a:ext>
            </a:extLst>
          </p:cNvPr>
          <p:cNvSpPr txBox="1"/>
          <p:nvPr/>
        </p:nvSpPr>
        <p:spPr>
          <a:xfrm>
            <a:off x="3562443" y="5380440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메인메뉴</a:t>
            </a:r>
            <a:endParaRPr lang="ko-KR" altLang="en-US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26FD52-C601-4EE9-B0E3-CFC126530F83}"/>
              </a:ext>
            </a:extLst>
          </p:cNvPr>
          <p:cNvSpPr txBox="1"/>
          <p:nvPr/>
        </p:nvSpPr>
        <p:spPr>
          <a:xfrm>
            <a:off x="1917700" y="6157356"/>
            <a:ext cx="164474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게임종료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BCEAC-0796-44F0-9E52-49146DFA5397}"/>
              </a:ext>
            </a:extLst>
          </p:cNvPr>
          <p:cNvSpPr txBox="1"/>
          <p:nvPr/>
        </p:nvSpPr>
        <p:spPr>
          <a:xfrm>
            <a:off x="3562443" y="6157356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1857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27</cp:revision>
  <dcterms:created xsi:type="dcterms:W3CDTF">2018-10-18T14:12:12Z</dcterms:created>
  <dcterms:modified xsi:type="dcterms:W3CDTF">2018-11-21T14:22:44Z</dcterms:modified>
</cp:coreProperties>
</file>