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8" r:id="rId3"/>
    <p:sldId id="274" r:id="rId4"/>
    <p:sldId id="273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민수" initials="정" lastIdx="1" clrIdx="0">
    <p:extLst>
      <p:ext uri="{19B8F6BF-5375-455C-9EA6-DF929625EA0E}">
        <p15:presenceInfo xmlns:p15="http://schemas.microsoft.com/office/powerpoint/2012/main" userId="정민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3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8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7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4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7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7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5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1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ECB1-C27B-4CA5-AC5C-99F13647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367" y="1159933"/>
            <a:ext cx="7766936" cy="2891831"/>
          </a:xfrm>
        </p:spPr>
        <p:txBody>
          <a:bodyPr/>
          <a:lstStyle/>
          <a:p>
            <a:pPr algn="r"/>
            <a:r>
              <a:rPr lang="en-US" altLang="ko-KR" sz="8800" b="1" dirty="0">
                <a:solidFill>
                  <a:schemeClr val="tx1"/>
                </a:solidFill>
                <a:latin typeface="+mj-ea"/>
              </a:rPr>
              <a:t>Run &amp; Return</a:t>
            </a:r>
            <a:br>
              <a:rPr lang="en-US" altLang="ko-KR" sz="8800" b="1" dirty="0">
                <a:solidFill>
                  <a:schemeClr val="tx1"/>
                </a:solidFill>
                <a:latin typeface="+mj-ea"/>
              </a:rPr>
            </a:br>
            <a:r>
              <a:rPr lang="en-US" altLang="ko-KR" sz="4000" b="1" dirty="0">
                <a:solidFill>
                  <a:schemeClr val="tx1"/>
                </a:solidFill>
                <a:latin typeface="+mj-ea"/>
              </a:rPr>
              <a:t>- 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</a:rPr>
              <a:t>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D16F8F-C7E8-48D7-A672-7747F6DAB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767" y="4051765"/>
            <a:ext cx="7766936" cy="1096899"/>
          </a:xfrm>
        </p:spPr>
        <p:txBody>
          <a:bodyPr>
            <a:normAutofit fontScale="70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3500" dirty="0">
                <a:solidFill>
                  <a:schemeClr val="tx1"/>
                </a:solidFill>
              </a:rPr>
              <a:t>2015180037 </a:t>
            </a:r>
            <a:r>
              <a:rPr lang="ko-KR" altLang="en-US" sz="3500" dirty="0">
                <a:solidFill>
                  <a:schemeClr val="tx1"/>
                </a:solidFill>
              </a:rPr>
              <a:t>정민수</a:t>
            </a:r>
          </a:p>
        </p:txBody>
      </p:sp>
    </p:spTree>
    <p:extLst>
      <p:ext uri="{BB962C8B-B14F-4D97-AF65-F5344CB8AC3E}">
        <p14:creationId xmlns:p14="http://schemas.microsoft.com/office/powerpoint/2010/main" val="73087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5556-D7A0-49D2-8A0E-817C657F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0275"/>
            <a:ext cx="10058400" cy="1450757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</a:rPr>
              <a:t>게임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0610B-84DD-4B96-8497-A9CFEBF5A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3" y="2133600"/>
            <a:ext cx="11015207" cy="374874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3200" dirty="0"/>
              <a:t>○ 달려라</a:t>
            </a:r>
            <a:r>
              <a:rPr lang="en-US" altLang="ko-KR" sz="3200" dirty="0"/>
              <a:t>, </a:t>
            </a:r>
            <a:r>
              <a:rPr lang="ko-KR" altLang="en-US" sz="3200" dirty="0"/>
              <a:t>그리고 돌아와라</a:t>
            </a:r>
            <a:endParaRPr lang="en-US" altLang="ko-KR" sz="3200" dirty="0"/>
          </a:p>
          <a:p>
            <a:r>
              <a:rPr lang="en-US" altLang="ko-KR" sz="2800" dirty="0">
                <a:latin typeface="+mj-ea"/>
                <a:ea typeface="+mj-ea"/>
              </a:rPr>
              <a:t> 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r>
              <a:rPr lang="en-US" altLang="ko-KR" sz="2800" dirty="0">
                <a:latin typeface="+mj-ea"/>
                <a:ea typeface="+mj-ea"/>
              </a:rPr>
              <a:t>- </a:t>
            </a:r>
            <a:r>
              <a:rPr lang="ko-KR" altLang="en-US" sz="2800" dirty="0">
                <a:latin typeface="+mj-ea"/>
                <a:ea typeface="+mj-ea"/>
              </a:rPr>
              <a:t>멀리 가는 것이 능사가 아니다</a:t>
            </a:r>
            <a:r>
              <a:rPr lang="en-US" altLang="ko-KR" sz="2800" dirty="0">
                <a:latin typeface="+mj-ea"/>
                <a:ea typeface="+mj-ea"/>
              </a:rPr>
              <a:t>!</a:t>
            </a:r>
          </a:p>
          <a:p>
            <a:endParaRPr lang="en-US" altLang="ko-KR" sz="2800" dirty="0">
              <a:latin typeface="+mj-ea"/>
              <a:ea typeface="+mj-ea"/>
            </a:endParaRPr>
          </a:p>
          <a:p>
            <a:r>
              <a:rPr lang="ko-KR" altLang="en-US" sz="3200" dirty="0"/>
              <a:t>○ 편리한 조작</a:t>
            </a:r>
            <a:endParaRPr lang="en-US" altLang="ko-KR" sz="3200" dirty="0"/>
          </a:p>
          <a:p>
            <a:r>
              <a:rPr lang="en-US" altLang="ko-KR" sz="2800" dirty="0">
                <a:latin typeface="+mj-ea"/>
                <a:ea typeface="+mj-ea"/>
              </a:rPr>
              <a:t>  - </a:t>
            </a:r>
            <a:r>
              <a:rPr lang="ko-KR" altLang="en-US" sz="2800" dirty="0">
                <a:latin typeface="+mj-ea"/>
                <a:ea typeface="+mj-ea"/>
              </a:rPr>
              <a:t>방향키만 이용하는 단순함</a:t>
            </a:r>
            <a:endParaRPr lang="en-US" altLang="ko-KR" sz="2800" dirty="0">
              <a:latin typeface="+mj-ea"/>
              <a:ea typeface="+mj-ea"/>
            </a:endParaRPr>
          </a:p>
          <a:p>
            <a:endParaRPr lang="en-US" altLang="ko-KR" sz="2800" dirty="0">
              <a:latin typeface="+mj-ea"/>
              <a:ea typeface="+mj-ea"/>
            </a:endParaRPr>
          </a:p>
          <a:p>
            <a:r>
              <a:rPr lang="ko-KR" altLang="en-US" sz="3200" dirty="0"/>
              <a:t>○ 빠른 판단</a:t>
            </a:r>
            <a:r>
              <a:rPr lang="en-US" altLang="ko-KR" sz="3200" dirty="0"/>
              <a:t>, </a:t>
            </a:r>
            <a:r>
              <a:rPr lang="ko-KR" altLang="en-US" sz="3200" dirty="0"/>
              <a:t>정확한 컨트롤</a:t>
            </a:r>
            <a:endParaRPr lang="en-US" altLang="ko-KR" sz="3200" dirty="0"/>
          </a:p>
          <a:p>
            <a:r>
              <a:rPr lang="en-US" altLang="ko-KR" sz="2800" dirty="0">
                <a:latin typeface="+mj-ea"/>
              </a:rPr>
              <a:t>  - </a:t>
            </a:r>
            <a:r>
              <a:rPr lang="ko-KR" altLang="en-US" sz="2800" dirty="0">
                <a:latin typeface="+mj-ea"/>
              </a:rPr>
              <a:t>선택적인 루트</a:t>
            </a:r>
            <a:r>
              <a:rPr lang="en-US" altLang="ko-KR" sz="2800" dirty="0">
                <a:latin typeface="+mj-ea"/>
              </a:rPr>
              <a:t>, </a:t>
            </a:r>
            <a:r>
              <a:rPr lang="ko-KR" altLang="en-US" sz="2800" dirty="0">
                <a:latin typeface="+mj-ea"/>
              </a:rPr>
              <a:t>기록 단축을 위한 지름길</a:t>
            </a:r>
            <a:r>
              <a:rPr lang="en-US" altLang="ko-KR" sz="2800" dirty="0">
                <a:latin typeface="+mj-ea"/>
              </a:rPr>
              <a:t> </a:t>
            </a:r>
          </a:p>
          <a:p>
            <a:endParaRPr lang="en-US" altLang="ko-KR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64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4D7105-0C77-4BCD-9617-67143515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5" y="1476025"/>
            <a:ext cx="5753176" cy="3905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973A49-E7EC-4F0A-B3DE-753CF014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341" y="1476026"/>
            <a:ext cx="5753174" cy="39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DC0BE-6154-4D55-BA71-967945C0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15" y="308160"/>
            <a:ext cx="10058400" cy="702301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</a:rPr>
              <a:t>개발 진척도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C3564-0E45-4CFE-BE37-56263D2A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80565"/>
            <a:ext cx="10058400" cy="4488529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84C880-05D5-479B-B1EA-B73FDC9CA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55228"/>
              </p:ext>
            </p:extLst>
          </p:nvPr>
        </p:nvGraphicFramePr>
        <p:xfrm>
          <a:off x="358588" y="1067056"/>
          <a:ext cx="11456893" cy="511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862">
                  <a:extLst>
                    <a:ext uri="{9D8B030D-6E8A-4147-A177-3AD203B41FA5}">
                      <a16:colId xmlns:a16="http://schemas.microsoft.com/office/drawing/2014/main" val="3286640478"/>
                    </a:ext>
                  </a:extLst>
                </a:gridCol>
                <a:gridCol w="5110272">
                  <a:extLst>
                    <a:ext uri="{9D8B030D-6E8A-4147-A177-3AD203B41FA5}">
                      <a16:colId xmlns:a16="http://schemas.microsoft.com/office/drawing/2014/main" val="3831062178"/>
                    </a:ext>
                  </a:extLst>
                </a:gridCol>
                <a:gridCol w="4171791">
                  <a:extLst>
                    <a:ext uri="{9D8B030D-6E8A-4147-A177-3AD203B41FA5}">
                      <a16:colId xmlns:a16="http://schemas.microsoft.com/office/drawing/2014/main" val="2965437479"/>
                    </a:ext>
                  </a:extLst>
                </a:gridCol>
                <a:gridCol w="1279968">
                  <a:extLst>
                    <a:ext uri="{9D8B030D-6E8A-4147-A177-3AD203B41FA5}">
                      <a16:colId xmlns:a16="http://schemas.microsoft.com/office/drawing/2014/main" val="2638307324"/>
                    </a:ext>
                  </a:extLst>
                </a:gridCol>
              </a:tblGrid>
              <a:tr h="517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목표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진척도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46259"/>
                  </a:ext>
                </a:extLst>
              </a:tr>
              <a:tr h="991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스테이지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에디터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기초 맵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설치 타일 이미지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로딩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배치 타일 선택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배치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제작 파일 저장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기초 맵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설치 타일 이미지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배치 타일 선택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및 배치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제작 파일 일부 저장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및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90%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84652"/>
                  </a:ext>
                </a:extLst>
              </a:tr>
              <a:tr h="8927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캐릭터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키보드에 의한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좌우 이동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점프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바로 착지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전부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49455"/>
                  </a:ext>
                </a:extLst>
              </a:tr>
              <a:tr h="892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플레이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제한시간동안 또는 특정키 입력 시 까지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우측 진행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(run)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이후 좌측 진행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(return)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오버 조건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가지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제한시간동안 또는 특정키 입력 시 까지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우측 진행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(run)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이후 좌측 진행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(return)</a:t>
                      </a:r>
                    </a:p>
                    <a:p>
                      <a:pPr algn="ctr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게임 오버 조건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가지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장애물 충돌 판정 미흡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일부 타일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미구현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20775"/>
                  </a:ext>
                </a:extLst>
              </a:tr>
              <a:tr h="823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배경 음악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 이동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점프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착지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장애물에 따른 충돌 효과음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게임 배경 음악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점프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충돌 효과음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60%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74593"/>
                  </a:ext>
                </a:extLst>
              </a:tr>
              <a:tr h="823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애니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메이션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초기화면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이동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죽음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이동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죽음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20%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0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97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FE50F4-9BFC-472E-BF1E-8A051AFC2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41" y="419857"/>
            <a:ext cx="4434661" cy="2829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2ADA62-ECFD-44BA-90D0-436A6EFD5957}"/>
              </a:ext>
            </a:extLst>
          </p:cNvPr>
          <p:cNvSpPr txBox="1"/>
          <p:nvPr/>
        </p:nvSpPr>
        <p:spPr>
          <a:xfrm>
            <a:off x="2785872" y="5691921"/>
            <a:ext cx="662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2DGP_Project </a:t>
            </a:r>
            <a:r>
              <a:rPr lang="ko-KR" altLang="en-US" sz="3200" dirty="0"/>
              <a:t>총 </a:t>
            </a:r>
            <a:r>
              <a:rPr lang="ko-KR" altLang="en-US" sz="3200" dirty="0" err="1"/>
              <a:t>커밋횟수</a:t>
            </a:r>
            <a:r>
              <a:rPr lang="ko-KR" altLang="en-US" sz="3200" dirty="0"/>
              <a:t> </a:t>
            </a:r>
            <a:r>
              <a:rPr lang="en-US" altLang="ko-KR" sz="3200" dirty="0"/>
              <a:t>: 223</a:t>
            </a:r>
            <a:r>
              <a:rPr lang="ko-KR" altLang="en-US" sz="3200" dirty="0"/>
              <a:t>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02C04-6A07-46A4-B8B0-9BB25F5F4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798" y="419857"/>
            <a:ext cx="4434660" cy="282985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4E0E52-FA90-4B27-A4EE-FABD52974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83816"/>
              </p:ext>
            </p:extLst>
          </p:nvPr>
        </p:nvGraphicFramePr>
        <p:xfrm>
          <a:off x="2232212" y="3608294"/>
          <a:ext cx="772757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894">
                  <a:extLst>
                    <a:ext uri="{9D8B030D-6E8A-4147-A177-3AD203B41FA5}">
                      <a16:colId xmlns:a16="http://schemas.microsoft.com/office/drawing/2014/main" val="3847494226"/>
                    </a:ext>
                  </a:extLst>
                </a:gridCol>
                <a:gridCol w="1931894">
                  <a:extLst>
                    <a:ext uri="{9D8B030D-6E8A-4147-A177-3AD203B41FA5}">
                      <a16:colId xmlns:a16="http://schemas.microsoft.com/office/drawing/2014/main" val="3324248649"/>
                    </a:ext>
                  </a:extLst>
                </a:gridCol>
                <a:gridCol w="1931894">
                  <a:extLst>
                    <a:ext uri="{9D8B030D-6E8A-4147-A177-3AD203B41FA5}">
                      <a16:colId xmlns:a16="http://schemas.microsoft.com/office/drawing/2014/main" val="2696419573"/>
                    </a:ext>
                  </a:extLst>
                </a:gridCol>
                <a:gridCol w="1931894">
                  <a:extLst>
                    <a:ext uri="{9D8B030D-6E8A-4147-A177-3AD203B41FA5}">
                      <a16:colId xmlns:a16="http://schemas.microsoft.com/office/drawing/2014/main" val="890166229"/>
                    </a:ext>
                  </a:extLst>
                </a:gridCol>
              </a:tblGrid>
              <a:tr h="38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47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25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026787"/>
                  </a:ext>
                </a:extLst>
              </a:tr>
              <a:tr h="33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22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28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47278"/>
                  </a:ext>
                </a:extLst>
              </a:tr>
              <a:tr h="307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23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098928"/>
                  </a:ext>
                </a:extLst>
              </a:tr>
              <a:tr h="33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23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680270"/>
                  </a:ext>
                </a:extLst>
              </a:tr>
              <a:tr h="307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주차</a:t>
                      </a: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(12/2)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90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93180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553</TotalTime>
  <Words>256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Calibri</vt:lpstr>
      <vt:lpstr>Calibri Light</vt:lpstr>
      <vt:lpstr>추억</vt:lpstr>
      <vt:lpstr>Run &amp; Return - 최종발표</vt:lpstr>
      <vt:lpstr>게임 소개</vt:lpstr>
      <vt:lpstr>PowerPoint 프레젠테이션</vt:lpstr>
      <vt:lpstr>개발 진척도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&amp; Retrun</dc:title>
  <dc:creator>정민수</dc:creator>
  <cp:lastModifiedBy>정민수</cp:lastModifiedBy>
  <cp:revision>49</cp:revision>
  <dcterms:created xsi:type="dcterms:W3CDTF">2018-09-22T15:13:36Z</dcterms:created>
  <dcterms:modified xsi:type="dcterms:W3CDTF">2018-12-03T11:49:37Z</dcterms:modified>
</cp:coreProperties>
</file>