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74" r:id="rId4"/>
    <p:sldId id="273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36" d="100"/>
          <a:sy n="36" d="100"/>
        </p:scale>
        <p:origin x="6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</a:t>
            </a:r>
            <a:r>
              <a:rPr lang="en-US" altLang="ko-KR" sz="8800" b="1">
                <a:solidFill>
                  <a:schemeClr val="tx1"/>
                </a:solidFill>
                <a:latin typeface="+mj-ea"/>
              </a:rPr>
              <a:t>&amp; Return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275"/>
            <a:ext cx="10058400" cy="1450757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3" y="1858986"/>
            <a:ext cx="11015207" cy="4023360"/>
          </a:xfrm>
        </p:spPr>
        <p:txBody>
          <a:bodyPr/>
          <a:lstStyle/>
          <a:p>
            <a:r>
              <a:rPr lang="ko-KR" altLang="en-US" sz="3200" dirty="0"/>
              <a:t>○달려라</a:t>
            </a:r>
            <a:r>
              <a:rPr lang="en-US" altLang="ko-KR" sz="3200" dirty="0"/>
              <a:t>, </a:t>
            </a:r>
            <a:r>
              <a:rPr lang="ko-KR" altLang="en-US" sz="3200" dirty="0"/>
              <a:t>그리고 돌아와라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-</a:t>
            </a:r>
            <a:r>
              <a:rPr lang="ko-KR" altLang="en-US" sz="2800" dirty="0">
                <a:latin typeface="+mj-ea"/>
                <a:ea typeface="+mj-ea"/>
              </a:rPr>
              <a:t> 방향키를 이용한 쉬운 조작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  -</a:t>
            </a:r>
            <a:r>
              <a:rPr lang="ko-KR" altLang="en-US" sz="2800" dirty="0">
                <a:latin typeface="+mj-ea"/>
                <a:ea typeface="+mj-ea"/>
              </a:rPr>
              <a:t> 제한시간 동안 갔다가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똑같은 시간 동안 </a:t>
            </a:r>
            <a:r>
              <a:rPr lang="ko-KR" altLang="en-US" sz="2800" dirty="0" err="1">
                <a:latin typeface="+mj-ea"/>
                <a:ea typeface="+mj-ea"/>
              </a:rPr>
              <a:t>갔던만큼</a:t>
            </a:r>
            <a:r>
              <a:rPr lang="ko-KR" altLang="en-US" sz="2800" dirty="0">
                <a:latin typeface="+mj-ea"/>
                <a:ea typeface="+mj-ea"/>
              </a:rPr>
              <a:t> 돌아와야 한다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en-US" altLang="ko-KR" sz="2800" dirty="0">
                <a:latin typeface="+mj-ea"/>
              </a:rPr>
              <a:t>  -</a:t>
            </a:r>
            <a:r>
              <a:rPr lang="ko-KR" altLang="en-US" sz="2800" dirty="0">
                <a:latin typeface="+mj-ea"/>
              </a:rPr>
              <a:t> 한 </a:t>
            </a:r>
            <a:r>
              <a:rPr lang="ko-KR" altLang="en-US" sz="2800" dirty="0" err="1">
                <a:latin typeface="+mj-ea"/>
              </a:rPr>
              <a:t>맵에서의</a:t>
            </a:r>
            <a:r>
              <a:rPr lang="ko-KR" altLang="en-US" sz="2800" dirty="0">
                <a:latin typeface="+mj-ea"/>
              </a:rPr>
              <a:t> 여러 가지 루트</a:t>
            </a:r>
            <a:r>
              <a:rPr lang="en-US" altLang="ko-KR" sz="2800" dirty="0">
                <a:latin typeface="+mj-ea"/>
              </a:rPr>
              <a:t>, </a:t>
            </a:r>
            <a:r>
              <a:rPr lang="ko-KR" altLang="en-US" sz="2800" dirty="0">
                <a:latin typeface="+mj-ea"/>
              </a:rPr>
              <a:t>더 갈 수 있을까</a:t>
            </a:r>
            <a:r>
              <a:rPr lang="en-US" altLang="ko-KR" sz="2800" dirty="0">
                <a:latin typeface="+mj-ea"/>
              </a:rPr>
              <a:t>? </a:t>
            </a:r>
            <a:r>
              <a:rPr lang="ko-KR" altLang="en-US" sz="2800" dirty="0">
                <a:latin typeface="+mj-ea"/>
              </a:rPr>
              <a:t>돌아올 수 있을까</a:t>
            </a:r>
            <a:r>
              <a:rPr lang="en-US" altLang="ko-KR" sz="2800" dirty="0">
                <a:latin typeface="+mj-ea"/>
              </a:rPr>
              <a:t>?</a:t>
            </a:r>
          </a:p>
          <a:p>
            <a:pPr algn="ctr"/>
            <a:endParaRPr lang="en-US" altLang="ko-KR" sz="2800" u="sng" dirty="0">
              <a:latin typeface="+mj-ea"/>
            </a:endParaRPr>
          </a:p>
          <a:p>
            <a:pPr algn="ctr"/>
            <a:r>
              <a:rPr lang="ko-KR" altLang="en-US" sz="3200" u="sng" dirty="0">
                <a:latin typeface="+mj-ea"/>
              </a:rPr>
              <a:t>기록은 당신의 선택과 컨트롤에 달렸다</a:t>
            </a:r>
            <a:r>
              <a:rPr lang="en-US" altLang="ko-KR" sz="3200" u="sng" dirty="0">
                <a:latin typeface="+mj-ea"/>
              </a:rPr>
              <a:t>!</a:t>
            </a:r>
            <a:endParaRPr lang="en-US" altLang="ko-KR" sz="3200" u="sng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D7105-0C77-4BCD-9617-67143515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3" y="1454944"/>
            <a:ext cx="4828869" cy="3278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973A49-E7EC-4F0A-B3DE-753CF014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9" y="1454945"/>
            <a:ext cx="4828869" cy="32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C0BE-6154-4D55-BA71-967945C0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5" y="308160"/>
            <a:ext cx="10058400" cy="70230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진척도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C3564-0E45-4CFE-BE37-56263D2A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0565"/>
            <a:ext cx="10058400" cy="4488529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84C880-05D5-479B-B1EA-B73FDC9CA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62558"/>
              </p:ext>
            </p:extLst>
          </p:nvPr>
        </p:nvGraphicFramePr>
        <p:xfrm>
          <a:off x="466165" y="1190325"/>
          <a:ext cx="10980326" cy="494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3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4897702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3998259">
                  <a:extLst>
                    <a:ext uri="{9D8B030D-6E8A-4147-A177-3AD203B41FA5}">
                      <a16:colId xmlns:a16="http://schemas.microsoft.com/office/drawing/2014/main" val="2965437479"/>
                    </a:ext>
                  </a:extLst>
                </a:gridCol>
                <a:gridCol w="1226726">
                  <a:extLst>
                    <a:ext uri="{9D8B030D-6E8A-4147-A177-3AD203B41FA5}">
                      <a16:colId xmlns:a16="http://schemas.microsoft.com/office/drawing/2014/main" val="2638307324"/>
                    </a:ext>
                  </a:extLst>
                </a:gridCol>
              </a:tblGrid>
              <a:tr h="517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9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기초 맵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설치 타일 이미지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배치 타일 선택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배치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제작 파일 일부 저장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95%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8927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전부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9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제한시간동안 또는 특정키 입력 시 까지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오버 조건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823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823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메이션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1" y="419857"/>
            <a:ext cx="4434661" cy="2829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2DGP_Project </a:t>
            </a:r>
            <a:r>
              <a:rPr lang="ko-KR" altLang="en-US" sz="3200" dirty="0"/>
              <a:t>총 </a:t>
            </a:r>
            <a:r>
              <a:rPr lang="ko-KR" altLang="en-US" sz="3200" dirty="0" err="1"/>
              <a:t>커밋횟수</a:t>
            </a:r>
            <a:r>
              <a:rPr lang="ko-KR" altLang="en-US" sz="3200" dirty="0"/>
              <a:t> </a:t>
            </a:r>
            <a:r>
              <a:rPr lang="en-US" altLang="ko-KR" sz="3200" dirty="0"/>
              <a:t>: 223</a:t>
            </a:r>
            <a:r>
              <a:rPr lang="ko-KR" altLang="en-US" sz="3200" dirty="0"/>
              <a:t>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02C04-6A07-46A4-B8B0-9BB25F5F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98" y="419857"/>
            <a:ext cx="4434660" cy="282985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4E0E52-FA90-4B27-A4EE-FABD5297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83816"/>
              </p:ext>
            </p:extLst>
          </p:nvPr>
        </p:nvGraphicFramePr>
        <p:xfrm>
          <a:off x="2232212" y="3608294"/>
          <a:ext cx="77275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94">
                  <a:extLst>
                    <a:ext uri="{9D8B030D-6E8A-4147-A177-3AD203B41FA5}">
                      <a16:colId xmlns:a16="http://schemas.microsoft.com/office/drawing/2014/main" val="3847494226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3324248649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2696419573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890166229"/>
                    </a:ext>
                  </a:extLst>
                </a:gridCol>
              </a:tblGrid>
              <a:tr h="38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26787"/>
                  </a:ext>
                </a:extLst>
              </a:tr>
              <a:tr h="33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47278"/>
                  </a:ext>
                </a:extLst>
              </a:tr>
              <a:tr h="30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98928"/>
                  </a:ext>
                </a:extLst>
              </a:tr>
              <a:tr h="33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80270"/>
                  </a:ext>
                </a:extLst>
              </a:tr>
              <a:tr h="30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(12/2)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239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Run &amp; Return - 중간발표</vt:lpstr>
      <vt:lpstr>게임 소개</vt:lpstr>
      <vt:lpstr>PowerPoint 프레젠테이션</vt:lpstr>
      <vt:lpstr>개발 진척도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45</cp:revision>
  <dcterms:created xsi:type="dcterms:W3CDTF">2018-09-22T15:13:36Z</dcterms:created>
  <dcterms:modified xsi:type="dcterms:W3CDTF">2018-12-02T16:25:20Z</dcterms:modified>
</cp:coreProperties>
</file>