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3395-5689-4726-934F-C5D1F08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4AE58-D063-4EEA-8C52-E9CE2190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3A200-29B0-4D52-B68A-61BE41AE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25DD-A408-4FC0-90CE-D62171D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6FB4-C097-4D4D-A6B9-BF60094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0B4-1853-4757-A850-F3FB740F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2AE45-670A-4DD9-B94C-A624CAC1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232C0-EF16-4096-AA3E-B7C02D1C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5737B-A0E3-41DC-B4EB-D535B950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C6FA-247E-4D86-AB08-EFB5890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F63DA-CA77-4DB9-B175-CAED0A284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FE530-6835-457C-A3B8-1CFDDB55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9FB3D-D990-4461-9974-0B0C8B3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1FC8-B915-4819-A5CD-E5157FC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728A-E768-4DD9-A32C-14256F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3ABF-37A2-43AC-A390-A8559A6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C6159-7542-4868-816A-BBBC2A5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F7FC-5B6E-45DB-9AC4-3FF5CBD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9624-C955-4C6C-B98F-325821E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071FD-2FFB-4101-8171-291A4CFA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2DCA-6BDE-4EBE-8296-0FC5BF91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1B81B-0AEB-4EA9-AEC6-76BE9C84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7C55-2FAB-4E25-9C77-9716A38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0960E-733D-4CB0-877C-8C17F30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9CA5-F7BB-44D4-8348-0804617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F069-9E8B-4019-A763-AF2AB5EF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C33-8E6E-425C-A2F9-8FA60FDB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7163A-05A3-471E-8E1D-3DDBACC0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0365-59EC-4512-9AEC-90FE498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3BECF-0F93-42F0-9F2A-BC5E8C6E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A4501-E13F-4268-99FD-54C80AC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6F917-A8CE-4072-8283-C939DB1A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D0FD4-6E99-4A54-8003-3B20ED7E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1E47B-D15D-4E54-920A-6875EAD0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57C8F-C75F-4955-BF02-1FEDE61D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9C548-43B0-456C-B14C-55C8108F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82999-B04B-4173-B019-0A4F391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D19AB-ED72-4602-A299-0762DAB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C4993-AFBE-4F15-9542-92732EA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2EF7-802C-4795-86D1-210758B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A6373-65A7-4BA6-A8C6-3869785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31C670-B289-4849-98E3-FEBC3853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909AEB-4E0A-46BD-8CEB-85FE665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5FFB9-ED91-4F7D-915A-B98188F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5F2B5-77A1-46DA-85E4-21EAD07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28612-F089-4FD7-8D44-D42FF51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540-2FC9-4A08-BC5E-715E7A9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57D9F-0438-4769-BFE1-B7C1444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DAB-A96F-487A-ADAE-FD246E9D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56CC5-A324-4543-8FA9-6C995147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58554-CD68-455F-A402-BD6D9F4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197DF-01B2-4C8B-9D6F-1778107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5AB-0E90-4C99-83C7-0DE163B6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CF8F1-AE19-45E8-9AC6-77B935BB5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DB65-7DCF-425F-A338-DD290310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3B3BC-256D-4A7F-A76C-7A01E4A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37AE8-622E-4B49-A3F8-97B4781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C935A-123E-4F43-868B-0FE1850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8B5B9-4E18-4F6E-BF31-6151936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F3917-BBC3-4FC5-8F4A-87980E73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8C488-B820-4638-B8CC-44A0A2D9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303-C271-4D5B-82FA-BA8C2E6EE6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0B52-8284-4558-AA7F-13C647842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1E1D9-940F-42A5-AAB5-48458567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C28BF7E-6A98-4AAD-9B90-3A774C00ABBD}"/>
              </a:ext>
            </a:extLst>
          </p:cNvPr>
          <p:cNvGrpSpPr/>
          <p:nvPr/>
        </p:nvGrpSpPr>
        <p:grpSpPr>
          <a:xfrm>
            <a:off x="3300072" y="301300"/>
            <a:ext cx="8499574" cy="6319633"/>
            <a:chOff x="3300072" y="301300"/>
            <a:chExt cx="8499574" cy="631963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DC733F-165C-4F3C-BADB-BF48B98A6077}"/>
                </a:ext>
              </a:extLst>
            </p:cNvPr>
            <p:cNvSpPr/>
            <p:nvPr/>
          </p:nvSpPr>
          <p:spPr>
            <a:xfrm>
              <a:off x="6231027" y="333758"/>
              <a:ext cx="5568619" cy="6287175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/>
                <a:t>⑤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DE0DA9-06C5-43FA-A088-C6C40C5F7172}"/>
                </a:ext>
              </a:extLst>
            </p:cNvPr>
            <p:cNvSpPr/>
            <p:nvPr/>
          </p:nvSpPr>
          <p:spPr>
            <a:xfrm>
              <a:off x="3300072" y="1061811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0A06F-7CA1-4002-B812-2F51CD046F07}"/>
                </a:ext>
              </a:extLst>
            </p:cNvPr>
            <p:cNvSpPr/>
            <p:nvPr/>
          </p:nvSpPr>
          <p:spPr>
            <a:xfrm>
              <a:off x="7990869" y="962990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848FAF-E4AE-4CD0-9FA6-C886809A043C}"/>
                </a:ext>
              </a:extLst>
            </p:cNvPr>
            <p:cNvSpPr/>
            <p:nvPr/>
          </p:nvSpPr>
          <p:spPr>
            <a:xfrm>
              <a:off x="3300072" y="1814984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C1F157-A0CA-4F10-B69F-D779030C76CD}"/>
                </a:ext>
              </a:extLst>
            </p:cNvPr>
            <p:cNvSpPr/>
            <p:nvPr/>
          </p:nvSpPr>
          <p:spPr>
            <a:xfrm>
              <a:off x="3300072" y="301300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3BA3C9-1B10-4F8E-9093-8AECB4103013}"/>
                </a:ext>
              </a:extLst>
            </p:cNvPr>
            <p:cNvSpPr/>
            <p:nvPr/>
          </p:nvSpPr>
          <p:spPr>
            <a:xfrm>
              <a:off x="9428580" y="3703566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0272D0B-3E8B-4F77-9AD7-5C4BEEA4D19A}"/>
                </a:ext>
              </a:extLst>
            </p:cNvPr>
            <p:cNvCxnSpPr>
              <a:cxnSpLocks/>
            </p:cNvCxnSpPr>
            <p:nvPr/>
          </p:nvCxnSpPr>
          <p:spPr>
            <a:xfrm>
              <a:off x="5382511" y="793051"/>
              <a:ext cx="2608358" cy="5161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6F6CC7-044E-46FE-9D35-F9FBBA6D04DE}"/>
                </a:ext>
              </a:extLst>
            </p:cNvPr>
            <p:cNvSpPr txBox="1"/>
            <p:nvPr/>
          </p:nvSpPr>
          <p:spPr>
            <a:xfrm>
              <a:off x="10589117" y="423719"/>
              <a:ext cx="88839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5C769F-72FE-4949-844D-CCC9D45518DB}"/>
                </a:ext>
              </a:extLst>
            </p:cNvPr>
            <p:cNvSpPr/>
            <p:nvPr/>
          </p:nvSpPr>
          <p:spPr>
            <a:xfrm>
              <a:off x="6569491" y="396862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②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C29169-F86E-43F6-837D-265BEE3B5702}"/>
                </a:ext>
              </a:extLst>
            </p:cNvPr>
            <p:cNvSpPr/>
            <p:nvPr/>
          </p:nvSpPr>
          <p:spPr>
            <a:xfrm>
              <a:off x="6361742" y="1005465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①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05618E-17D6-444C-95E3-34F78AB3175D}"/>
                </a:ext>
              </a:extLst>
            </p:cNvPr>
            <p:cNvSpPr/>
            <p:nvPr/>
          </p:nvSpPr>
          <p:spPr>
            <a:xfrm>
              <a:off x="6900555" y="4056834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7784D38-9636-401D-8FD0-521B9636193B}"/>
                </a:ext>
              </a:extLst>
            </p:cNvPr>
            <p:cNvSpPr/>
            <p:nvPr/>
          </p:nvSpPr>
          <p:spPr>
            <a:xfrm>
              <a:off x="6900553" y="4935502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F902A4-8801-40EC-854B-82AD71F31FDF}"/>
                </a:ext>
              </a:extLst>
            </p:cNvPr>
            <p:cNvSpPr/>
            <p:nvPr/>
          </p:nvSpPr>
          <p:spPr>
            <a:xfrm>
              <a:off x="6900554" y="3187766"/>
              <a:ext cx="2048933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C541523-3F07-492D-AF7A-5FDF554B9095}"/>
                </a:ext>
              </a:extLst>
            </p:cNvPr>
            <p:cNvCxnSpPr>
              <a:cxnSpLocks/>
              <a:stCxn id="57" idx="1"/>
              <a:endCxn id="39" idx="3"/>
            </p:cNvCxnSpPr>
            <p:nvPr/>
          </p:nvCxnSpPr>
          <p:spPr>
            <a:xfrm flipH="1" flipV="1">
              <a:off x="8949487" y="3545203"/>
              <a:ext cx="479093" cy="700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A5AFF42-9CAC-43A1-A4A3-1F98BD0EB330}"/>
                </a:ext>
              </a:extLst>
            </p:cNvPr>
            <p:cNvCxnSpPr>
              <a:cxnSpLocks/>
              <a:stCxn id="57" idx="1"/>
              <a:endCxn id="38" idx="3"/>
            </p:cNvCxnSpPr>
            <p:nvPr/>
          </p:nvCxnSpPr>
          <p:spPr>
            <a:xfrm flipH="1">
              <a:off x="8949486" y="4245433"/>
              <a:ext cx="479094" cy="1046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A5BC411-8B8C-4B7B-BF57-6D6FA0590F57}"/>
                </a:ext>
              </a:extLst>
            </p:cNvPr>
            <p:cNvCxnSpPr>
              <a:cxnSpLocks/>
              <a:stCxn id="57" idx="1"/>
              <a:endCxn id="37" idx="3"/>
            </p:cNvCxnSpPr>
            <p:nvPr/>
          </p:nvCxnSpPr>
          <p:spPr>
            <a:xfrm flipH="1">
              <a:off x="8949488" y="4245433"/>
              <a:ext cx="479092" cy="167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207150-CFE0-4F60-8F7D-5291BEDDA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7567" y="423719"/>
              <a:ext cx="2593192" cy="647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67C01CC-B01C-40F2-8988-4F6D0E6C5AC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5382511" y="1493807"/>
              <a:ext cx="2608358" cy="1105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74BFBAE-29DE-44C2-9D91-55D031C741DE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82511" y="1851615"/>
              <a:ext cx="2598248" cy="29393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87B30A6-F328-46F0-9B15-D8539B6EA73B}"/>
                </a:ext>
              </a:extLst>
            </p:cNvPr>
            <p:cNvSpPr/>
            <p:nvPr/>
          </p:nvSpPr>
          <p:spPr>
            <a:xfrm>
              <a:off x="6237741" y="1431326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①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4F88507-4B93-4799-B4E0-97AB870069F9}"/>
                </a:ext>
              </a:extLst>
            </p:cNvPr>
            <p:cNvSpPr/>
            <p:nvPr/>
          </p:nvSpPr>
          <p:spPr>
            <a:xfrm>
              <a:off x="6485057" y="1437860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②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0E184B4-FC0B-4BFF-A8D9-86FB079710F7}"/>
                </a:ext>
              </a:extLst>
            </p:cNvPr>
            <p:cNvSpPr/>
            <p:nvPr/>
          </p:nvSpPr>
          <p:spPr>
            <a:xfrm>
              <a:off x="6272168" y="1969284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①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B8EA6BE-0074-46CB-8E42-17BBBAF68359}"/>
                </a:ext>
              </a:extLst>
            </p:cNvPr>
            <p:cNvSpPr/>
            <p:nvPr/>
          </p:nvSpPr>
          <p:spPr>
            <a:xfrm>
              <a:off x="6521058" y="1931441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②</a:t>
              </a:r>
              <a:endParaRPr lang="ko-KR" altLang="en-US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2646748-776F-492D-99AE-546CA5C7CAE2}"/>
                </a:ext>
              </a:extLst>
            </p:cNvPr>
            <p:cNvCxnSpPr>
              <a:cxnSpLocks/>
              <a:stCxn id="6" idx="3"/>
              <a:endCxn id="57" idx="0"/>
            </p:cNvCxnSpPr>
            <p:nvPr/>
          </p:nvCxnSpPr>
          <p:spPr>
            <a:xfrm>
              <a:off x="10039802" y="1504857"/>
              <a:ext cx="413245" cy="21987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3BC0800-C409-42AF-A0A3-04EF20E66250}"/>
                </a:ext>
              </a:extLst>
            </p:cNvPr>
            <p:cNvSpPr/>
            <p:nvPr/>
          </p:nvSpPr>
          <p:spPr>
            <a:xfrm>
              <a:off x="10246424" y="2419545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6A99C97-4736-4882-9499-6CC6198A6E6F}"/>
                </a:ext>
              </a:extLst>
            </p:cNvPr>
            <p:cNvSpPr/>
            <p:nvPr/>
          </p:nvSpPr>
          <p:spPr>
            <a:xfrm>
              <a:off x="3300073" y="3187766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5903DD3-B594-40AF-8488-E8BB423CD265}"/>
                </a:ext>
              </a:extLst>
            </p:cNvPr>
            <p:cNvSpPr/>
            <p:nvPr/>
          </p:nvSpPr>
          <p:spPr>
            <a:xfrm>
              <a:off x="3300073" y="4053734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87D63CD-673D-4C4E-B885-0315C0E69327}"/>
                </a:ext>
              </a:extLst>
            </p:cNvPr>
            <p:cNvSpPr/>
            <p:nvPr/>
          </p:nvSpPr>
          <p:spPr>
            <a:xfrm>
              <a:off x="3300072" y="4929318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2E5DE84C-B28D-4A4A-9A70-E7621F48F473}"/>
                </a:ext>
              </a:extLst>
            </p:cNvPr>
            <p:cNvCxnSpPr>
              <a:cxnSpLocks/>
              <a:stCxn id="17" idx="2"/>
              <a:endCxn id="82" idx="0"/>
            </p:cNvCxnSpPr>
            <p:nvPr/>
          </p:nvCxnSpPr>
          <p:spPr>
            <a:xfrm>
              <a:off x="4341292" y="2476105"/>
              <a:ext cx="1" cy="71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D31C6DF-1DD8-47F7-9776-4965D39D0A9E}"/>
                </a:ext>
              </a:extLst>
            </p:cNvPr>
            <p:cNvSpPr/>
            <p:nvPr/>
          </p:nvSpPr>
          <p:spPr>
            <a:xfrm>
              <a:off x="3932327" y="265167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37A2BD2-2867-48E9-A9CD-F72F27168253}"/>
                </a:ext>
              </a:extLst>
            </p:cNvPr>
            <p:cNvSpPr/>
            <p:nvPr/>
          </p:nvSpPr>
          <p:spPr>
            <a:xfrm>
              <a:off x="9083710" y="3556492"/>
              <a:ext cx="3427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/>
                <a:t>⑤</a:t>
              </a:r>
              <a:endParaRPr lang="ko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0A94911-3DB3-4977-A315-ED6925B0F491}"/>
                </a:ext>
              </a:extLst>
            </p:cNvPr>
            <p:cNvSpPr/>
            <p:nvPr/>
          </p:nvSpPr>
          <p:spPr>
            <a:xfrm>
              <a:off x="8875961" y="39622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⑤</a:t>
              </a: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35AE69E0-D436-4B7D-9941-E8B1501239AA}"/>
                </a:ext>
              </a:extLst>
            </p:cNvPr>
            <p:cNvSpPr/>
            <p:nvPr/>
          </p:nvSpPr>
          <p:spPr>
            <a:xfrm>
              <a:off x="8850822" y="452864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5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5D55C-670E-4962-AA7C-5FE965C14A60}"/>
              </a:ext>
            </a:extLst>
          </p:cNvPr>
          <p:cNvGrpSpPr/>
          <p:nvPr/>
        </p:nvGrpSpPr>
        <p:grpSpPr>
          <a:xfrm>
            <a:off x="1931779" y="373667"/>
            <a:ext cx="9441194" cy="5904681"/>
            <a:chOff x="1931779" y="373667"/>
            <a:chExt cx="9441194" cy="5904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2684FFA-6BB2-4DDA-8E97-B80EE24A5FFC}"/>
                </a:ext>
              </a:extLst>
            </p:cNvPr>
            <p:cNvGrpSpPr/>
            <p:nvPr/>
          </p:nvGrpSpPr>
          <p:grpSpPr>
            <a:xfrm>
              <a:off x="1931779" y="373667"/>
              <a:ext cx="9441194" cy="5904681"/>
              <a:chOff x="1940168" y="398834"/>
              <a:chExt cx="9441194" cy="590468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00C6D36-EB7E-496D-8386-FD62D8792665}"/>
                  </a:ext>
                </a:extLst>
              </p:cNvPr>
              <p:cNvSpPr/>
              <p:nvPr/>
            </p:nvSpPr>
            <p:spPr>
              <a:xfrm>
                <a:off x="5214026" y="398834"/>
                <a:ext cx="6167336" cy="590468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③</a:t>
                </a:r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BE506B9-0200-4E9D-9FB7-C64EC15DC6F2}"/>
                  </a:ext>
                </a:extLst>
              </p:cNvPr>
              <p:cNvSpPr/>
              <p:nvPr/>
            </p:nvSpPr>
            <p:spPr>
              <a:xfrm>
                <a:off x="1940169" y="766748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DF63014-3FB8-4D07-95FB-874C0491B7E5}"/>
                  </a:ext>
                </a:extLst>
              </p:cNvPr>
              <p:cNvSpPr/>
              <p:nvPr/>
            </p:nvSpPr>
            <p:spPr>
              <a:xfrm>
                <a:off x="1940168" y="2774942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43FBC4-F98D-4EB2-8FAE-E043A7A7A540}"/>
                  </a:ext>
                </a:extLst>
              </p:cNvPr>
              <p:cNvSpPr/>
              <p:nvPr/>
            </p:nvSpPr>
            <p:spPr>
              <a:xfrm>
                <a:off x="1940171" y="4783136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AAB711-9981-4D5A-8482-2FA8CD8C207F}"/>
                  </a:ext>
                </a:extLst>
              </p:cNvPr>
              <p:cNvSpPr/>
              <p:nvPr/>
            </p:nvSpPr>
            <p:spPr>
              <a:xfrm>
                <a:off x="5547016" y="2774942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D3C42DA-DA80-4D68-A11D-B0F4BBD4E2A6}"/>
                  </a:ext>
                </a:extLst>
              </p:cNvPr>
              <p:cNvSpPr/>
              <p:nvPr/>
            </p:nvSpPr>
            <p:spPr>
              <a:xfrm>
                <a:off x="5547015" y="4783136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DA318E-91DA-470D-96CE-2D223CDDA518}"/>
                  </a:ext>
                </a:extLst>
              </p:cNvPr>
              <p:cNvSpPr/>
              <p:nvPr/>
            </p:nvSpPr>
            <p:spPr>
              <a:xfrm>
                <a:off x="5547015" y="766748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C6B0058-97AE-427B-BBC4-5C3000A09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7" y="3382228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B06E0F2-F52E-4727-BE92-221A583F1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444" y="1562420"/>
                <a:ext cx="1490915" cy="14434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3789D7A0-5A46-4F1B-AA6C-A921A8F33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1126344"/>
                <a:ext cx="1524408" cy="118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22E3C15-87D7-46F2-A110-AD84B25FD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2603" y="1539886"/>
                <a:ext cx="15244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13157FB-690C-43C1-B309-E7706D273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5325003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4AC8764-957C-4146-B48F-1A1D41F45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9443" y="1126344"/>
                <a:ext cx="1719195" cy="1648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14B7731-B0FB-4B48-9F7E-41B68FB38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952" y="3317622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7E76D7-C5D7-47EC-BC9E-46467F71E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2697" y="3657600"/>
                <a:ext cx="1507662" cy="1661163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E32720-50D5-480E-A74E-354EDDB96C0A}"/>
                  </a:ext>
                </a:extLst>
              </p:cNvPr>
              <p:cNvSpPr txBox="1"/>
              <p:nvPr/>
            </p:nvSpPr>
            <p:spPr>
              <a:xfrm>
                <a:off x="9298923" y="671209"/>
                <a:ext cx="158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29CAF90-A4DB-4588-94BE-7B6409ED64DB}"/>
                  </a:ext>
                </a:extLst>
              </p:cNvPr>
              <p:cNvSpPr/>
              <p:nvPr/>
            </p:nvSpPr>
            <p:spPr>
              <a:xfrm>
                <a:off x="4574032" y="77322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9CD8647-FAEE-4379-96B8-0B63E4A04035}"/>
                  </a:ext>
                </a:extLst>
              </p:cNvPr>
              <p:cNvSpPr/>
              <p:nvPr/>
            </p:nvSpPr>
            <p:spPr>
              <a:xfrm>
                <a:off x="4455447" y="303374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F14CE03-E4ED-4829-98CB-3F1F64352C78}"/>
                  </a:ext>
                </a:extLst>
              </p:cNvPr>
              <p:cNvSpPr/>
              <p:nvPr/>
            </p:nvSpPr>
            <p:spPr>
              <a:xfrm>
                <a:off x="4455447" y="4934823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6269C44-7EC7-4355-AED5-43DFA4AAC24F}"/>
                  </a:ext>
                </a:extLst>
              </p:cNvPr>
              <p:cNvSpPr/>
              <p:nvPr/>
            </p:nvSpPr>
            <p:spPr>
              <a:xfrm>
                <a:off x="7959403" y="214820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0E7A1D-0B60-4D74-BBDC-AB64F2D264E5}"/>
                  </a:ext>
                </a:extLst>
              </p:cNvPr>
              <p:cNvSpPr/>
              <p:nvPr/>
            </p:nvSpPr>
            <p:spPr>
              <a:xfrm>
                <a:off x="10092087" y="2332870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③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CE8BFF-7858-40FC-BB56-634DE3378A56}"/>
                  </a:ext>
                </a:extLst>
              </p:cNvPr>
              <p:cNvSpPr/>
              <p:nvPr/>
            </p:nvSpPr>
            <p:spPr>
              <a:xfrm>
                <a:off x="7974084" y="294988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②④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14D827-5BA5-4E6F-9BE0-EC9DA0156CDD}"/>
                  </a:ext>
                </a:extLst>
              </p:cNvPr>
              <p:cNvSpPr/>
              <p:nvPr/>
            </p:nvSpPr>
            <p:spPr>
              <a:xfrm>
                <a:off x="7942657" y="424208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5984CD-DEDB-4172-BE2E-650D452ACFCA}"/>
                  </a:ext>
                </a:extLst>
              </p:cNvPr>
              <p:cNvSpPr/>
              <p:nvPr/>
            </p:nvSpPr>
            <p:spPr>
              <a:xfrm>
                <a:off x="8371866" y="1526538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④</a:t>
                </a:r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9CAD23-F0E9-4C1E-ABA3-E52D1C5A2467}"/>
                </a:ext>
              </a:extLst>
            </p:cNvPr>
            <p:cNvSpPr/>
            <p:nvPr/>
          </p:nvSpPr>
          <p:spPr>
            <a:xfrm>
              <a:off x="9111970" y="1149297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F25B4AE-4FBE-443B-A569-04A0081A8C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0136437" y="2233031"/>
              <a:ext cx="0" cy="48463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DB7CAF-7CCD-4919-91B7-5D2378A6C9EF}"/>
                </a:ext>
              </a:extLst>
            </p:cNvPr>
            <p:cNvSpPr/>
            <p:nvPr/>
          </p:nvSpPr>
          <p:spPr>
            <a:xfrm>
              <a:off x="4561860" y="117016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⑤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B735B00-3B70-415A-B1AE-FB9D2C296720}"/>
                </a:ext>
              </a:extLst>
            </p:cNvPr>
            <p:cNvSpPr/>
            <p:nvPr/>
          </p:nvSpPr>
          <p:spPr>
            <a:xfrm>
              <a:off x="8162613" y="39595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④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F8B712-4067-4CFC-BB54-BF1DE7882320}"/>
                </a:ext>
              </a:extLst>
            </p:cNvPr>
            <p:cNvSpPr/>
            <p:nvPr/>
          </p:nvSpPr>
          <p:spPr>
            <a:xfrm>
              <a:off x="9278056" y="2787446"/>
              <a:ext cx="1719157" cy="978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344B6-A5CA-4527-BA65-241D89758E10}"/>
                </a:ext>
              </a:extLst>
            </p:cNvPr>
            <p:cNvSpPr txBox="1"/>
            <p:nvPr/>
          </p:nvSpPr>
          <p:spPr>
            <a:xfrm>
              <a:off x="9443056" y="2963575"/>
              <a:ext cx="138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Room</a:t>
              </a:r>
            </a:p>
            <a:p>
              <a:pPr algn="ctr"/>
              <a:r>
                <a:rPr lang="en-US" altLang="ko-KR" dirty="0" err="1"/>
                <a:t>GlobalData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4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75BFD44-4B55-415F-8EA9-CF6B743E6CC7}"/>
              </a:ext>
            </a:extLst>
          </p:cNvPr>
          <p:cNvGrpSpPr/>
          <p:nvPr/>
        </p:nvGrpSpPr>
        <p:grpSpPr>
          <a:xfrm>
            <a:off x="0" y="324841"/>
            <a:ext cx="11938269" cy="5458290"/>
            <a:chOff x="77820" y="285930"/>
            <a:chExt cx="11938269" cy="545829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04F3A8-7581-4465-8E23-890064F67232}"/>
                </a:ext>
              </a:extLst>
            </p:cNvPr>
            <p:cNvSpPr/>
            <p:nvPr/>
          </p:nvSpPr>
          <p:spPr>
            <a:xfrm>
              <a:off x="77820" y="3926416"/>
              <a:ext cx="11938269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E720C70-ED71-41A8-985F-D367CA6FF558}"/>
                </a:ext>
              </a:extLst>
            </p:cNvPr>
            <p:cNvSpPr/>
            <p:nvPr/>
          </p:nvSpPr>
          <p:spPr>
            <a:xfrm>
              <a:off x="77821" y="1942559"/>
              <a:ext cx="7297630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4E7994-AE01-485B-9A31-522C29B16620}"/>
                </a:ext>
              </a:extLst>
            </p:cNvPr>
            <p:cNvSpPr/>
            <p:nvPr/>
          </p:nvSpPr>
          <p:spPr>
            <a:xfrm>
              <a:off x="175887" y="28593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122E0-074B-495B-9853-43207AFA300D}"/>
                </a:ext>
              </a:extLst>
            </p:cNvPr>
            <p:cNvSpPr/>
            <p:nvPr/>
          </p:nvSpPr>
          <p:spPr>
            <a:xfrm>
              <a:off x="6143280" y="28593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58ADE4-D15C-4523-BD39-6C5F5387A634}"/>
                </a:ext>
              </a:extLst>
            </p:cNvPr>
            <p:cNvSpPr/>
            <p:nvPr/>
          </p:nvSpPr>
          <p:spPr>
            <a:xfrm>
              <a:off x="5102065" y="2090928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3CE0EE-8402-4067-83DA-B1B7C52B210C}"/>
                </a:ext>
              </a:extLst>
            </p:cNvPr>
            <p:cNvSpPr/>
            <p:nvPr/>
          </p:nvSpPr>
          <p:spPr>
            <a:xfrm>
              <a:off x="175890" y="141598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Connect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C07ADA-665F-4AC4-A1FE-DBC23DFE36D5}"/>
                </a:ext>
              </a:extLst>
            </p:cNvPr>
            <p:cNvSpPr/>
            <p:nvPr/>
          </p:nvSpPr>
          <p:spPr>
            <a:xfrm>
              <a:off x="2828649" y="141598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Listen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E9F4F9-6244-4EFC-92D0-94C3F947E876}"/>
                </a:ext>
              </a:extLst>
            </p:cNvPr>
            <p:cNvSpPr/>
            <p:nvPr/>
          </p:nvSpPr>
          <p:spPr>
            <a:xfrm>
              <a:off x="175890" y="2090928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CC5CD7-3D02-43D0-B2DE-A1E7424C9A77}"/>
                </a:ext>
              </a:extLst>
            </p:cNvPr>
            <p:cNvSpPr/>
            <p:nvPr/>
          </p:nvSpPr>
          <p:spPr>
            <a:xfrm>
              <a:off x="5102065" y="2765874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AFFE6E-FE64-4C6E-9C9F-5A4538C7FC8A}"/>
                </a:ext>
              </a:extLst>
            </p:cNvPr>
            <p:cNvSpPr/>
            <p:nvPr/>
          </p:nvSpPr>
          <p:spPr>
            <a:xfrm>
              <a:off x="2828646" y="74103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Main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E2D83D-5876-46BE-B97F-D626AF6629CD}"/>
                </a:ext>
              </a:extLst>
            </p:cNvPr>
            <p:cNvSpPr/>
            <p:nvPr/>
          </p:nvSpPr>
          <p:spPr>
            <a:xfrm>
              <a:off x="5102061" y="729667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Create Matching Thread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B0E8D0-39E3-4789-8A31-6D1F8841189C}"/>
                </a:ext>
              </a:extLst>
            </p:cNvPr>
            <p:cNvSpPr/>
            <p:nvPr/>
          </p:nvSpPr>
          <p:spPr>
            <a:xfrm>
              <a:off x="9806772" y="276440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Game Server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E268AC-9936-4F82-9E4D-7BA5E6371474}"/>
                </a:ext>
              </a:extLst>
            </p:cNvPr>
            <p:cNvSpPr/>
            <p:nvPr/>
          </p:nvSpPr>
          <p:spPr>
            <a:xfrm>
              <a:off x="175890" y="2765874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CC8E5-C95A-4163-9ACA-8AA7429F446F}"/>
                </a:ext>
              </a:extLst>
            </p:cNvPr>
            <p:cNvSpPr/>
            <p:nvPr/>
          </p:nvSpPr>
          <p:spPr>
            <a:xfrm>
              <a:off x="5102065" y="3415343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MatchingQueue</a:t>
              </a:r>
              <a:r>
                <a:rPr lang="en-US" altLang="ko-KR" sz="1200" dirty="0">
                  <a:solidFill>
                    <a:schemeClr val="tx1"/>
                  </a:solidFill>
                </a:rPr>
                <a:t> Dequeue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FE97CE-0F23-478D-AE2F-6284615B460A}"/>
                </a:ext>
              </a:extLst>
            </p:cNvPr>
            <p:cNvSpPr/>
            <p:nvPr/>
          </p:nvSpPr>
          <p:spPr>
            <a:xfrm>
              <a:off x="7375467" y="404842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E7510-C3C6-4166-A18C-4238D525EC38}"/>
                </a:ext>
              </a:extLst>
            </p:cNvPr>
            <p:cNvSpPr/>
            <p:nvPr/>
          </p:nvSpPr>
          <p:spPr>
            <a:xfrm>
              <a:off x="7375468" y="470015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43EC00-3AE7-412B-BA16-0008BA7960E2}"/>
                </a:ext>
              </a:extLst>
            </p:cNvPr>
            <p:cNvSpPr/>
            <p:nvPr/>
          </p:nvSpPr>
          <p:spPr>
            <a:xfrm>
              <a:off x="175887" y="406481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2D7353-C504-42B1-9151-FF60A06846D8}"/>
                </a:ext>
              </a:extLst>
            </p:cNvPr>
            <p:cNvSpPr/>
            <p:nvPr/>
          </p:nvSpPr>
          <p:spPr>
            <a:xfrm>
              <a:off x="175888" y="3415343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Change Play Scene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25D181-603F-4844-B299-386D85E53AAA}"/>
                </a:ext>
              </a:extLst>
            </p:cNvPr>
            <p:cNvSpPr/>
            <p:nvPr/>
          </p:nvSpPr>
          <p:spPr>
            <a:xfrm>
              <a:off x="175885" y="4714281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934590-1905-4DA2-A85C-1CCA12F69695}"/>
                </a:ext>
              </a:extLst>
            </p:cNvPr>
            <p:cNvSpPr/>
            <p:nvPr/>
          </p:nvSpPr>
          <p:spPr>
            <a:xfrm>
              <a:off x="175885" y="536202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C9E32-1AA2-4549-9798-DEADB3210749}"/>
                </a:ext>
              </a:extLst>
            </p:cNvPr>
            <p:cNvSpPr/>
            <p:nvPr/>
          </p:nvSpPr>
          <p:spPr>
            <a:xfrm>
              <a:off x="7375477" y="536202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Delete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2B2C41F-C1B4-4EC0-94C7-CE0210E849A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34638" y="1605086"/>
              <a:ext cx="4940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2F887E4-9FDA-4FC3-A3F7-5F2B329146A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911083" y="1598949"/>
              <a:ext cx="1232202" cy="49197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875E465-EDF7-43BB-932F-18E9BAFDAF08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258324" y="2279580"/>
              <a:ext cx="2843741" cy="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250F405-E907-47CC-A00F-D8FF150C7110}"/>
                </a:ext>
              </a:extLst>
            </p:cNvPr>
            <p:cNvCxnSpPr>
              <a:cxnSpLocks/>
              <a:stCxn id="12" idx="1"/>
              <a:endCxn id="17" idx="3"/>
            </p:cNvCxnSpPr>
            <p:nvPr/>
          </p:nvCxnSpPr>
          <p:spPr>
            <a:xfrm flipH="1">
              <a:off x="2258329" y="2954978"/>
              <a:ext cx="28437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2C58FD-6186-433D-B84E-CE2F934B870B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>
              <a:off x="2258324" y="4889260"/>
              <a:ext cx="5117144" cy="141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116D5-FBF7-481D-819A-6741CA401588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2258326" y="4237529"/>
              <a:ext cx="5117141" cy="16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C1B0D1-C0A7-496F-A31C-18EDE2103BBE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>
              <a:off x="1217110" y="2469136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DE0A33D-2551-47B7-AA9D-0FDE4BD640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1794190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0185CDE-19EE-4D84-98B5-D52C92168C5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217104" y="3145417"/>
              <a:ext cx="4" cy="269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8AD0EA-D679-4F0E-A2ED-CA660008A52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217104" y="3793551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48C9CE-BC4E-407A-A0A1-C53428F45008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DAD6D74-7018-4464-A2D5-1AC9B3FFF0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1" y="508471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7045716-FDD4-4E03-88BA-243800FF3BAD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90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C058DD-0C93-4E00-92E3-F599B7B38157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7" y="5084709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95215E-EC67-4399-B084-F82B9A8478FB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869862" y="1128687"/>
              <a:ext cx="7" cy="287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B452688-E50E-4CEF-A40A-46BEF0F4450A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1135289"/>
              <a:ext cx="0" cy="522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7798691-9FD7-48A2-8A59-0F2CE6F627B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7184504" y="2953509"/>
              <a:ext cx="2622268" cy="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8BC038-C251-4BD0-A457-9256E7F5B6FB}"/>
                </a:ext>
              </a:extLst>
            </p:cNvPr>
            <p:cNvSpPr/>
            <p:nvPr/>
          </p:nvSpPr>
          <p:spPr>
            <a:xfrm>
              <a:off x="7375467" y="3415343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D6B4432-B4B6-4AAD-8326-1D898EC09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6" y="378852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A1681AA-CF7B-4751-BC4A-16CEA2B730A4}"/>
                </a:ext>
              </a:extLst>
            </p:cNvPr>
            <p:cNvCxnSpPr>
              <a:cxnSpLocks/>
              <a:stCxn id="15" idx="2"/>
              <a:endCxn id="70" idx="3"/>
            </p:cNvCxnSpPr>
            <p:nvPr/>
          </p:nvCxnSpPr>
          <p:spPr>
            <a:xfrm rot="5400000">
              <a:off x="9922032" y="2678487"/>
              <a:ext cx="461834" cy="139008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03E5011-E546-4B1C-A83D-0EBA408B4669}"/>
                </a:ext>
              </a:extLst>
            </p:cNvPr>
            <p:cNvSpPr/>
            <p:nvPr/>
          </p:nvSpPr>
          <p:spPr>
            <a:xfrm>
              <a:off x="9806771" y="4048424"/>
              <a:ext cx="2082439" cy="102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Update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EA3A26A-BA21-472C-87CA-2D58E8CDD76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9457906" y="4237529"/>
              <a:ext cx="348865" cy="6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2550560-EA9F-4D3B-97D7-08620ACA6D0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9457907" y="4887264"/>
              <a:ext cx="348862" cy="1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6F5956A-7AE4-4509-93C7-540C1F2B4098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0847990" y="3604447"/>
              <a:ext cx="1" cy="443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2CC1C64-E22D-4AEE-A924-A4CFBAB98020}"/>
                </a:ext>
              </a:extLst>
            </p:cNvPr>
            <p:cNvSpPr/>
            <p:nvPr/>
          </p:nvSpPr>
          <p:spPr>
            <a:xfrm>
              <a:off x="9806769" y="536601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Delete Game Server Thread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49A5622-FBD6-444C-A2F2-7B151BDF677A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849" y="510122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AB7544F-6DFE-4770-9FCD-6E239EACE85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249314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1C2A25A-D55F-4FED-B050-6D12240FBAA9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3150599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8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101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21</cp:revision>
  <dcterms:created xsi:type="dcterms:W3CDTF">2019-10-28T07:12:42Z</dcterms:created>
  <dcterms:modified xsi:type="dcterms:W3CDTF">2019-10-29T12:32:41Z</dcterms:modified>
</cp:coreProperties>
</file>