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3395-5689-4726-934F-C5D1F08D1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4AE58-D063-4EEA-8C52-E9CE2190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3A200-29B0-4D52-B68A-61BE41AE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F25DD-A408-4FC0-90CE-D62171D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56FB4-C097-4D4D-A6B9-BF600942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AE0B4-1853-4757-A850-F3FB740F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2AE45-670A-4DD9-B94C-A624CAC1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232C0-EF16-4096-AA3E-B7C02D1C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5737B-A0E3-41DC-B4EB-D535B950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C6FA-247E-4D86-AB08-EFB5890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F63DA-CA77-4DB9-B175-CAED0A284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FE530-6835-457C-A3B8-1CFDDB55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9FB3D-D990-4461-9974-0B0C8B32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1FC8-B915-4819-A5CD-E5157FC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728A-E768-4DD9-A32C-14256F9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3ABF-37A2-43AC-A390-A8559A6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C6159-7542-4868-816A-BBBC2A5C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1F7FC-5B6E-45DB-9AC4-3FF5CBD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89624-C955-4C6C-B98F-325821E8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071FD-2FFB-4101-8171-291A4CFA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2DCA-6BDE-4EBE-8296-0FC5BF91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1B81B-0AEB-4EA9-AEC6-76BE9C84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7C55-2FAB-4E25-9C77-9716A38D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0960E-733D-4CB0-877C-8C17F30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99CA5-F7BB-44D4-8348-08046179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8F069-9E8B-4019-A763-AF2AB5EF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C33-8E6E-425C-A2F9-8FA60FDB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7163A-05A3-471E-8E1D-3DDBACC0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0365-59EC-4512-9AEC-90FE4987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3BECF-0F93-42F0-9F2A-BC5E8C6E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A4501-E13F-4268-99FD-54C80ACC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6F917-A8CE-4072-8283-C939DB1A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D0FD4-6E99-4A54-8003-3B20ED7E9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1E47B-D15D-4E54-920A-6875EAD04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57C8F-C75F-4955-BF02-1FEDE61D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9C548-43B0-456C-B14C-55C8108FE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82999-B04B-4173-B019-0A4F391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D19AB-ED72-4602-A299-0762DAB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C4993-AFBE-4F15-9542-92732EAD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4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2EF7-802C-4795-86D1-210758BC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7A6373-65A7-4BA6-A8C6-3869785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31C670-B289-4849-98E3-FEBC3853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909AEB-4E0A-46BD-8CEB-85FE665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5FFB9-ED91-4F7D-915A-B98188F1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5F2B5-77A1-46DA-85E4-21EAD07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28612-F089-4FD7-8D44-D42FF51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C540-2FC9-4A08-BC5E-715E7A92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57D9F-0438-4769-BFE1-B7C1444F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DAB-A96F-487A-ADAE-FD246E9D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56CC5-A324-4543-8FA9-6C995147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58554-CD68-455F-A402-BD6D9F4B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197DF-01B2-4C8B-9D6F-1778107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15AB-0E90-4C99-83C7-0DE163B6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6CF8F1-AE19-45E8-9AC6-77B935BB5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1DB65-7DCF-425F-A338-DD290310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3B3BC-256D-4A7F-A76C-7A01E4A1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37AE8-622E-4B49-A3F8-97B4781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C935A-123E-4F43-868B-0FE18501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D8B5B9-4E18-4F6E-BF31-61519361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F3917-BBC3-4FC5-8F4A-87980E73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8C488-B820-4638-B8CC-44A0A2D9A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D303-C271-4D5B-82FA-BA8C2E6EE6D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0B52-8284-4558-AA7F-13C647842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1E1D9-940F-42A5-AAB5-48458567C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1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DC733F-165C-4F3C-BADB-BF48B98A6077}"/>
              </a:ext>
            </a:extLst>
          </p:cNvPr>
          <p:cNvSpPr/>
          <p:nvPr/>
        </p:nvSpPr>
        <p:spPr>
          <a:xfrm>
            <a:off x="4246123" y="333759"/>
            <a:ext cx="7553523" cy="1796598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①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DE0DA9-06C5-43FA-A088-C6C40C5F7172}"/>
              </a:ext>
            </a:extLst>
          </p:cNvPr>
          <p:cNvSpPr/>
          <p:nvPr/>
        </p:nvSpPr>
        <p:spPr>
          <a:xfrm>
            <a:off x="2314432" y="2472330"/>
            <a:ext cx="2082439" cy="108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 Scene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0A06F-7CA1-4002-B812-2F51CD046F07}"/>
              </a:ext>
            </a:extLst>
          </p:cNvPr>
          <p:cNvSpPr/>
          <p:nvPr/>
        </p:nvSpPr>
        <p:spPr>
          <a:xfrm>
            <a:off x="4753762" y="662861"/>
            <a:ext cx="2048933" cy="108373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Matching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170C9B-10FB-4627-BBA5-1505B517F33F}"/>
              </a:ext>
            </a:extLst>
          </p:cNvPr>
          <p:cNvCxnSpPr>
            <a:cxnSpLocks/>
          </p:cNvCxnSpPr>
          <p:nvPr/>
        </p:nvCxnSpPr>
        <p:spPr>
          <a:xfrm flipV="1">
            <a:off x="3511685" y="1745155"/>
            <a:ext cx="1468877" cy="7221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4C843D-6BD5-4CBF-BCF3-0BD82DE97BCE}"/>
              </a:ext>
            </a:extLst>
          </p:cNvPr>
          <p:cNvCxnSpPr>
            <a:cxnSpLocks/>
          </p:cNvCxnSpPr>
          <p:nvPr/>
        </p:nvCxnSpPr>
        <p:spPr>
          <a:xfrm flipH="1">
            <a:off x="3968885" y="1751660"/>
            <a:ext cx="1361872" cy="7156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848FAF-E4AE-4CD0-9FA6-C886809A043C}"/>
              </a:ext>
            </a:extLst>
          </p:cNvPr>
          <p:cNvSpPr/>
          <p:nvPr/>
        </p:nvSpPr>
        <p:spPr>
          <a:xfrm>
            <a:off x="4720256" y="2487088"/>
            <a:ext cx="2082439" cy="108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 Scene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3C63CF-17B0-4B42-819D-E98EBB8BFC17}"/>
              </a:ext>
            </a:extLst>
          </p:cNvPr>
          <p:cNvCxnSpPr>
            <a:cxnSpLocks/>
          </p:cNvCxnSpPr>
          <p:nvPr/>
        </p:nvCxnSpPr>
        <p:spPr>
          <a:xfrm>
            <a:off x="5813896" y="1741530"/>
            <a:ext cx="0" cy="72573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C1F157-A0CA-4F10-B69F-D779030C76CD}"/>
              </a:ext>
            </a:extLst>
          </p:cNvPr>
          <p:cNvSpPr/>
          <p:nvPr/>
        </p:nvSpPr>
        <p:spPr>
          <a:xfrm>
            <a:off x="7115286" y="2487088"/>
            <a:ext cx="2082439" cy="108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 Scene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2446A6-19BA-4245-8094-079A5EBCBFAA}"/>
              </a:ext>
            </a:extLst>
          </p:cNvPr>
          <p:cNvSpPr/>
          <p:nvPr/>
        </p:nvSpPr>
        <p:spPr>
          <a:xfrm>
            <a:off x="2314431" y="4190884"/>
            <a:ext cx="2082439" cy="108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 Scene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3FC1E82-7E6E-4225-9E28-6584E49ACCFD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 flipH="1">
            <a:off x="3355651" y="3556064"/>
            <a:ext cx="1" cy="634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D60B24-E5C7-4E65-8468-711663C07AC5}"/>
              </a:ext>
            </a:extLst>
          </p:cNvPr>
          <p:cNvSpPr/>
          <p:nvPr/>
        </p:nvSpPr>
        <p:spPr>
          <a:xfrm>
            <a:off x="4724052" y="4209204"/>
            <a:ext cx="2082439" cy="108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 Scene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078D3D0-D4AD-4FDF-93C0-DD2218556DD1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5765272" y="3574384"/>
            <a:ext cx="1" cy="634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C1CD9E-177E-4CFF-A99C-4F946FD4DEF8}"/>
              </a:ext>
            </a:extLst>
          </p:cNvPr>
          <p:cNvSpPr/>
          <p:nvPr/>
        </p:nvSpPr>
        <p:spPr>
          <a:xfrm>
            <a:off x="7115286" y="4209204"/>
            <a:ext cx="2082439" cy="108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 Scene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E64BF7A-6D30-42B5-993F-FC90CF6B5D2C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8156506" y="3574384"/>
            <a:ext cx="1" cy="634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3BA3C9-1B10-4F8E-9093-8AECB4103013}"/>
              </a:ext>
            </a:extLst>
          </p:cNvPr>
          <p:cNvSpPr/>
          <p:nvPr/>
        </p:nvSpPr>
        <p:spPr>
          <a:xfrm>
            <a:off x="9473732" y="667926"/>
            <a:ext cx="2048933" cy="108373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 Update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CCBE9D-ADB2-44F3-8016-7515211BAD51}"/>
              </a:ext>
            </a:extLst>
          </p:cNvPr>
          <p:cNvCxnSpPr>
            <a:cxnSpLocks/>
          </p:cNvCxnSpPr>
          <p:nvPr/>
        </p:nvCxnSpPr>
        <p:spPr>
          <a:xfrm>
            <a:off x="6342434" y="1751660"/>
            <a:ext cx="1814071" cy="73542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0272D0B-3E8B-4F77-9AD7-5C4BEEA4D19A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6802695" y="1204728"/>
            <a:ext cx="2671037" cy="5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D6F6CC7-044E-46FE-9D35-F9FBBA6D04DE}"/>
              </a:ext>
            </a:extLst>
          </p:cNvPr>
          <p:cNvSpPr txBox="1"/>
          <p:nvPr/>
        </p:nvSpPr>
        <p:spPr>
          <a:xfrm>
            <a:off x="6998417" y="487887"/>
            <a:ext cx="2048933" cy="3717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5C769F-72FE-4949-844D-CCC9D45518DB}"/>
              </a:ext>
            </a:extLst>
          </p:cNvPr>
          <p:cNvSpPr/>
          <p:nvPr/>
        </p:nvSpPr>
        <p:spPr>
          <a:xfrm>
            <a:off x="4379560" y="21354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C29169-F86E-43F6-837D-265BEE3B5702}"/>
              </a:ext>
            </a:extLst>
          </p:cNvPr>
          <p:cNvSpPr/>
          <p:nvPr/>
        </p:nvSpPr>
        <p:spPr>
          <a:xfrm>
            <a:off x="4288920" y="16333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23F3EA-C967-4D1D-AFC8-ECC4D89908DD}"/>
              </a:ext>
            </a:extLst>
          </p:cNvPr>
          <p:cNvSpPr/>
          <p:nvPr/>
        </p:nvSpPr>
        <p:spPr>
          <a:xfrm>
            <a:off x="5813896" y="17510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①②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091810-DFC8-4006-9541-6260CE39B7B4}"/>
              </a:ext>
            </a:extLst>
          </p:cNvPr>
          <p:cNvSpPr/>
          <p:nvPr/>
        </p:nvSpPr>
        <p:spPr>
          <a:xfrm>
            <a:off x="6905911" y="17004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①②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98943E-18A4-4E3C-A8E4-8407DF11DFAF}"/>
              </a:ext>
            </a:extLst>
          </p:cNvPr>
          <p:cNvSpPr/>
          <p:nvPr/>
        </p:nvSpPr>
        <p:spPr>
          <a:xfrm>
            <a:off x="5331387" y="3667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③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8EE28E-7520-4004-8C9B-E73E42AD8F54}"/>
              </a:ext>
            </a:extLst>
          </p:cNvPr>
          <p:cNvSpPr/>
          <p:nvPr/>
        </p:nvSpPr>
        <p:spPr>
          <a:xfrm>
            <a:off x="7722620" y="36528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08F01E-A85E-4530-93B2-B67F3DF1F592}"/>
              </a:ext>
            </a:extLst>
          </p:cNvPr>
          <p:cNvSpPr/>
          <p:nvPr/>
        </p:nvSpPr>
        <p:spPr>
          <a:xfrm>
            <a:off x="2948543" y="3636886"/>
            <a:ext cx="37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F676BC-6459-4A2A-B682-40B7DDAFD515}"/>
              </a:ext>
            </a:extLst>
          </p:cNvPr>
          <p:cNvSpPr/>
          <p:nvPr/>
        </p:nvSpPr>
        <p:spPr>
          <a:xfrm>
            <a:off x="7930369" y="868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0C6D36-EB7E-496D-8386-FD62D8792665}"/>
              </a:ext>
            </a:extLst>
          </p:cNvPr>
          <p:cNvSpPr/>
          <p:nvPr/>
        </p:nvSpPr>
        <p:spPr>
          <a:xfrm>
            <a:off x="5214026" y="398834"/>
            <a:ext cx="6167336" cy="5904681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③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E506B9-0200-4E9D-9FB7-C64EC15DC6F2}"/>
              </a:ext>
            </a:extLst>
          </p:cNvPr>
          <p:cNvSpPr/>
          <p:nvPr/>
        </p:nvSpPr>
        <p:spPr>
          <a:xfrm>
            <a:off x="1940169" y="766748"/>
            <a:ext cx="2082439" cy="108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F63014-3FB8-4D07-95FB-874C0491B7E5}"/>
              </a:ext>
            </a:extLst>
          </p:cNvPr>
          <p:cNvSpPr/>
          <p:nvPr/>
        </p:nvSpPr>
        <p:spPr>
          <a:xfrm>
            <a:off x="1940168" y="2774942"/>
            <a:ext cx="2082439" cy="108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43FBC4-F98D-4EB2-8FAE-E043A7A7A540}"/>
              </a:ext>
            </a:extLst>
          </p:cNvPr>
          <p:cNvSpPr/>
          <p:nvPr/>
        </p:nvSpPr>
        <p:spPr>
          <a:xfrm>
            <a:off x="1940171" y="4783136"/>
            <a:ext cx="2082439" cy="108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CBBF5A-0E97-43F9-B104-0FA8FB73B20C}"/>
              </a:ext>
            </a:extLst>
          </p:cNvPr>
          <p:cNvSpPr/>
          <p:nvPr/>
        </p:nvSpPr>
        <p:spPr>
          <a:xfrm>
            <a:off x="9120359" y="2774942"/>
            <a:ext cx="2048933" cy="108373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 Update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AB711-9981-4D5A-8482-2FA8CD8C207F}"/>
              </a:ext>
            </a:extLst>
          </p:cNvPr>
          <p:cNvSpPr/>
          <p:nvPr/>
        </p:nvSpPr>
        <p:spPr>
          <a:xfrm>
            <a:off x="5547016" y="2774942"/>
            <a:ext cx="2048933" cy="108373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3C42DA-DA80-4D68-A11D-B0F4BBD4E2A6}"/>
              </a:ext>
            </a:extLst>
          </p:cNvPr>
          <p:cNvSpPr/>
          <p:nvPr/>
        </p:nvSpPr>
        <p:spPr>
          <a:xfrm>
            <a:off x="5547015" y="4783136"/>
            <a:ext cx="2048933" cy="108373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DA318E-91DA-470D-96CE-2D223CDDA518}"/>
              </a:ext>
            </a:extLst>
          </p:cNvPr>
          <p:cNvSpPr/>
          <p:nvPr/>
        </p:nvSpPr>
        <p:spPr>
          <a:xfrm>
            <a:off x="5547015" y="766748"/>
            <a:ext cx="2048933" cy="108373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6B0058-97AE-427B-BBC4-5C3000A09F48}"/>
              </a:ext>
            </a:extLst>
          </p:cNvPr>
          <p:cNvCxnSpPr>
            <a:cxnSpLocks/>
          </p:cNvCxnSpPr>
          <p:nvPr/>
        </p:nvCxnSpPr>
        <p:spPr>
          <a:xfrm>
            <a:off x="4022607" y="3382228"/>
            <a:ext cx="152440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06E0F2-F52E-4727-BE92-221A583F1354}"/>
              </a:ext>
            </a:extLst>
          </p:cNvPr>
          <p:cNvCxnSpPr>
            <a:cxnSpLocks/>
          </p:cNvCxnSpPr>
          <p:nvPr/>
        </p:nvCxnSpPr>
        <p:spPr>
          <a:xfrm>
            <a:off x="7629444" y="1562420"/>
            <a:ext cx="1490915" cy="14434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789D7A0-5A46-4F1B-AA6C-A921A8F33D07}"/>
              </a:ext>
            </a:extLst>
          </p:cNvPr>
          <p:cNvCxnSpPr>
            <a:cxnSpLocks/>
          </p:cNvCxnSpPr>
          <p:nvPr/>
        </p:nvCxnSpPr>
        <p:spPr>
          <a:xfrm>
            <a:off x="4022603" y="1126344"/>
            <a:ext cx="1524408" cy="118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2E3C15-87D7-46F2-A110-AD84B25FD09C}"/>
              </a:ext>
            </a:extLst>
          </p:cNvPr>
          <p:cNvCxnSpPr>
            <a:cxnSpLocks/>
          </p:cNvCxnSpPr>
          <p:nvPr/>
        </p:nvCxnSpPr>
        <p:spPr>
          <a:xfrm flipH="1">
            <a:off x="4022603" y="1539886"/>
            <a:ext cx="15244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13157FB-690C-43C1-B309-E7706D273673}"/>
              </a:ext>
            </a:extLst>
          </p:cNvPr>
          <p:cNvCxnSpPr>
            <a:cxnSpLocks/>
          </p:cNvCxnSpPr>
          <p:nvPr/>
        </p:nvCxnSpPr>
        <p:spPr>
          <a:xfrm>
            <a:off x="4022603" y="5325003"/>
            <a:ext cx="152440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AC8764-957C-4146-B48F-1A1D41F45EAC}"/>
              </a:ext>
            </a:extLst>
          </p:cNvPr>
          <p:cNvCxnSpPr>
            <a:cxnSpLocks/>
          </p:cNvCxnSpPr>
          <p:nvPr/>
        </p:nvCxnSpPr>
        <p:spPr>
          <a:xfrm flipH="1" flipV="1">
            <a:off x="7629443" y="1126344"/>
            <a:ext cx="1719195" cy="1648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14B7731-B0FB-4B48-9F7E-41B68FB38337}"/>
              </a:ext>
            </a:extLst>
          </p:cNvPr>
          <p:cNvCxnSpPr>
            <a:cxnSpLocks/>
          </p:cNvCxnSpPr>
          <p:nvPr/>
        </p:nvCxnSpPr>
        <p:spPr>
          <a:xfrm>
            <a:off x="7595952" y="3317622"/>
            <a:ext cx="152440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C7E76D7-C5D7-47EC-BC9E-46467F71E933}"/>
              </a:ext>
            </a:extLst>
          </p:cNvPr>
          <p:cNvCxnSpPr>
            <a:cxnSpLocks/>
          </p:cNvCxnSpPr>
          <p:nvPr/>
        </p:nvCxnSpPr>
        <p:spPr>
          <a:xfrm flipV="1">
            <a:off x="7612697" y="3657600"/>
            <a:ext cx="1507662" cy="166116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E32720-50D5-480E-A74E-354EDDB96C0A}"/>
              </a:ext>
            </a:extLst>
          </p:cNvPr>
          <p:cNvSpPr txBox="1"/>
          <p:nvPr/>
        </p:nvSpPr>
        <p:spPr>
          <a:xfrm>
            <a:off x="9298923" y="671209"/>
            <a:ext cx="158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9CAF90-A4DB-4588-94BE-7B6409ED64DB}"/>
              </a:ext>
            </a:extLst>
          </p:cNvPr>
          <p:cNvSpPr/>
          <p:nvPr/>
        </p:nvSpPr>
        <p:spPr>
          <a:xfrm>
            <a:off x="4574032" y="77322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CD8647-FAEE-4379-96B8-0B63E4A04035}"/>
              </a:ext>
            </a:extLst>
          </p:cNvPr>
          <p:cNvSpPr/>
          <p:nvPr/>
        </p:nvSpPr>
        <p:spPr>
          <a:xfrm>
            <a:off x="4455447" y="3033745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①④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14CE03-E4ED-4829-98CB-3F1F64352C78}"/>
              </a:ext>
            </a:extLst>
          </p:cNvPr>
          <p:cNvSpPr/>
          <p:nvPr/>
        </p:nvSpPr>
        <p:spPr>
          <a:xfrm>
            <a:off x="4455447" y="4934823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①④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269C44-7EC7-4355-AED5-43DFA4AAC24F}"/>
              </a:ext>
            </a:extLst>
          </p:cNvPr>
          <p:cNvSpPr/>
          <p:nvPr/>
        </p:nvSpPr>
        <p:spPr>
          <a:xfrm>
            <a:off x="7959403" y="214820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0E7A1D-0B60-4D74-BBDC-AB64F2D264E5}"/>
              </a:ext>
            </a:extLst>
          </p:cNvPr>
          <p:cNvSpPr/>
          <p:nvPr/>
        </p:nvSpPr>
        <p:spPr>
          <a:xfrm>
            <a:off x="8427947" y="1665816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CE8BFF-7858-40FC-BB56-634DE3378A56}"/>
              </a:ext>
            </a:extLst>
          </p:cNvPr>
          <p:cNvSpPr/>
          <p:nvPr/>
        </p:nvSpPr>
        <p:spPr>
          <a:xfrm>
            <a:off x="7974084" y="2949885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②③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4D827-5BA5-4E6F-9BE0-EC9DA0156CDD}"/>
              </a:ext>
            </a:extLst>
          </p:cNvPr>
          <p:cNvSpPr/>
          <p:nvPr/>
        </p:nvSpPr>
        <p:spPr>
          <a:xfrm>
            <a:off x="7942657" y="42420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65D6B5-A74C-4EBF-9E78-141CF53CEBA8}"/>
              </a:ext>
            </a:extLst>
          </p:cNvPr>
          <p:cNvSpPr/>
          <p:nvPr/>
        </p:nvSpPr>
        <p:spPr>
          <a:xfrm>
            <a:off x="8140490" y="399010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5984CD-DEDB-4172-BE2E-650D452ACFCA}"/>
              </a:ext>
            </a:extLst>
          </p:cNvPr>
          <p:cNvSpPr/>
          <p:nvPr/>
        </p:nvSpPr>
        <p:spPr>
          <a:xfrm>
            <a:off x="4570863" y="1180386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0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6</cp:revision>
  <dcterms:created xsi:type="dcterms:W3CDTF">2019-10-28T07:12:42Z</dcterms:created>
  <dcterms:modified xsi:type="dcterms:W3CDTF">2019-10-28T09:46:44Z</dcterms:modified>
</cp:coreProperties>
</file>