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D5F7"/>
    <a:srgbClr val="A1BBE7"/>
    <a:srgbClr val="B6CBEC"/>
    <a:srgbClr val="262626"/>
    <a:srgbClr val="0D0D0D"/>
    <a:srgbClr val="B5D2EC"/>
    <a:srgbClr val="C39BE1"/>
    <a:srgbClr val="E6D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2D8A-1707-C15D-5801-443F1C6F6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C2BBC-AE4D-F1BC-B668-70053BF83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B85E-2058-8B26-6ED7-DC78AFE9A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2324-0110-43C4-BCF1-B85CCF3C621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0017-A401-D442-2EA8-D58452950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98BF-C79E-7BC6-503F-89E4DE21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6D91-3E0C-444D-ACCC-D7FB9DA3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4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60D7-1A26-626F-C790-3FA0FAEB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7807F1-CD5B-C0F7-51B8-9B632527B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0E927-D96C-0B44-E381-1BC9FFA9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2324-0110-43C4-BCF1-B85CCF3C621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04C34-4199-89BA-A9F5-731563F45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8566-8585-DB35-ADF8-3379ED52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6D91-3E0C-444D-ACCC-D7FB9DA3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6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D6B0DD-BF12-8285-6301-A1C90A177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42DC7-AD81-C053-1E5E-2AFC37C54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D376-B7CC-971F-7DA3-EC51B8D2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2324-0110-43C4-BCF1-B85CCF3C621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77F8D-F44D-B773-60F9-DE35310FD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E3BC6-89B2-2CC0-A7E9-A4CDE284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6D91-3E0C-444D-ACCC-D7FB9DA3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4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4D443-FDE9-4123-9026-81415AB5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AA132-994F-922D-6F16-BAA7528F6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56BAC-5081-A427-14AD-2D29119A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2324-0110-43C4-BCF1-B85CCF3C621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DC513-0FCA-CF89-7EE6-663FAC61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740A-7A92-59A4-E2A5-7E22E796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6D91-3E0C-444D-ACCC-D7FB9DA3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04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932D7-F5C1-881B-B885-A0C9909BF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D58C6-9834-F527-B046-8D1D442A0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B8024-F88D-8652-5629-C2A93157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2324-0110-43C4-BCF1-B85CCF3C621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A4CFB-E6B9-88C7-795A-D0699F74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83DF3-C021-BA10-C990-E789DB94D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6D91-3E0C-444D-ACCC-D7FB9DA3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00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0162-F447-D086-2DA3-9A8A7337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D5692-E52A-AD9D-0BD4-B25F0C4BC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94BC5-4BDE-63F2-4A1A-BB9C736DA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AEA0D-B3ED-DDAD-DB4C-C2F8268A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2324-0110-43C4-BCF1-B85CCF3C621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0E46A-769D-3AF1-8B6E-3EB62780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07DB1-ED29-DF97-BD81-5B69CBC2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6D91-3E0C-444D-ACCC-D7FB9DA3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8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51B2-EB61-AAD6-6E48-3BF48C103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6F72D-F277-EFAC-060A-C6C689055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76183-67B5-8D5B-BDA6-7E899C425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7D7B0-A894-6903-02A4-A913F384B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96DD7-4032-C842-F3C2-9E4C6ADBA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AAC53-8381-6BDC-7D14-9D66C1656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2324-0110-43C4-BCF1-B85CCF3C621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A47E5-2CA1-DE58-B1FF-C489BDC2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7D9F5A-32D6-128E-D282-1EA589D6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6D91-3E0C-444D-ACCC-D7FB9DA3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9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5D4D-E968-CFDA-FBEB-B83C37E0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2C4C1A-1E87-F927-EF75-548221302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2324-0110-43C4-BCF1-B85CCF3C621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79C8F1-0FA2-FA61-F763-CDA889E3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0B3A3-E126-3BB7-C972-BCC6D852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6D91-3E0C-444D-ACCC-D7FB9DA3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412DC-317B-7B11-248E-6B5DB9B53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2324-0110-43C4-BCF1-B85CCF3C621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56540-EBC1-76D3-C361-067F192C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BD0FB-443A-29CF-E295-AD7D2186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6D91-3E0C-444D-ACCC-D7FB9DA3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9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51E9A-C28D-F3B1-812C-43BC75468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4F7D-49C3-C606-31A0-4070FB973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2C74-433D-7AF9-2375-4B066260A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4308E-D2EE-74F2-729C-5ABF319DB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2324-0110-43C4-BCF1-B85CCF3C621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3FF97-7804-B38A-5E05-006E8B81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8BDAF-D43E-79D0-390A-257C2937B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6D91-3E0C-444D-ACCC-D7FB9DA3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7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39F1-A3BB-2B14-C698-AF7F7A25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10C8A-DC4D-82F7-468D-3D1DACEBAB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A3B07-A070-3B12-2DD0-596E8CC15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E4A8F-D1EA-3B6C-0E36-C6124846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22324-0110-43C4-BCF1-B85CCF3C621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C5474-A6A3-8E23-BCC8-70165409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796DC-804C-91FB-B049-268F4AF8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86D91-3E0C-444D-ACCC-D7FB9DA3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7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ACE553-3DAF-560E-2E94-FA1B8D4E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6A12D-1726-ABA9-E569-193093215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22E38-B894-EFF6-7229-C79B2177F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C22324-0110-43C4-BCF1-B85CCF3C621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5BB04-FEDC-C371-515C-1FAA1F9555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3ED8E-F67A-E3DB-08B2-411E073F2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086D91-3E0C-444D-ACCC-D7FB9DA31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59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7F2"/>
            </a:gs>
            <a:gs pos="57000">
              <a:srgbClr val="7CC8EA"/>
            </a:gs>
            <a:gs pos="31000">
              <a:srgbClr val="A3D5F7"/>
            </a:gs>
            <a:gs pos="92000">
              <a:srgbClr val="C39BE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12E168-1ED2-7838-31D6-A2D63F7A9D27}"/>
              </a:ext>
            </a:extLst>
          </p:cNvPr>
          <p:cNvSpPr/>
          <p:nvPr/>
        </p:nvSpPr>
        <p:spPr>
          <a:xfrm>
            <a:off x="207264" y="540181"/>
            <a:ext cx="11777472" cy="6159134"/>
          </a:xfrm>
          <a:prstGeom prst="roundRect">
            <a:avLst>
              <a:gd name="adj" fmla="val 1854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678DE7-4F54-D56C-3C46-103F783C4D57}"/>
              </a:ext>
            </a:extLst>
          </p:cNvPr>
          <p:cNvSpPr/>
          <p:nvPr/>
        </p:nvSpPr>
        <p:spPr>
          <a:xfrm>
            <a:off x="207264" y="654639"/>
            <a:ext cx="11777472" cy="6066797"/>
          </a:xfrm>
          <a:prstGeom prst="roundRect">
            <a:avLst>
              <a:gd name="adj" fmla="val 1854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772B23-85C4-DC00-385B-EC22D95DED4A}"/>
              </a:ext>
            </a:extLst>
          </p:cNvPr>
          <p:cNvSpPr/>
          <p:nvPr/>
        </p:nvSpPr>
        <p:spPr>
          <a:xfrm>
            <a:off x="346772" y="1966304"/>
            <a:ext cx="3909463" cy="4631849"/>
          </a:xfrm>
          <a:prstGeom prst="roundRect">
            <a:avLst>
              <a:gd name="adj" fmla="val 303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812930-938F-8731-AFB4-3F94B452F265}"/>
              </a:ext>
            </a:extLst>
          </p:cNvPr>
          <p:cNvSpPr/>
          <p:nvPr/>
        </p:nvSpPr>
        <p:spPr>
          <a:xfrm>
            <a:off x="4426748" y="1966304"/>
            <a:ext cx="3693737" cy="1915218"/>
          </a:xfrm>
          <a:prstGeom prst="roundRect">
            <a:avLst>
              <a:gd name="adj" fmla="val 61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694420B-6810-EBFB-2109-F9F31554776E}"/>
              </a:ext>
            </a:extLst>
          </p:cNvPr>
          <p:cNvSpPr/>
          <p:nvPr/>
        </p:nvSpPr>
        <p:spPr>
          <a:xfrm>
            <a:off x="4426747" y="3995980"/>
            <a:ext cx="3693737" cy="2602173"/>
          </a:xfrm>
          <a:prstGeom prst="roundRect">
            <a:avLst>
              <a:gd name="adj" fmla="val 475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5FBBA85-C343-2974-2706-EED888B90313}"/>
              </a:ext>
            </a:extLst>
          </p:cNvPr>
          <p:cNvSpPr/>
          <p:nvPr/>
        </p:nvSpPr>
        <p:spPr>
          <a:xfrm>
            <a:off x="8259991" y="1966304"/>
            <a:ext cx="3585237" cy="4631849"/>
          </a:xfrm>
          <a:prstGeom prst="roundRect">
            <a:avLst>
              <a:gd name="adj" fmla="val 327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509BBF4C-A473-7BBC-7B6C-EBD17C80EB8A}"/>
              </a:ext>
            </a:extLst>
          </p:cNvPr>
          <p:cNvSpPr/>
          <p:nvPr/>
        </p:nvSpPr>
        <p:spPr>
          <a:xfrm>
            <a:off x="7598072" y="540180"/>
            <a:ext cx="4247156" cy="997031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6CBEC"/>
          </a:solidFill>
          <a:ln>
            <a:noFill/>
          </a:ln>
          <a:effectLst>
            <a:outerShdw blurRad="50800" dist="38100" dir="16200000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D8DC37-4708-C00A-D3ED-F8D51EA09E6A}"/>
              </a:ext>
            </a:extLst>
          </p:cNvPr>
          <p:cNvSpPr/>
          <p:nvPr/>
        </p:nvSpPr>
        <p:spPr>
          <a:xfrm>
            <a:off x="339897" y="715020"/>
            <a:ext cx="11498456" cy="1136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yellow sun with many rays&#10;&#10;AI-generated content may be incorrect.">
            <a:extLst>
              <a:ext uri="{FF2B5EF4-FFF2-40B4-BE49-F238E27FC236}">
                <a16:creationId xmlns:a16="http://schemas.microsoft.com/office/drawing/2014/main" id="{90C6F63A-AA09-C813-DECC-5B534F5F5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7604" y="53208"/>
            <a:ext cx="385810" cy="38581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B51C4AE-DBE1-45E3-7BBA-65CAB5287F73}"/>
              </a:ext>
            </a:extLst>
          </p:cNvPr>
          <p:cNvGrpSpPr/>
          <p:nvPr/>
        </p:nvGrpSpPr>
        <p:grpSpPr>
          <a:xfrm>
            <a:off x="5610646" y="875569"/>
            <a:ext cx="2877267" cy="5327792"/>
            <a:chOff x="2819320" y="347675"/>
            <a:chExt cx="2877267" cy="532779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A027EF6-3535-3C1B-193A-511A8207E44D}"/>
                </a:ext>
              </a:extLst>
            </p:cNvPr>
            <p:cNvGrpSpPr/>
            <p:nvPr/>
          </p:nvGrpSpPr>
          <p:grpSpPr>
            <a:xfrm>
              <a:off x="2822758" y="347675"/>
              <a:ext cx="2873829" cy="5327792"/>
              <a:chOff x="2807596" y="765104"/>
              <a:chExt cx="2873829" cy="532779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38C5504-8FB0-D46D-39AE-49A08878B60B}"/>
                  </a:ext>
                </a:extLst>
              </p:cNvPr>
              <p:cNvSpPr/>
              <p:nvPr/>
            </p:nvSpPr>
            <p:spPr>
              <a:xfrm>
                <a:off x="2807596" y="765104"/>
                <a:ext cx="2873829" cy="5327792"/>
              </a:xfrm>
              <a:prstGeom prst="roundRect">
                <a:avLst>
                  <a:gd name="adj" fmla="val 4466"/>
                </a:avLst>
              </a:prstGeom>
              <a:solidFill>
                <a:srgbClr val="A3D5F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3DD8C432-3234-E9E6-930F-48E528DAB830}"/>
                  </a:ext>
                </a:extLst>
              </p:cNvPr>
              <p:cNvSpPr/>
              <p:nvPr/>
            </p:nvSpPr>
            <p:spPr>
              <a:xfrm>
                <a:off x="2807596" y="765105"/>
                <a:ext cx="2873829" cy="417428"/>
              </a:xfrm>
              <a:prstGeom prst="roundRect">
                <a:avLst>
                  <a:gd name="adj" fmla="val 19493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24F9E56-C39B-916C-0C06-8FF73EED28EA}"/>
                </a:ext>
              </a:extLst>
            </p:cNvPr>
            <p:cNvSpPr/>
            <p:nvPr/>
          </p:nvSpPr>
          <p:spPr>
            <a:xfrm>
              <a:off x="2819320" y="5258039"/>
              <a:ext cx="2873829" cy="417428"/>
            </a:xfrm>
            <a:prstGeom prst="roundRect">
              <a:avLst>
                <a:gd name="adj" fmla="val 19493"/>
              </a:avLst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3079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2626"/>
            </a:gs>
            <a:gs pos="57000">
              <a:srgbClr val="262626"/>
            </a:gs>
            <a:gs pos="31000">
              <a:srgbClr val="0D0D0D"/>
            </a:gs>
            <a:gs pos="92000">
              <a:srgbClr val="262626"/>
            </a:gs>
          </a:gsLst>
          <a:lin ang="4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FCAECD-9AD6-16B1-78A6-430D6F304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95D2CD-854B-C7C8-0D54-8E2136574800}"/>
              </a:ext>
            </a:extLst>
          </p:cNvPr>
          <p:cNvSpPr/>
          <p:nvPr/>
        </p:nvSpPr>
        <p:spPr>
          <a:xfrm>
            <a:off x="207264" y="540181"/>
            <a:ext cx="11777472" cy="6159134"/>
          </a:xfrm>
          <a:prstGeom prst="roundRect">
            <a:avLst>
              <a:gd name="adj" fmla="val 1854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CFE508-CAA6-8C63-8111-F91CDE49A7A9}"/>
              </a:ext>
            </a:extLst>
          </p:cNvPr>
          <p:cNvSpPr/>
          <p:nvPr/>
        </p:nvSpPr>
        <p:spPr>
          <a:xfrm>
            <a:off x="346771" y="1986930"/>
            <a:ext cx="3909463" cy="4631849"/>
          </a:xfrm>
          <a:prstGeom prst="roundRect">
            <a:avLst>
              <a:gd name="adj" fmla="val 303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490574-218B-3FF9-B8C9-7BB2C1AC923D}"/>
              </a:ext>
            </a:extLst>
          </p:cNvPr>
          <p:cNvSpPr/>
          <p:nvPr/>
        </p:nvSpPr>
        <p:spPr>
          <a:xfrm>
            <a:off x="4426747" y="1986930"/>
            <a:ext cx="3693737" cy="1915218"/>
          </a:xfrm>
          <a:prstGeom prst="roundRect">
            <a:avLst>
              <a:gd name="adj" fmla="val 61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54DB78-B11E-CE77-E3EF-F643742B4949}"/>
              </a:ext>
            </a:extLst>
          </p:cNvPr>
          <p:cNvSpPr/>
          <p:nvPr/>
        </p:nvSpPr>
        <p:spPr>
          <a:xfrm>
            <a:off x="4426746" y="4016606"/>
            <a:ext cx="3693737" cy="2602173"/>
          </a:xfrm>
          <a:prstGeom prst="roundRect">
            <a:avLst>
              <a:gd name="adj" fmla="val 475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1CBB770-F200-DB35-8967-0876A0D514D7}"/>
              </a:ext>
            </a:extLst>
          </p:cNvPr>
          <p:cNvSpPr/>
          <p:nvPr/>
        </p:nvSpPr>
        <p:spPr>
          <a:xfrm>
            <a:off x="8259991" y="1986930"/>
            <a:ext cx="3585237" cy="4631849"/>
          </a:xfrm>
          <a:prstGeom prst="roundRect">
            <a:avLst>
              <a:gd name="adj" fmla="val 3272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06A7BEA0-EA93-F224-0E13-E1D7ABDB1D98}"/>
              </a:ext>
            </a:extLst>
          </p:cNvPr>
          <p:cNvSpPr/>
          <p:nvPr/>
        </p:nvSpPr>
        <p:spPr>
          <a:xfrm>
            <a:off x="7598072" y="540180"/>
            <a:ext cx="4247156" cy="997031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B6CBEC"/>
          </a:solidFill>
          <a:ln>
            <a:noFill/>
          </a:ln>
          <a:effectLst>
            <a:outerShdw blurRad="50800" dist="38100" dir="16200000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B7FD06-07CB-D6AF-88B9-ADF87C79E484}"/>
              </a:ext>
            </a:extLst>
          </p:cNvPr>
          <p:cNvSpPr/>
          <p:nvPr/>
        </p:nvSpPr>
        <p:spPr>
          <a:xfrm>
            <a:off x="339896" y="735646"/>
            <a:ext cx="11498456" cy="113682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yellow crescent moon and stars&#10;&#10;AI-generated content may be incorrect.">
            <a:extLst>
              <a:ext uri="{FF2B5EF4-FFF2-40B4-BE49-F238E27FC236}">
                <a16:creationId xmlns:a16="http://schemas.microsoft.com/office/drawing/2014/main" id="{3F5216A7-BA24-B204-884F-BDA1DB08B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9490" y="90461"/>
            <a:ext cx="372749" cy="37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50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Garrett</dc:creator>
  <cp:lastModifiedBy>Paul Garrett</cp:lastModifiedBy>
  <cp:revision>1</cp:revision>
  <dcterms:created xsi:type="dcterms:W3CDTF">2025-09-12T02:44:52Z</dcterms:created>
  <dcterms:modified xsi:type="dcterms:W3CDTF">2025-09-13T02:17:48Z</dcterms:modified>
</cp:coreProperties>
</file>