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4"/>
  </p:sldMasterIdLst>
  <p:notesMasterIdLst>
    <p:notesMasterId r:id="rId6"/>
  </p:notesMasterIdLst>
  <p:sldIdLst>
    <p:sldId id="258" r:id="rId5"/>
  </p:sldIdLst>
  <p:sldSz cx="43891200" cy="329184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0E3EE11-D162-CEFF-AE01-538BC9FA83A1}" name="Johnston, Stephanie Kristin" initials="SJ" userId="S::sjohnst@AD.UNC.EDU::9315b182-9308-4cbd-906f-b6718d2dc1a9" providerId="AD"/>
  <p188:author id="{E8E54A82-F1E7-3435-AFAE-A918233BEB9E}" name="Keener, Drew" initials="KD" userId="S::dk@ad.unc.edu::99ef4ee0-3eab-4176-bab4-1de53da52d0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uscemi, Lindsey R *HS" initials="BLR*" lastIdx="9" clrIdx="0">
    <p:extLst>
      <p:ext uri="{19B8F6BF-5375-455C-9EA6-DF929625EA0E}">
        <p15:presenceInfo xmlns:p15="http://schemas.microsoft.com/office/powerpoint/2012/main" userId="S-1-5-21-184419896-705521331-1054369306-122457" providerId="AD"/>
      </p:ext>
    </p:extLst>
  </p:cmAuthor>
  <p:cmAuthor id="2" name="HSCSP2225, HSCSP2225 *HS" initials="HH*" lastIdx="1" clrIdx="1">
    <p:extLst>
      <p:ext uri="{19B8F6BF-5375-455C-9EA6-DF929625EA0E}">
        <p15:presenceInfo xmlns:p15="http://schemas.microsoft.com/office/powerpoint/2012/main" userId="S-1-5-21-184419896-705521331-1054369306-765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D4B"/>
    <a:srgbClr val="E57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04C42-8410-1E13-19DD-CD16CDF1247D}" v="3" dt="2025-04-09T14:43:30.390"/>
    <p1510:client id="{1B23C423-40D3-A389-9771-A24FBA04412B}" v="9" dt="2025-04-09T14:57:14.021"/>
    <p1510:client id="{3738BA87-EEEE-75A5-53BA-272F3110C66F}" v="48" dt="2025-04-09T03:27:58.313"/>
    <p1510:client id="{57725C28-4576-6D53-6DF8-48A2E84A71F8}" v="54" dt="2025-04-09T03:49:10.484"/>
    <p1510:client id="{627C2387-BBE9-45AF-DE2F-4F4DA2D89459}" v="23" dt="2025-04-09T16:05:50.672"/>
    <p1510:client id="{8AD34CE3-054D-4F41-A8B3-27286D0AC124}" v="351" dt="2025-04-09T15:07:19.136"/>
    <p1510:client id="{F3BC5828-6E4B-0149-D2FB-CB732D843875}" v="8" dt="2025-04-10T22:43:32.826"/>
  </p1510:revLst>
</p1510:revInfo>
</file>

<file path=ppt/tableStyles.xml><?xml version="1.0" encoding="utf-8"?>
<a:tblStyleLst xmlns:a="http://schemas.openxmlformats.org/drawingml/2006/main" def="{678234DB-5469-42F8-9AAA-59721936A63C}">
  <a:tblStyle styleId="{678234DB-5469-42F8-9AAA-59721936A63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F326296-CC22-44B4-8D4B-E01B72AF6FE8}"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ston, Stephanie Kristin" userId="9315b182-9308-4cbd-906f-b6718d2dc1a9" providerId="ADAL" clId="{7851A568-43F4-443C-866A-56C29E5C7996}"/>
    <pc:docChg chg="undo custSel modSld">
      <pc:chgData name="Johnston, Stephanie Kristin" userId="9315b182-9308-4cbd-906f-b6718d2dc1a9" providerId="ADAL" clId="{7851A568-43F4-443C-866A-56C29E5C7996}" dt="2025-04-01T21:06:45.875" v="726" actId="255"/>
      <pc:docMkLst>
        <pc:docMk/>
      </pc:docMkLst>
      <pc:sldChg chg="addSp delSp modSp mod">
        <pc:chgData name="Johnston, Stephanie Kristin" userId="9315b182-9308-4cbd-906f-b6718d2dc1a9" providerId="ADAL" clId="{7851A568-43F4-443C-866A-56C29E5C7996}" dt="2025-04-01T21:06:45.875" v="726" actId="255"/>
        <pc:sldMkLst>
          <pc:docMk/>
          <pc:sldMk cId="2937776758" sldId="258"/>
        </pc:sldMkLst>
        <pc:spChg chg="mod">
          <ac:chgData name="Johnston, Stephanie Kristin" userId="9315b182-9308-4cbd-906f-b6718d2dc1a9" providerId="ADAL" clId="{7851A568-43F4-443C-866A-56C29E5C7996}" dt="2025-04-01T20:51:33.908" v="479" actId="20577"/>
          <ac:spMkLst>
            <pc:docMk/>
            <pc:sldMk cId="2937776758" sldId="258"/>
            <ac:spMk id="3" creationId="{DF53C3D9-B98E-852E-11D7-8CEF34D03A94}"/>
          </ac:spMkLst>
        </pc:spChg>
        <pc:spChg chg="mod">
          <ac:chgData name="Johnston, Stephanie Kristin" userId="9315b182-9308-4cbd-906f-b6718d2dc1a9" providerId="ADAL" clId="{7851A568-43F4-443C-866A-56C29E5C7996}" dt="2025-04-01T21:01:37.372" v="608" actId="20577"/>
          <ac:spMkLst>
            <pc:docMk/>
            <pc:sldMk cId="2937776758" sldId="258"/>
            <ac:spMk id="6" creationId="{5E9F7E60-1052-57A7-D2D2-AE405664308D}"/>
          </ac:spMkLst>
        </pc:spChg>
        <pc:spChg chg="mod">
          <ac:chgData name="Johnston, Stephanie Kristin" userId="9315b182-9308-4cbd-906f-b6718d2dc1a9" providerId="ADAL" clId="{7851A568-43F4-443C-866A-56C29E5C7996}" dt="2025-04-01T20:36:13.926" v="62" actId="14100"/>
          <ac:spMkLst>
            <pc:docMk/>
            <pc:sldMk cId="2937776758" sldId="258"/>
            <ac:spMk id="8" creationId="{139351F3-F005-F547-ADF9-3661346CE78C}"/>
          </ac:spMkLst>
        </pc:spChg>
        <pc:spChg chg="mod">
          <ac:chgData name="Johnston, Stephanie Kristin" userId="9315b182-9308-4cbd-906f-b6718d2dc1a9" providerId="ADAL" clId="{7851A568-43F4-443C-866A-56C29E5C7996}" dt="2025-04-01T20:38:05.173" v="125" actId="6549"/>
          <ac:spMkLst>
            <pc:docMk/>
            <pc:sldMk cId="2937776758" sldId="258"/>
            <ac:spMk id="9" creationId="{39815E3E-1B40-A7E6-3EBF-92D2EDF282C6}"/>
          </ac:spMkLst>
        </pc:spChg>
        <pc:spChg chg="mod">
          <ac:chgData name="Johnston, Stephanie Kristin" userId="9315b182-9308-4cbd-906f-b6718d2dc1a9" providerId="ADAL" clId="{7851A568-43F4-443C-866A-56C29E5C7996}" dt="2025-04-01T20:38:11.791" v="126" actId="14100"/>
          <ac:spMkLst>
            <pc:docMk/>
            <pc:sldMk cId="2937776758" sldId="258"/>
            <ac:spMk id="10" creationId="{C37CB781-0387-5F0A-BC89-4559DCF96FF1}"/>
          </ac:spMkLst>
        </pc:spChg>
        <pc:spChg chg="mod">
          <ac:chgData name="Johnston, Stephanie Kristin" userId="9315b182-9308-4cbd-906f-b6718d2dc1a9" providerId="ADAL" clId="{7851A568-43F4-443C-866A-56C29E5C7996}" dt="2025-04-01T20:54:48.565" v="480" actId="20577"/>
          <ac:spMkLst>
            <pc:docMk/>
            <pc:sldMk cId="2937776758" sldId="258"/>
            <ac:spMk id="11" creationId="{AB6E1565-9BF5-6B77-1617-0B451F328239}"/>
          </ac:spMkLst>
        </pc:spChg>
        <pc:spChg chg="mod">
          <ac:chgData name="Johnston, Stephanie Kristin" userId="9315b182-9308-4cbd-906f-b6718d2dc1a9" providerId="ADAL" clId="{7851A568-43F4-443C-866A-56C29E5C7996}" dt="2025-04-01T20:37:23.305" v="108" actId="14100"/>
          <ac:spMkLst>
            <pc:docMk/>
            <pc:sldMk cId="2937776758" sldId="258"/>
            <ac:spMk id="18" creationId="{BEA878C3-3A5B-2339-C6AA-2067C475A4D2}"/>
          </ac:spMkLst>
        </pc:spChg>
        <pc:spChg chg="mod">
          <ac:chgData name="Johnston, Stephanie Kristin" userId="9315b182-9308-4cbd-906f-b6718d2dc1a9" providerId="ADAL" clId="{7851A568-43F4-443C-866A-56C29E5C7996}" dt="2025-04-01T20:37:08.556" v="101" actId="20577"/>
          <ac:spMkLst>
            <pc:docMk/>
            <pc:sldMk cId="2937776758" sldId="258"/>
            <ac:spMk id="19" creationId="{1170F93D-825E-C035-D4A0-220262FA39C5}"/>
          </ac:spMkLst>
        </pc:spChg>
        <pc:spChg chg="mod">
          <ac:chgData name="Johnston, Stephanie Kristin" userId="9315b182-9308-4cbd-906f-b6718d2dc1a9" providerId="ADAL" clId="{7851A568-43F4-443C-866A-56C29E5C7996}" dt="2025-04-01T21:06:45.875" v="726" actId="255"/>
          <ac:spMkLst>
            <pc:docMk/>
            <pc:sldMk cId="2937776758" sldId="258"/>
            <ac:spMk id="21" creationId="{369FB6D3-FDB3-C235-EE7C-3A7974D2DA21}"/>
          </ac:spMkLst>
        </pc:spChg>
        <pc:spChg chg="mod">
          <ac:chgData name="Johnston, Stephanie Kristin" userId="9315b182-9308-4cbd-906f-b6718d2dc1a9" providerId="ADAL" clId="{7851A568-43F4-443C-866A-56C29E5C7996}" dt="2025-04-01T20:47:05.817" v="236" actId="20577"/>
          <ac:spMkLst>
            <pc:docMk/>
            <pc:sldMk cId="2937776758" sldId="258"/>
            <ac:spMk id="47" creationId="{BC2629B9-FAB5-A352-9803-A3020A4CB2CE}"/>
          </ac:spMkLst>
        </pc:spChg>
        <pc:spChg chg="mod">
          <ac:chgData name="Johnston, Stephanie Kristin" userId="9315b182-9308-4cbd-906f-b6718d2dc1a9" providerId="ADAL" clId="{7851A568-43F4-443C-866A-56C29E5C7996}" dt="2025-04-01T20:33:46.866" v="17" actId="113"/>
          <ac:spMkLst>
            <pc:docMk/>
            <pc:sldMk cId="2937776758" sldId="258"/>
            <ac:spMk id="132" creationId="{80B7A521-37A9-7324-7C26-EAC52538B564}"/>
          </ac:spMkLst>
        </pc:spChg>
        <pc:picChg chg="mod">
          <ac:chgData name="Johnston, Stephanie Kristin" userId="9315b182-9308-4cbd-906f-b6718d2dc1a9" providerId="ADAL" clId="{7851A568-43F4-443C-866A-56C29E5C7996}" dt="2025-04-01T21:02:18.271" v="610" actId="14861"/>
          <ac:picMkLst>
            <pc:docMk/>
            <pc:sldMk cId="2937776758" sldId="258"/>
            <ac:picMk id="13" creationId="{BAAF74B9-DCC2-A078-EEEC-1AE126067688}"/>
          </ac:picMkLst>
        </pc:picChg>
      </pc:sldChg>
    </pc:docChg>
  </pc:docChgLst>
  <pc:docChgLst>
    <pc:chgData name="Alzouby, Shatha" userId="S::shatha@ad.unc.edu::d0f17b6e-51e6-4094-9a8a-ff54aec9b21a" providerId="AD" clId="Web-{4360481C-C831-ADED-0A34-0C0674AD475F}"/>
    <pc:docChg chg="mod">
      <pc:chgData name="Alzouby, Shatha" userId="S::shatha@ad.unc.edu::d0f17b6e-51e6-4094-9a8a-ff54aec9b21a" providerId="AD" clId="Web-{4360481C-C831-ADED-0A34-0C0674AD475F}" dt="2025-03-02T22:27:27.560" v="0"/>
      <pc:docMkLst>
        <pc:docMk/>
      </pc:docMkLst>
    </pc:docChg>
  </pc:docChgLst>
  <pc:docChgLst>
    <pc:chgData name="Alzouby, Shatha" userId="S::shatha@ad.unc.edu::d0f17b6e-51e6-4094-9a8a-ff54aec9b21a" providerId="AD" clId="Web-{F3BC5828-6E4B-0149-D2FB-CB732D843875}"/>
    <pc:docChg chg="modSld">
      <pc:chgData name="Alzouby, Shatha" userId="S::shatha@ad.unc.edu::d0f17b6e-51e6-4094-9a8a-ff54aec9b21a" providerId="AD" clId="Web-{F3BC5828-6E4B-0149-D2FB-CB732D843875}" dt="2025-04-10T22:43:32.826" v="6"/>
      <pc:docMkLst>
        <pc:docMk/>
      </pc:docMkLst>
      <pc:sldChg chg="addSp delSp modSp">
        <pc:chgData name="Alzouby, Shatha" userId="S::shatha@ad.unc.edu::d0f17b6e-51e6-4094-9a8a-ff54aec9b21a" providerId="AD" clId="Web-{F3BC5828-6E4B-0149-D2FB-CB732D843875}" dt="2025-04-10T22:43:32.826" v="6"/>
        <pc:sldMkLst>
          <pc:docMk/>
          <pc:sldMk cId="2937776758" sldId="258"/>
        </pc:sldMkLst>
        <pc:graphicFrameChg chg="add del">
          <ac:chgData name="Alzouby, Shatha" userId="S::shatha@ad.unc.edu::d0f17b6e-51e6-4094-9a8a-ff54aec9b21a" providerId="AD" clId="Web-{F3BC5828-6E4B-0149-D2FB-CB732D843875}" dt="2025-04-10T22:38:35.194" v="1"/>
          <ac:graphicFrameMkLst>
            <pc:docMk/>
            <pc:sldMk cId="2937776758" sldId="258"/>
            <ac:graphicFrameMk id="13" creationId="{9BA5CF06-78EF-97BA-3C70-AAEC813538CC}"/>
          </ac:graphicFrameMkLst>
        </pc:graphicFrameChg>
        <pc:picChg chg="add del mod">
          <ac:chgData name="Alzouby, Shatha" userId="S::shatha@ad.unc.edu::d0f17b6e-51e6-4094-9a8a-ff54aec9b21a" providerId="AD" clId="Web-{F3BC5828-6E4B-0149-D2FB-CB732D843875}" dt="2025-04-10T22:43:32.826" v="6"/>
          <ac:picMkLst>
            <pc:docMk/>
            <pc:sldMk cId="2937776758" sldId="258"/>
            <ac:picMk id="42" creationId="{0EAA973E-A8A7-CE11-4A60-19921717DA80}"/>
          </ac:picMkLst>
        </pc:picChg>
      </pc:sldChg>
    </pc:docChg>
  </pc:docChgLst>
  <pc:docChgLst>
    <pc:chgData name="Alzouby, Shatha" userId="S::shatha@ad.unc.edu::d0f17b6e-51e6-4094-9a8a-ff54aec9b21a" providerId="AD" clId="Web-{3738BA87-EEEE-75A5-53BA-272F3110C66F}"/>
    <pc:docChg chg="modSld">
      <pc:chgData name="Alzouby, Shatha" userId="S::shatha@ad.unc.edu::d0f17b6e-51e6-4094-9a8a-ff54aec9b21a" providerId="AD" clId="Web-{3738BA87-EEEE-75A5-53BA-272F3110C66F}" dt="2025-04-09T03:27:58.313" v="41" actId="1076"/>
      <pc:docMkLst>
        <pc:docMk/>
      </pc:docMkLst>
      <pc:sldChg chg="addSp delSp modSp">
        <pc:chgData name="Alzouby, Shatha" userId="S::shatha@ad.unc.edu::d0f17b6e-51e6-4094-9a8a-ff54aec9b21a" providerId="AD" clId="Web-{3738BA87-EEEE-75A5-53BA-272F3110C66F}" dt="2025-04-09T03:27:58.313" v="41" actId="1076"/>
        <pc:sldMkLst>
          <pc:docMk/>
          <pc:sldMk cId="2937776758" sldId="258"/>
        </pc:sldMkLst>
        <pc:spChg chg="mod">
          <ac:chgData name="Alzouby, Shatha" userId="S::shatha@ad.unc.edu::d0f17b6e-51e6-4094-9a8a-ff54aec9b21a" providerId="AD" clId="Web-{3738BA87-EEEE-75A5-53BA-272F3110C66F}" dt="2025-04-09T03:26:00.555" v="23" actId="14100"/>
          <ac:spMkLst>
            <pc:docMk/>
            <pc:sldMk cId="2937776758" sldId="258"/>
            <ac:spMk id="6" creationId="{5E9F7E60-1052-57A7-D2D2-AE405664308D}"/>
          </ac:spMkLst>
        </pc:spChg>
        <pc:spChg chg="mod">
          <ac:chgData name="Alzouby, Shatha" userId="S::shatha@ad.unc.edu::d0f17b6e-51e6-4094-9a8a-ff54aec9b21a" providerId="AD" clId="Web-{3738BA87-EEEE-75A5-53BA-272F3110C66F}" dt="2025-04-09T03:26:42.901" v="32" actId="1076"/>
          <ac:spMkLst>
            <pc:docMk/>
            <pc:sldMk cId="2937776758" sldId="258"/>
            <ac:spMk id="7" creationId="{DFD5CAB3-ED64-134B-7FEC-304C68727475}"/>
          </ac:spMkLst>
        </pc:spChg>
        <pc:spChg chg="mod">
          <ac:chgData name="Alzouby, Shatha" userId="S::shatha@ad.unc.edu::d0f17b6e-51e6-4094-9a8a-ff54aec9b21a" providerId="AD" clId="Web-{3738BA87-EEEE-75A5-53BA-272F3110C66F}" dt="2025-04-09T03:27:58.313" v="41" actId="1076"/>
          <ac:spMkLst>
            <pc:docMk/>
            <pc:sldMk cId="2937776758" sldId="258"/>
            <ac:spMk id="14" creationId="{3967E66F-5D44-0D68-0F5D-4C1CEAFDD99F}"/>
          </ac:spMkLst>
        </pc:spChg>
        <pc:picChg chg="del">
          <ac:chgData name="Alzouby, Shatha" userId="S::shatha@ad.unc.edu::d0f17b6e-51e6-4094-9a8a-ff54aec9b21a" providerId="AD" clId="Web-{3738BA87-EEEE-75A5-53BA-272F3110C66F}" dt="2025-04-09T03:21:10.598" v="0"/>
          <ac:picMkLst>
            <pc:docMk/>
            <pc:sldMk cId="2937776758" sldId="258"/>
            <ac:picMk id="13" creationId="{BAAF74B9-DCC2-A078-EEEC-1AE126067688}"/>
          </ac:picMkLst>
        </pc:picChg>
        <pc:picChg chg="add del mod">
          <ac:chgData name="Alzouby, Shatha" userId="S::shatha@ad.unc.edu::d0f17b6e-51e6-4094-9a8a-ff54aec9b21a" providerId="AD" clId="Web-{3738BA87-EEEE-75A5-53BA-272F3110C66F}" dt="2025-04-09T03:22:10.540" v="4"/>
          <ac:picMkLst>
            <pc:docMk/>
            <pc:sldMk cId="2937776758" sldId="258"/>
            <ac:picMk id="15" creationId="{9130C19B-7D5C-E71E-E29B-5037520A9A12}"/>
          </ac:picMkLst>
        </pc:picChg>
        <pc:picChg chg="add mod">
          <ac:chgData name="Alzouby, Shatha" userId="S::shatha@ad.unc.edu::d0f17b6e-51e6-4094-9a8a-ff54aec9b21a" providerId="AD" clId="Web-{3738BA87-EEEE-75A5-53BA-272F3110C66F}" dt="2025-04-09T03:27:22.607" v="40" actId="1076"/>
          <ac:picMkLst>
            <pc:docMk/>
            <pc:sldMk cId="2937776758" sldId="258"/>
            <ac:picMk id="17" creationId="{714CA68A-A51E-027F-FA61-4814BDB0C6F6}"/>
          </ac:picMkLst>
        </pc:picChg>
      </pc:sldChg>
    </pc:docChg>
  </pc:docChgLst>
  <pc:docChgLst>
    <pc:chgData name="Alzouby, Shatha" userId="S::shatha@ad.unc.edu::d0f17b6e-51e6-4094-9a8a-ff54aec9b21a" providerId="AD" clId="Web-{76DDBB72-0ED3-01D4-D32A-08A6EA62C2CF}"/>
    <pc:docChg chg="modSld">
      <pc:chgData name="Alzouby, Shatha" userId="S::shatha@ad.unc.edu::d0f17b6e-51e6-4094-9a8a-ff54aec9b21a" providerId="AD" clId="Web-{76DDBB72-0ED3-01D4-D32A-08A6EA62C2CF}" dt="2025-03-28T01:57:52.016" v="1812" actId="20577"/>
      <pc:docMkLst>
        <pc:docMk/>
      </pc:docMkLst>
      <pc:sldChg chg="addSp delSp modSp">
        <pc:chgData name="Alzouby, Shatha" userId="S::shatha@ad.unc.edu::d0f17b6e-51e6-4094-9a8a-ff54aec9b21a" providerId="AD" clId="Web-{76DDBB72-0ED3-01D4-D32A-08A6EA62C2CF}" dt="2025-03-28T01:57:52.016" v="1812" actId="20577"/>
        <pc:sldMkLst>
          <pc:docMk/>
          <pc:sldMk cId="2937776758" sldId="258"/>
        </pc:sldMkLst>
        <pc:spChg chg="mod">
          <ac:chgData name="Alzouby, Shatha" userId="S::shatha@ad.unc.edu::d0f17b6e-51e6-4094-9a8a-ff54aec9b21a" providerId="AD" clId="Web-{76DDBB72-0ED3-01D4-D32A-08A6EA62C2CF}" dt="2025-03-28T01:49:35.562" v="1703" actId="1076"/>
          <ac:spMkLst>
            <pc:docMk/>
            <pc:sldMk cId="2937776758" sldId="258"/>
            <ac:spMk id="2" creationId="{E61B4153-2159-CB6C-171A-35DB9B36E1E8}"/>
          </ac:spMkLst>
        </pc:spChg>
        <pc:spChg chg="mod">
          <ac:chgData name="Alzouby, Shatha" userId="S::shatha@ad.unc.edu::d0f17b6e-51e6-4094-9a8a-ff54aec9b21a" providerId="AD" clId="Web-{76DDBB72-0ED3-01D4-D32A-08A6EA62C2CF}" dt="2025-03-28T01:49:40.062" v="1704" actId="1076"/>
          <ac:spMkLst>
            <pc:docMk/>
            <pc:sldMk cId="2937776758" sldId="258"/>
            <ac:spMk id="4" creationId="{40FFA438-03D2-61A0-CF30-A88E1110AA28}"/>
          </ac:spMkLst>
        </pc:spChg>
        <pc:spChg chg="mod">
          <ac:chgData name="Alzouby, Shatha" userId="S::shatha@ad.unc.edu::d0f17b6e-51e6-4094-9a8a-ff54aec9b21a" providerId="AD" clId="Web-{76DDBB72-0ED3-01D4-D32A-08A6EA62C2CF}" dt="2025-03-28T01:49:06.967" v="1698" actId="1076"/>
          <ac:spMkLst>
            <pc:docMk/>
            <pc:sldMk cId="2937776758" sldId="258"/>
            <ac:spMk id="5" creationId="{BD4E282A-6AB9-BC3D-848F-F46883042212}"/>
          </ac:spMkLst>
        </pc:spChg>
        <pc:spChg chg="add mod">
          <ac:chgData name="Alzouby, Shatha" userId="S::shatha@ad.unc.edu::d0f17b6e-51e6-4094-9a8a-ff54aec9b21a" providerId="AD" clId="Web-{76DDBB72-0ED3-01D4-D32A-08A6EA62C2CF}" dt="2025-03-28T01:49:16.623" v="1700" actId="1076"/>
          <ac:spMkLst>
            <pc:docMk/>
            <pc:sldMk cId="2937776758" sldId="258"/>
            <ac:spMk id="6" creationId="{5E9F7E60-1052-57A7-D2D2-AE405664308D}"/>
          </ac:spMkLst>
        </pc:spChg>
        <pc:spChg chg="add mod">
          <ac:chgData name="Alzouby, Shatha" userId="S::shatha@ad.unc.edu::d0f17b6e-51e6-4094-9a8a-ff54aec9b21a" providerId="AD" clId="Web-{76DDBB72-0ED3-01D4-D32A-08A6EA62C2CF}" dt="2025-03-28T01:49:24.452" v="1701" actId="1076"/>
          <ac:spMkLst>
            <pc:docMk/>
            <pc:sldMk cId="2937776758" sldId="258"/>
            <ac:spMk id="7" creationId="{DFD5CAB3-ED64-134B-7FEC-304C68727475}"/>
          </ac:spMkLst>
        </pc:spChg>
        <pc:spChg chg="mod">
          <ac:chgData name="Alzouby, Shatha" userId="S::shatha@ad.unc.edu::d0f17b6e-51e6-4094-9a8a-ff54aec9b21a" providerId="AD" clId="Web-{76DDBB72-0ED3-01D4-D32A-08A6EA62C2CF}" dt="2025-03-27T05:30:30.550" v="1124" actId="20577"/>
          <ac:spMkLst>
            <pc:docMk/>
            <pc:sldMk cId="2937776758" sldId="258"/>
            <ac:spMk id="8" creationId="{139351F3-F005-F547-ADF9-3661346CE78C}"/>
          </ac:spMkLst>
        </pc:spChg>
        <pc:spChg chg="mod">
          <ac:chgData name="Alzouby, Shatha" userId="S::shatha@ad.unc.edu::d0f17b6e-51e6-4094-9a8a-ff54aec9b21a" providerId="AD" clId="Web-{76DDBB72-0ED3-01D4-D32A-08A6EA62C2CF}" dt="2025-03-27T05:18:04.911" v="996" actId="14100"/>
          <ac:spMkLst>
            <pc:docMk/>
            <pc:sldMk cId="2937776758" sldId="258"/>
            <ac:spMk id="9" creationId="{39815E3E-1B40-A7E6-3EBF-92D2EDF282C6}"/>
          </ac:spMkLst>
        </pc:spChg>
        <pc:spChg chg="mod">
          <ac:chgData name="Alzouby, Shatha" userId="S::shatha@ad.unc.edu::d0f17b6e-51e6-4094-9a8a-ff54aec9b21a" providerId="AD" clId="Web-{76DDBB72-0ED3-01D4-D32A-08A6EA62C2CF}" dt="2025-03-27T05:17:45.973" v="994" actId="14100"/>
          <ac:spMkLst>
            <pc:docMk/>
            <pc:sldMk cId="2937776758" sldId="258"/>
            <ac:spMk id="10" creationId="{C37CB781-0387-5F0A-BC89-4559DCF96FF1}"/>
          </ac:spMkLst>
        </pc:spChg>
        <pc:spChg chg="add mod">
          <ac:chgData name="Alzouby, Shatha" userId="S::shatha@ad.unc.edu::d0f17b6e-51e6-4094-9a8a-ff54aec9b21a" providerId="AD" clId="Web-{76DDBB72-0ED3-01D4-D32A-08A6EA62C2CF}" dt="2025-03-28T01:49:51.671" v="1706" actId="1076"/>
          <ac:spMkLst>
            <pc:docMk/>
            <pc:sldMk cId="2937776758" sldId="258"/>
            <ac:spMk id="11" creationId="{AB6E1565-9BF5-6B77-1617-0B451F328239}"/>
          </ac:spMkLst>
        </pc:spChg>
        <pc:spChg chg="add mod">
          <ac:chgData name="Alzouby, Shatha" userId="S::shatha@ad.unc.edu::d0f17b6e-51e6-4094-9a8a-ff54aec9b21a" providerId="AD" clId="Web-{76DDBB72-0ED3-01D4-D32A-08A6EA62C2CF}" dt="2025-03-28T01:49:28.905" v="1702" actId="1076"/>
          <ac:spMkLst>
            <pc:docMk/>
            <pc:sldMk cId="2937776758" sldId="258"/>
            <ac:spMk id="14" creationId="{3967E66F-5D44-0D68-0F5D-4C1CEAFDD99F}"/>
          </ac:spMkLst>
        </pc:spChg>
        <pc:spChg chg="mod">
          <ac:chgData name="Alzouby, Shatha" userId="S::shatha@ad.unc.edu::d0f17b6e-51e6-4094-9a8a-ff54aec9b21a" providerId="AD" clId="Web-{76DDBB72-0ED3-01D4-D32A-08A6EA62C2CF}" dt="2025-03-28T01:57:52.016" v="1812" actId="20577"/>
          <ac:spMkLst>
            <pc:docMk/>
            <pc:sldMk cId="2937776758" sldId="258"/>
            <ac:spMk id="18" creationId="{BEA878C3-3A5B-2339-C6AA-2067C475A4D2}"/>
          </ac:spMkLst>
        </pc:spChg>
        <pc:spChg chg="mod">
          <ac:chgData name="Alzouby, Shatha" userId="S::shatha@ad.unc.edu::d0f17b6e-51e6-4094-9a8a-ff54aec9b21a" providerId="AD" clId="Web-{76DDBB72-0ED3-01D4-D32A-08A6EA62C2CF}" dt="2025-03-27T05:32:52.586" v="1159" actId="20577"/>
          <ac:spMkLst>
            <pc:docMk/>
            <pc:sldMk cId="2937776758" sldId="258"/>
            <ac:spMk id="19" creationId="{1170F93D-825E-C035-D4A0-220262FA39C5}"/>
          </ac:spMkLst>
        </pc:spChg>
        <pc:spChg chg="add mod">
          <ac:chgData name="Alzouby, Shatha" userId="S::shatha@ad.unc.edu::d0f17b6e-51e6-4094-9a8a-ff54aec9b21a" providerId="AD" clId="Web-{76DDBB72-0ED3-01D4-D32A-08A6EA62C2CF}" dt="2025-03-28T01:51:16.752" v="1710" actId="1076"/>
          <ac:spMkLst>
            <pc:docMk/>
            <pc:sldMk cId="2937776758" sldId="258"/>
            <ac:spMk id="21" creationId="{369FB6D3-FDB3-C235-EE7C-3A7974D2DA21}"/>
          </ac:spMkLst>
        </pc:spChg>
        <pc:spChg chg="mod">
          <ac:chgData name="Alzouby, Shatha" userId="S::shatha@ad.unc.edu::d0f17b6e-51e6-4094-9a8a-ff54aec9b21a" providerId="AD" clId="Web-{76DDBB72-0ED3-01D4-D32A-08A6EA62C2CF}" dt="2025-03-26T17:09:14.686" v="11" actId="1076"/>
          <ac:spMkLst>
            <pc:docMk/>
            <pc:sldMk cId="2937776758" sldId="258"/>
            <ac:spMk id="134" creationId="{AE480BD4-0718-7B47-6622-BFBEC66510E4}"/>
          </ac:spMkLst>
        </pc:spChg>
        <pc:picChg chg="add mod">
          <ac:chgData name="Alzouby, Shatha" userId="S::shatha@ad.unc.edu::d0f17b6e-51e6-4094-9a8a-ff54aec9b21a" providerId="AD" clId="Web-{76DDBB72-0ED3-01D4-D32A-08A6EA62C2CF}" dt="2025-03-28T01:49:13.170" v="1699" actId="1076"/>
          <ac:picMkLst>
            <pc:docMk/>
            <pc:sldMk cId="2937776758" sldId="258"/>
            <ac:picMk id="13" creationId="{BAAF74B9-DCC2-A078-EEEC-1AE126067688}"/>
          </ac:picMkLst>
        </pc:picChg>
      </pc:sldChg>
    </pc:docChg>
  </pc:docChgLst>
  <pc:docChgLst>
    <pc:chgData name="Alzouby, Shatha" userId="S::shatha@ad.unc.edu::d0f17b6e-51e6-4094-9a8a-ff54aec9b21a" providerId="AD" clId="Web-{7D8A604C-3032-852A-E319-DA2CF45B3A4C}"/>
    <pc:docChg chg="modSld">
      <pc:chgData name="Alzouby, Shatha" userId="S::shatha@ad.unc.edu::d0f17b6e-51e6-4094-9a8a-ff54aec9b21a" providerId="AD" clId="Web-{7D8A604C-3032-852A-E319-DA2CF45B3A4C}" dt="2025-04-08T05:58:56.611" v="17" actId="1076"/>
      <pc:docMkLst>
        <pc:docMk/>
      </pc:docMkLst>
      <pc:sldChg chg="modSp">
        <pc:chgData name="Alzouby, Shatha" userId="S::shatha@ad.unc.edu::d0f17b6e-51e6-4094-9a8a-ff54aec9b21a" providerId="AD" clId="Web-{7D8A604C-3032-852A-E319-DA2CF45B3A4C}" dt="2025-04-08T05:58:56.611" v="17" actId="1076"/>
        <pc:sldMkLst>
          <pc:docMk/>
          <pc:sldMk cId="2937776758" sldId="258"/>
        </pc:sldMkLst>
        <pc:spChg chg="mod">
          <ac:chgData name="Alzouby, Shatha" userId="S::shatha@ad.unc.edu::d0f17b6e-51e6-4094-9a8a-ff54aec9b21a" providerId="AD" clId="Web-{7D8A604C-3032-852A-E319-DA2CF45B3A4C}" dt="2025-04-08T05:58:56.611" v="17" actId="1076"/>
          <ac:spMkLst>
            <pc:docMk/>
            <pc:sldMk cId="2937776758" sldId="258"/>
            <ac:spMk id="3" creationId="{DF53C3D9-B98E-852E-11D7-8CEF34D03A94}"/>
          </ac:spMkLst>
        </pc:spChg>
        <pc:spChg chg="mod">
          <ac:chgData name="Alzouby, Shatha" userId="S::shatha@ad.unc.edu::d0f17b6e-51e6-4094-9a8a-ff54aec9b21a" providerId="AD" clId="Web-{7D8A604C-3032-852A-E319-DA2CF45B3A4C}" dt="2025-04-08T05:53:58.600" v="1" actId="1076"/>
          <ac:spMkLst>
            <pc:docMk/>
            <pc:sldMk cId="2937776758" sldId="258"/>
            <ac:spMk id="9" creationId="{39815E3E-1B40-A7E6-3EBF-92D2EDF282C6}"/>
          </ac:spMkLst>
        </pc:spChg>
        <pc:spChg chg="mod">
          <ac:chgData name="Alzouby, Shatha" userId="S::shatha@ad.unc.edu::d0f17b6e-51e6-4094-9a8a-ff54aec9b21a" providerId="AD" clId="Web-{7D8A604C-3032-852A-E319-DA2CF45B3A4C}" dt="2025-04-08T05:55:35.088" v="8" actId="1076"/>
          <ac:spMkLst>
            <pc:docMk/>
            <pc:sldMk cId="2937776758" sldId="258"/>
            <ac:spMk id="10" creationId="{C37CB781-0387-5F0A-BC89-4559DCF96FF1}"/>
          </ac:spMkLst>
        </pc:spChg>
        <pc:spChg chg="mod">
          <ac:chgData name="Alzouby, Shatha" userId="S::shatha@ad.unc.edu::d0f17b6e-51e6-4094-9a8a-ff54aec9b21a" providerId="AD" clId="Web-{7D8A604C-3032-852A-E319-DA2CF45B3A4C}" dt="2025-04-08T05:57:11.420" v="11" actId="1076"/>
          <ac:spMkLst>
            <pc:docMk/>
            <pc:sldMk cId="2937776758" sldId="258"/>
            <ac:spMk id="23" creationId="{45F5A238-AADC-9732-7946-ED2A4087E56C}"/>
          </ac:spMkLst>
        </pc:spChg>
        <pc:spChg chg="mod">
          <ac:chgData name="Alzouby, Shatha" userId="S::shatha@ad.unc.edu::d0f17b6e-51e6-4094-9a8a-ff54aec9b21a" providerId="AD" clId="Web-{7D8A604C-3032-852A-E319-DA2CF45B3A4C}" dt="2025-04-08T05:58:06.578" v="13" actId="1076"/>
          <ac:spMkLst>
            <pc:docMk/>
            <pc:sldMk cId="2937776758" sldId="258"/>
            <ac:spMk id="35" creationId="{095597A1-DC80-7C08-0951-72865E5192C3}"/>
          </ac:spMkLst>
        </pc:spChg>
        <pc:spChg chg="mod">
          <ac:chgData name="Alzouby, Shatha" userId="S::shatha@ad.unc.edu::d0f17b6e-51e6-4094-9a8a-ff54aec9b21a" providerId="AD" clId="Web-{7D8A604C-3032-852A-E319-DA2CF45B3A4C}" dt="2025-04-08T05:58:17.438" v="15" actId="1076"/>
          <ac:spMkLst>
            <pc:docMk/>
            <pc:sldMk cId="2937776758" sldId="258"/>
            <ac:spMk id="136" creationId="{C0599301-2D7A-4A10-B580-51C58E46763E}"/>
          </ac:spMkLst>
        </pc:spChg>
        <pc:picChg chg="mod">
          <ac:chgData name="Alzouby, Shatha" userId="S::shatha@ad.unc.edu::d0f17b6e-51e6-4094-9a8a-ff54aec9b21a" providerId="AD" clId="Web-{7D8A604C-3032-852A-E319-DA2CF45B3A4C}" dt="2025-04-08T05:57:04.794" v="10" actId="1076"/>
          <ac:picMkLst>
            <pc:docMk/>
            <pc:sldMk cId="2937776758" sldId="258"/>
            <ac:picMk id="12" creationId="{686BB799-B3E0-AFE7-1416-BE12EE2FB661}"/>
          </ac:picMkLst>
        </pc:picChg>
      </pc:sldChg>
    </pc:docChg>
  </pc:docChgLst>
  <pc:docChgLst>
    <pc:chgData name="Alzouby, Shatha" userId="S::shatha@ad.unc.edu::d0f17b6e-51e6-4094-9a8a-ff54aec9b21a" providerId="AD" clId="Web-{57725C28-4576-6D53-6DF8-48A2E84A71F8}"/>
    <pc:docChg chg="modSld">
      <pc:chgData name="Alzouby, Shatha" userId="S::shatha@ad.unc.edu::d0f17b6e-51e6-4094-9a8a-ff54aec9b21a" providerId="AD" clId="Web-{57725C28-4576-6D53-6DF8-48A2E84A71F8}" dt="2025-04-09T03:49:10.484" v="52" actId="1076"/>
      <pc:docMkLst>
        <pc:docMk/>
      </pc:docMkLst>
      <pc:sldChg chg="addSp delSp modSp">
        <pc:chgData name="Alzouby, Shatha" userId="S::shatha@ad.unc.edu::d0f17b6e-51e6-4094-9a8a-ff54aec9b21a" providerId="AD" clId="Web-{57725C28-4576-6D53-6DF8-48A2E84A71F8}" dt="2025-04-09T03:49:10.484" v="52" actId="1076"/>
        <pc:sldMkLst>
          <pc:docMk/>
          <pc:sldMk cId="2937776758" sldId="258"/>
        </pc:sldMkLst>
        <pc:spChg chg="mod">
          <ac:chgData name="Alzouby, Shatha" userId="S::shatha@ad.unc.edu::d0f17b6e-51e6-4094-9a8a-ff54aec9b21a" providerId="AD" clId="Web-{57725C28-4576-6D53-6DF8-48A2E84A71F8}" dt="2025-04-09T03:37:41.637" v="18" actId="1076"/>
          <ac:spMkLst>
            <pc:docMk/>
            <pc:sldMk cId="2937776758" sldId="258"/>
            <ac:spMk id="2" creationId="{E61B4153-2159-CB6C-171A-35DB9B36E1E8}"/>
          </ac:spMkLst>
        </pc:spChg>
        <pc:spChg chg="mod">
          <ac:chgData name="Alzouby, Shatha" userId="S::shatha@ad.unc.edu::d0f17b6e-51e6-4094-9a8a-ff54aec9b21a" providerId="AD" clId="Web-{57725C28-4576-6D53-6DF8-48A2E84A71F8}" dt="2025-04-09T03:49:10.484" v="52" actId="1076"/>
          <ac:spMkLst>
            <pc:docMk/>
            <pc:sldMk cId="2937776758" sldId="258"/>
            <ac:spMk id="3" creationId="{DF53C3D9-B98E-852E-11D7-8CEF34D03A94}"/>
          </ac:spMkLst>
        </pc:spChg>
        <pc:spChg chg="mod">
          <ac:chgData name="Alzouby, Shatha" userId="S::shatha@ad.unc.edu::d0f17b6e-51e6-4094-9a8a-ff54aec9b21a" providerId="AD" clId="Web-{57725C28-4576-6D53-6DF8-48A2E84A71F8}" dt="2025-04-09T03:41:40.110" v="36" actId="1076"/>
          <ac:spMkLst>
            <pc:docMk/>
            <pc:sldMk cId="2937776758" sldId="258"/>
            <ac:spMk id="4" creationId="{40FFA438-03D2-61A0-CF30-A88E1110AA28}"/>
          </ac:spMkLst>
        </pc:spChg>
        <pc:spChg chg="mod">
          <ac:chgData name="Alzouby, Shatha" userId="S::shatha@ad.unc.edu::d0f17b6e-51e6-4094-9a8a-ff54aec9b21a" providerId="AD" clId="Web-{57725C28-4576-6D53-6DF8-48A2E84A71F8}" dt="2025-04-09T03:39:29.795" v="24" actId="1076"/>
          <ac:spMkLst>
            <pc:docMk/>
            <pc:sldMk cId="2937776758" sldId="258"/>
            <ac:spMk id="5" creationId="{BD4E282A-6AB9-BC3D-848F-F46883042212}"/>
          </ac:spMkLst>
        </pc:spChg>
        <pc:spChg chg="mod">
          <ac:chgData name="Alzouby, Shatha" userId="S::shatha@ad.unc.edu::d0f17b6e-51e6-4094-9a8a-ff54aec9b21a" providerId="AD" clId="Web-{57725C28-4576-6D53-6DF8-48A2E84A71F8}" dt="2025-04-09T03:47:15.795" v="47" actId="1076"/>
          <ac:spMkLst>
            <pc:docMk/>
            <pc:sldMk cId="2937776758" sldId="258"/>
            <ac:spMk id="7" creationId="{DFD5CAB3-ED64-134B-7FEC-304C68727475}"/>
          </ac:spMkLst>
        </pc:spChg>
        <pc:spChg chg="mod">
          <ac:chgData name="Alzouby, Shatha" userId="S::shatha@ad.unc.edu::d0f17b6e-51e6-4094-9a8a-ff54aec9b21a" providerId="AD" clId="Web-{57725C28-4576-6D53-6DF8-48A2E84A71F8}" dt="2025-04-09T03:41:26.407" v="34" actId="1076"/>
          <ac:spMkLst>
            <pc:docMk/>
            <pc:sldMk cId="2937776758" sldId="258"/>
            <ac:spMk id="11" creationId="{AB6E1565-9BF5-6B77-1617-0B451F328239}"/>
          </ac:spMkLst>
        </pc:spChg>
        <pc:spChg chg="add del mod">
          <ac:chgData name="Alzouby, Shatha" userId="S::shatha@ad.unc.edu::d0f17b6e-51e6-4094-9a8a-ff54aec9b21a" providerId="AD" clId="Web-{57725C28-4576-6D53-6DF8-48A2E84A71F8}" dt="2025-04-09T03:45:33.964" v="45"/>
          <ac:spMkLst>
            <pc:docMk/>
            <pc:sldMk cId="2937776758" sldId="258"/>
            <ac:spMk id="13" creationId="{2E613EB5-C721-0EE0-3FB4-F2590116B6AC}"/>
          </ac:spMkLst>
        </pc:spChg>
        <pc:spChg chg="mod">
          <ac:chgData name="Alzouby, Shatha" userId="S::shatha@ad.unc.edu::d0f17b6e-51e6-4094-9a8a-ff54aec9b21a" providerId="AD" clId="Web-{57725C28-4576-6D53-6DF8-48A2E84A71F8}" dt="2025-04-09T03:43:32.478" v="38" actId="1076"/>
          <ac:spMkLst>
            <pc:docMk/>
            <pc:sldMk cId="2937776758" sldId="258"/>
            <ac:spMk id="14" creationId="{3967E66F-5D44-0D68-0F5D-4C1CEAFDD99F}"/>
          </ac:spMkLst>
        </pc:spChg>
        <pc:spChg chg="add del mod">
          <ac:chgData name="Alzouby, Shatha" userId="S::shatha@ad.unc.edu::d0f17b6e-51e6-4094-9a8a-ff54aec9b21a" providerId="AD" clId="Web-{57725C28-4576-6D53-6DF8-48A2E84A71F8}" dt="2025-04-09T03:48:13.515" v="50"/>
          <ac:spMkLst>
            <pc:docMk/>
            <pc:sldMk cId="2937776758" sldId="258"/>
            <ac:spMk id="15" creationId="{F2BE80D1-B33A-E585-D31E-438E551D49DB}"/>
          </ac:spMkLst>
        </pc:spChg>
        <pc:spChg chg="mod">
          <ac:chgData name="Alzouby, Shatha" userId="S::shatha@ad.unc.edu::d0f17b6e-51e6-4094-9a8a-ff54aec9b21a" providerId="AD" clId="Web-{57725C28-4576-6D53-6DF8-48A2E84A71F8}" dt="2025-04-09T03:43:48.337" v="39" actId="1076"/>
          <ac:spMkLst>
            <pc:docMk/>
            <pc:sldMk cId="2937776758" sldId="258"/>
            <ac:spMk id="21" creationId="{369FB6D3-FDB3-C235-EE7C-3A7974D2DA21}"/>
          </ac:spMkLst>
        </pc:spChg>
        <pc:spChg chg="mod">
          <ac:chgData name="Alzouby, Shatha" userId="S::shatha@ad.unc.edu::d0f17b6e-51e6-4094-9a8a-ff54aec9b21a" providerId="AD" clId="Web-{57725C28-4576-6D53-6DF8-48A2E84A71F8}" dt="2025-04-09T03:34:35.117" v="12" actId="1076"/>
          <ac:spMkLst>
            <pc:docMk/>
            <pc:sldMk cId="2937776758" sldId="258"/>
            <ac:spMk id="23" creationId="{45F5A238-AADC-9732-7946-ED2A4087E56C}"/>
          </ac:spMkLst>
        </pc:spChg>
        <pc:spChg chg="mod">
          <ac:chgData name="Alzouby, Shatha" userId="S::shatha@ad.unc.edu::d0f17b6e-51e6-4094-9a8a-ff54aec9b21a" providerId="AD" clId="Web-{57725C28-4576-6D53-6DF8-48A2E84A71F8}" dt="2025-04-09T03:49:07.219" v="51" actId="1076"/>
          <ac:spMkLst>
            <pc:docMk/>
            <pc:sldMk cId="2937776758" sldId="258"/>
            <ac:spMk id="35" creationId="{095597A1-DC80-7C08-0951-72865E5192C3}"/>
          </ac:spMkLst>
        </pc:spChg>
        <pc:spChg chg="mod">
          <ac:chgData name="Alzouby, Shatha" userId="S::shatha@ad.unc.edu::d0f17b6e-51e6-4094-9a8a-ff54aec9b21a" providerId="AD" clId="Web-{57725C28-4576-6D53-6DF8-48A2E84A71F8}" dt="2025-04-09T03:35:19.446" v="13" actId="1076"/>
          <ac:spMkLst>
            <pc:docMk/>
            <pc:sldMk cId="2937776758" sldId="258"/>
            <ac:spMk id="133" creationId="{95287A1C-4C12-21F0-3E3D-D098E82FAF24}"/>
          </ac:spMkLst>
        </pc:spChg>
        <pc:spChg chg="mod">
          <ac:chgData name="Alzouby, Shatha" userId="S::shatha@ad.unc.edu::d0f17b6e-51e6-4094-9a8a-ff54aec9b21a" providerId="AD" clId="Web-{57725C28-4576-6D53-6DF8-48A2E84A71F8}" dt="2025-04-09T03:39:00.263" v="21" actId="1076"/>
          <ac:spMkLst>
            <pc:docMk/>
            <pc:sldMk cId="2937776758" sldId="258"/>
            <ac:spMk id="134" creationId="{AE480BD4-0718-7B47-6622-BFBEC66510E4}"/>
          </ac:spMkLst>
        </pc:spChg>
        <pc:spChg chg="mod">
          <ac:chgData name="Alzouby, Shatha" userId="S::shatha@ad.unc.edu::d0f17b6e-51e6-4094-9a8a-ff54aec9b21a" providerId="AD" clId="Web-{57725C28-4576-6D53-6DF8-48A2E84A71F8}" dt="2025-04-09T03:32:38.162" v="5" actId="1076"/>
          <ac:spMkLst>
            <pc:docMk/>
            <pc:sldMk cId="2937776758" sldId="258"/>
            <ac:spMk id="136" creationId="{C0599301-2D7A-4A10-B580-51C58E46763E}"/>
          </ac:spMkLst>
        </pc:spChg>
      </pc:sldChg>
    </pc:docChg>
  </pc:docChgLst>
  <pc:docChgLst>
    <pc:chgData name="Alzouby, Shatha" userId="S::shatha@ad.unc.edu::d0f17b6e-51e6-4094-9a8a-ff54aec9b21a" providerId="AD" clId="Web-{EEF5BAF1-36EA-64F4-D9F9-7719C054D3A4}"/>
    <pc:docChg chg="modSld">
      <pc:chgData name="Alzouby, Shatha" userId="S::shatha@ad.unc.edu::d0f17b6e-51e6-4094-9a8a-ff54aec9b21a" providerId="AD" clId="Web-{EEF5BAF1-36EA-64F4-D9F9-7719C054D3A4}" dt="2025-03-27T20:36:31.824" v="0" actId="1076"/>
      <pc:docMkLst>
        <pc:docMk/>
      </pc:docMkLst>
      <pc:sldChg chg="modSp">
        <pc:chgData name="Alzouby, Shatha" userId="S::shatha@ad.unc.edu::d0f17b6e-51e6-4094-9a8a-ff54aec9b21a" providerId="AD" clId="Web-{EEF5BAF1-36EA-64F4-D9F9-7719C054D3A4}" dt="2025-03-27T20:36:31.824" v="0" actId="1076"/>
        <pc:sldMkLst>
          <pc:docMk/>
          <pc:sldMk cId="2937776758" sldId="258"/>
        </pc:sldMkLst>
        <pc:spChg chg="mod">
          <ac:chgData name="Alzouby, Shatha" userId="S::shatha@ad.unc.edu::d0f17b6e-51e6-4094-9a8a-ff54aec9b21a" providerId="AD" clId="Web-{EEF5BAF1-36EA-64F4-D9F9-7719C054D3A4}" dt="2025-03-27T20:36:31.824" v="0" actId="1076"/>
          <ac:spMkLst>
            <pc:docMk/>
            <pc:sldMk cId="2937776758" sldId="258"/>
            <ac:spMk id="14" creationId="{3967E66F-5D44-0D68-0F5D-4C1CEAFDD99F}"/>
          </ac:spMkLst>
        </pc:spChg>
      </pc:sldChg>
    </pc:docChg>
  </pc:docChgLst>
  <pc:docChgLst>
    <pc:chgData name="Alzouby, Shatha" userId="S::shatha@ad.unc.edu::d0f17b6e-51e6-4094-9a8a-ff54aec9b21a" providerId="AD" clId="Web-{1A304C42-8410-1E13-19DD-CD16CDF1247D}"/>
    <pc:docChg chg="modSld">
      <pc:chgData name="Alzouby, Shatha" userId="S::shatha@ad.unc.edu::d0f17b6e-51e6-4094-9a8a-ff54aec9b21a" providerId="AD" clId="Web-{1A304C42-8410-1E13-19DD-CD16CDF1247D}" dt="2025-04-09T14:43:30.374" v="2" actId="1076"/>
      <pc:docMkLst>
        <pc:docMk/>
      </pc:docMkLst>
      <pc:sldChg chg="modSp">
        <pc:chgData name="Alzouby, Shatha" userId="S::shatha@ad.unc.edu::d0f17b6e-51e6-4094-9a8a-ff54aec9b21a" providerId="AD" clId="Web-{1A304C42-8410-1E13-19DD-CD16CDF1247D}" dt="2025-04-09T14:43:30.374" v="2" actId="1076"/>
        <pc:sldMkLst>
          <pc:docMk/>
          <pc:sldMk cId="2937776758" sldId="258"/>
        </pc:sldMkLst>
        <pc:spChg chg="mod">
          <ac:chgData name="Alzouby, Shatha" userId="S::shatha@ad.unc.edu::d0f17b6e-51e6-4094-9a8a-ff54aec9b21a" providerId="AD" clId="Web-{1A304C42-8410-1E13-19DD-CD16CDF1247D}" dt="2025-04-09T14:43:22.014" v="1" actId="1076"/>
          <ac:spMkLst>
            <pc:docMk/>
            <pc:sldMk cId="2937776758" sldId="258"/>
            <ac:spMk id="3" creationId="{DF53C3D9-B98E-852E-11D7-8CEF34D03A94}"/>
          </ac:spMkLst>
        </pc:spChg>
        <pc:spChg chg="mod">
          <ac:chgData name="Alzouby, Shatha" userId="S::shatha@ad.unc.edu::d0f17b6e-51e6-4094-9a8a-ff54aec9b21a" providerId="AD" clId="Web-{1A304C42-8410-1E13-19DD-CD16CDF1247D}" dt="2025-04-09T14:43:30.374" v="2" actId="1076"/>
          <ac:spMkLst>
            <pc:docMk/>
            <pc:sldMk cId="2937776758" sldId="258"/>
            <ac:spMk id="35" creationId="{095597A1-DC80-7C08-0951-72865E5192C3}"/>
          </ac:spMkLst>
        </pc:spChg>
        <pc:spChg chg="mod">
          <ac:chgData name="Alzouby, Shatha" userId="S::shatha@ad.unc.edu::d0f17b6e-51e6-4094-9a8a-ff54aec9b21a" providerId="AD" clId="Web-{1A304C42-8410-1E13-19DD-CD16CDF1247D}" dt="2025-04-09T14:43:16.092" v="0" actId="1076"/>
          <ac:spMkLst>
            <pc:docMk/>
            <pc:sldMk cId="2937776758" sldId="258"/>
            <ac:spMk id="136" creationId="{C0599301-2D7A-4A10-B580-51C58E46763E}"/>
          </ac:spMkLst>
        </pc:spChg>
      </pc:sldChg>
    </pc:docChg>
  </pc:docChgLst>
  <pc:docChgLst>
    <pc:chgData name="Alzouby, Shatha" userId="S::shatha@ad.unc.edu::d0f17b6e-51e6-4094-9a8a-ff54aec9b21a" providerId="AD" clId="Web-{9B1D2DD8-381F-A42C-3C05-4A660CD81811}"/>
    <pc:docChg chg="addSld delSld modSld addMainMaster modMainMaster">
      <pc:chgData name="Alzouby, Shatha" userId="S::shatha@ad.unc.edu::d0f17b6e-51e6-4094-9a8a-ff54aec9b21a" providerId="AD" clId="Web-{9B1D2DD8-381F-A42C-3C05-4A660CD81811}" dt="2025-03-02T22:17:30.577" v="32"/>
      <pc:docMkLst>
        <pc:docMk/>
      </pc:docMkLst>
      <pc:sldChg chg="modSp">
        <pc:chgData name="Alzouby, Shatha" userId="S::shatha@ad.unc.edu::d0f17b6e-51e6-4094-9a8a-ff54aec9b21a" providerId="AD" clId="Web-{9B1D2DD8-381F-A42C-3C05-4A660CD81811}" dt="2025-03-02T22:14:40.330" v="17" actId="14100"/>
        <pc:sldMkLst>
          <pc:docMk/>
          <pc:sldMk cId="1008372432" sldId="257"/>
        </pc:sldMkLst>
      </pc:sldChg>
      <pc:sldChg chg="new del">
        <pc:chgData name="Alzouby, Shatha" userId="S::shatha@ad.unc.edu::d0f17b6e-51e6-4094-9a8a-ff54aec9b21a" providerId="AD" clId="Web-{9B1D2DD8-381F-A42C-3C05-4A660CD81811}" dt="2025-03-02T22:16:23.447" v="22"/>
        <pc:sldMkLst>
          <pc:docMk/>
          <pc:sldMk cId="2716300146" sldId="258"/>
        </pc:sldMkLst>
      </pc:sldChg>
      <pc:sldChg chg="addSp modSp new del">
        <pc:chgData name="Alzouby, Shatha" userId="S::shatha@ad.unc.edu::d0f17b6e-51e6-4094-9a8a-ff54aec9b21a" providerId="AD" clId="Web-{9B1D2DD8-381F-A42C-3C05-4A660CD81811}" dt="2025-03-02T22:17:30.577" v="32"/>
        <pc:sldMkLst>
          <pc:docMk/>
          <pc:sldMk cId="3004552036" sldId="258"/>
        </pc:sldMkLst>
      </pc:sldChg>
      <pc:sldChg chg="add del">
        <pc:chgData name="Alzouby, Shatha" userId="S::shatha@ad.unc.edu::d0f17b6e-51e6-4094-9a8a-ff54aec9b21a" providerId="AD" clId="Web-{9B1D2DD8-381F-A42C-3C05-4A660CD81811}" dt="2025-03-02T22:16:35.823" v="25"/>
        <pc:sldMkLst>
          <pc:docMk/>
          <pc:sldMk cId="4106090437" sldId="259"/>
        </pc:sldMkLst>
      </pc:sldChg>
      <pc:sldChg chg="add del">
        <pc:chgData name="Alzouby, Shatha" userId="S::shatha@ad.unc.edu::d0f17b6e-51e6-4094-9a8a-ff54aec9b21a" providerId="AD" clId="Web-{9B1D2DD8-381F-A42C-3C05-4A660CD81811}" dt="2025-03-02T22:16:24.885" v="24"/>
        <pc:sldMkLst>
          <pc:docMk/>
          <pc:sldMk cId="2947874520" sldId="260"/>
        </pc:sldMkLst>
      </pc:sldChg>
      <pc:sldChg chg="add del">
        <pc:chgData name="Alzouby, Shatha" userId="S::shatha@ad.unc.edu::d0f17b6e-51e6-4094-9a8a-ff54aec9b21a" providerId="AD" clId="Web-{9B1D2DD8-381F-A42C-3C05-4A660CD81811}" dt="2025-03-02T22:16:24.322" v="23"/>
        <pc:sldMkLst>
          <pc:docMk/>
          <pc:sldMk cId="3472949317" sldId="261"/>
        </pc:sldMkLst>
      </pc:sldChg>
      <pc:sldMasterChg chg="add addSldLayout">
        <pc:chgData name="Alzouby, Shatha" userId="S::shatha@ad.unc.edu::d0f17b6e-51e6-4094-9a8a-ff54aec9b21a" providerId="AD" clId="Web-{9B1D2DD8-381F-A42C-3C05-4A660CD81811}" dt="2025-03-02T22:16:20.228" v="21"/>
        <pc:sldMasterMkLst>
          <pc:docMk/>
          <pc:sldMasterMk cId="2460954070" sldId="2147483660"/>
        </pc:sldMasterMkLst>
        <pc:sldLayoutChg chg="add">
          <pc:chgData name="Alzouby, Shatha" userId="S::shatha@ad.unc.edu::d0f17b6e-51e6-4094-9a8a-ff54aec9b21a" providerId="AD" clId="Web-{9B1D2DD8-381F-A42C-3C05-4A660CD81811}" dt="2025-03-02T22:16:20.228" v="21"/>
          <pc:sldLayoutMkLst>
            <pc:docMk/>
            <pc:sldMasterMk cId="2460954070" sldId="2147483660"/>
            <pc:sldLayoutMk cId="2385387890" sldId="2147483661"/>
          </pc:sldLayoutMkLst>
        </pc:sldLayoutChg>
        <pc:sldLayoutChg chg="add">
          <pc:chgData name="Alzouby, Shatha" userId="S::shatha@ad.unc.edu::d0f17b6e-51e6-4094-9a8a-ff54aec9b21a" providerId="AD" clId="Web-{9B1D2DD8-381F-A42C-3C05-4A660CD81811}" dt="2025-03-02T22:16:20.228" v="21"/>
          <pc:sldLayoutMkLst>
            <pc:docMk/>
            <pc:sldMasterMk cId="2460954070" sldId="2147483660"/>
            <pc:sldLayoutMk cId="949138452" sldId="2147483662"/>
          </pc:sldLayoutMkLst>
        </pc:sldLayoutChg>
        <pc:sldLayoutChg chg="add">
          <pc:chgData name="Alzouby, Shatha" userId="S::shatha@ad.unc.edu::d0f17b6e-51e6-4094-9a8a-ff54aec9b21a" providerId="AD" clId="Web-{9B1D2DD8-381F-A42C-3C05-4A660CD81811}" dt="2025-03-02T22:16:20.228" v="21"/>
          <pc:sldLayoutMkLst>
            <pc:docMk/>
            <pc:sldMasterMk cId="2460954070" sldId="2147483660"/>
            <pc:sldLayoutMk cId="2591524520" sldId="2147483663"/>
          </pc:sldLayoutMkLst>
        </pc:sldLayoutChg>
        <pc:sldLayoutChg chg="add">
          <pc:chgData name="Alzouby, Shatha" userId="S::shatha@ad.unc.edu::d0f17b6e-51e6-4094-9a8a-ff54aec9b21a" providerId="AD" clId="Web-{9B1D2DD8-381F-A42C-3C05-4A660CD81811}" dt="2025-03-02T22:16:20.228" v="21"/>
          <pc:sldLayoutMkLst>
            <pc:docMk/>
            <pc:sldMasterMk cId="2460954070" sldId="2147483660"/>
            <pc:sldLayoutMk cId="1203092039" sldId="2147483664"/>
          </pc:sldLayoutMkLst>
        </pc:sldLayoutChg>
        <pc:sldLayoutChg chg="add">
          <pc:chgData name="Alzouby, Shatha" userId="S::shatha@ad.unc.edu::d0f17b6e-51e6-4094-9a8a-ff54aec9b21a" providerId="AD" clId="Web-{9B1D2DD8-381F-A42C-3C05-4A660CD81811}" dt="2025-03-02T22:16:20.228" v="21"/>
          <pc:sldLayoutMkLst>
            <pc:docMk/>
            <pc:sldMasterMk cId="2460954070" sldId="2147483660"/>
            <pc:sldLayoutMk cId="3733172339" sldId="2147483665"/>
          </pc:sldLayoutMkLst>
        </pc:sldLayoutChg>
        <pc:sldLayoutChg chg="add">
          <pc:chgData name="Alzouby, Shatha" userId="S::shatha@ad.unc.edu::d0f17b6e-51e6-4094-9a8a-ff54aec9b21a" providerId="AD" clId="Web-{9B1D2DD8-381F-A42C-3C05-4A660CD81811}" dt="2025-03-02T22:16:20.228" v="21"/>
          <pc:sldLayoutMkLst>
            <pc:docMk/>
            <pc:sldMasterMk cId="2460954070" sldId="2147483660"/>
            <pc:sldLayoutMk cId="3210312558" sldId="2147483666"/>
          </pc:sldLayoutMkLst>
        </pc:sldLayoutChg>
        <pc:sldLayoutChg chg="add">
          <pc:chgData name="Alzouby, Shatha" userId="S::shatha@ad.unc.edu::d0f17b6e-51e6-4094-9a8a-ff54aec9b21a" providerId="AD" clId="Web-{9B1D2DD8-381F-A42C-3C05-4A660CD81811}" dt="2025-03-02T22:16:20.228" v="21"/>
          <pc:sldLayoutMkLst>
            <pc:docMk/>
            <pc:sldMasterMk cId="2460954070" sldId="2147483660"/>
            <pc:sldLayoutMk cId="3146388984" sldId="2147483667"/>
          </pc:sldLayoutMkLst>
        </pc:sldLayoutChg>
        <pc:sldLayoutChg chg="add">
          <pc:chgData name="Alzouby, Shatha" userId="S::shatha@ad.unc.edu::d0f17b6e-51e6-4094-9a8a-ff54aec9b21a" providerId="AD" clId="Web-{9B1D2DD8-381F-A42C-3C05-4A660CD81811}" dt="2025-03-02T22:16:20.228" v="21"/>
          <pc:sldLayoutMkLst>
            <pc:docMk/>
            <pc:sldMasterMk cId="2460954070" sldId="2147483660"/>
            <pc:sldLayoutMk cId="3171841454" sldId="2147483668"/>
          </pc:sldLayoutMkLst>
        </pc:sldLayoutChg>
        <pc:sldLayoutChg chg="add">
          <pc:chgData name="Alzouby, Shatha" userId="S::shatha@ad.unc.edu::d0f17b6e-51e6-4094-9a8a-ff54aec9b21a" providerId="AD" clId="Web-{9B1D2DD8-381F-A42C-3C05-4A660CD81811}" dt="2025-03-02T22:16:20.228" v="21"/>
          <pc:sldLayoutMkLst>
            <pc:docMk/>
            <pc:sldMasterMk cId="2460954070" sldId="2147483660"/>
            <pc:sldLayoutMk cId="1718958274" sldId="2147483669"/>
          </pc:sldLayoutMkLst>
        </pc:sldLayoutChg>
        <pc:sldLayoutChg chg="add">
          <pc:chgData name="Alzouby, Shatha" userId="S::shatha@ad.unc.edu::d0f17b6e-51e6-4094-9a8a-ff54aec9b21a" providerId="AD" clId="Web-{9B1D2DD8-381F-A42C-3C05-4A660CD81811}" dt="2025-03-02T22:16:20.228" v="21"/>
          <pc:sldLayoutMkLst>
            <pc:docMk/>
            <pc:sldMasterMk cId="2460954070" sldId="2147483660"/>
            <pc:sldLayoutMk cId="2202905451" sldId="2147483670"/>
          </pc:sldLayoutMkLst>
        </pc:sldLayoutChg>
        <pc:sldLayoutChg chg="add">
          <pc:chgData name="Alzouby, Shatha" userId="S::shatha@ad.unc.edu::d0f17b6e-51e6-4094-9a8a-ff54aec9b21a" providerId="AD" clId="Web-{9B1D2DD8-381F-A42C-3C05-4A660CD81811}" dt="2025-03-02T22:16:20.228" v="21"/>
          <pc:sldLayoutMkLst>
            <pc:docMk/>
            <pc:sldMasterMk cId="2460954070" sldId="2147483660"/>
            <pc:sldLayoutMk cId="3479445657" sldId="2147483671"/>
          </pc:sldLayoutMkLst>
        </pc:sldLayoutChg>
      </pc:sldMasterChg>
      <pc:sldMasterChg chg="replId addSldLayout">
        <pc:chgData name="Alzouby, Shatha" userId="S::shatha@ad.unc.edu::d0f17b6e-51e6-4094-9a8a-ff54aec9b21a" providerId="AD" clId="Web-{9B1D2DD8-381F-A42C-3C05-4A660CD81811}" dt="2025-03-02T22:16:20.228" v="21"/>
        <pc:sldMasterMkLst>
          <pc:docMk/>
          <pc:sldMasterMk cId="0" sldId="2147483683"/>
        </pc:sldMasterMkLst>
        <pc:sldLayoutChg chg="add replId">
          <pc:chgData name="Alzouby, Shatha" userId="S::shatha@ad.unc.edu::d0f17b6e-51e6-4094-9a8a-ff54aec9b21a" providerId="AD" clId="Web-{9B1D2DD8-381F-A42C-3C05-4A660CD81811}" dt="2025-03-02T22:15:51.586" v="19"/>
          <pc:sldLayoutMkLst>
            <pc:docMk/>
            <pc:sldMasterMk cId="0" sldId="2147483683"/>
            <pc:sldLayoutMk cId="54202858" sldId="2147483672"/>
          </pc:sldLayoutMkLst>
        </pc:sldLayoutChg>
      </pc:sldMasterChg>
      <pc:sldMasterChg chg="replId modSldLayout">
        <pc:chgData name="Alzouby, Shatha" userId="S::shatha@ad.unc.edu::d0f17b6e-51e6-4094-9a8a-ff54aec9b21a" providerId="AD" clId="Web-{9B1D2DD8-381F-A42C-3C05-4A660CD81811}" dt="2025-03-02T22:16:20.228" v="21"/>
        <pc:sldMasterMkLst>
          <pc:docMk/>
          <pc:sldMasterMk cId="0" sldId="2147483684"/>
        </pc:sldMasterMkLst>
        <pc:sldLayoutChg chg="replId">
          <pc:chgData name="Alzouby, Shatha" userId="S::shatha@ad.unc.edu::d0f17b6e-51e6-4094-9a8a-ff54aec9b21a" providerId="AD" clId="Web-{9B1D2DD8-381F-A42C-3C05-4A660CD81811}" dt="2025-03-02T22:16:20.228" v="21"/>
          <pc:sldLayoutMkLst>
            <pc:docMk/>
            <pc:sldMasterMk cId="0" sldId="2147483684"/>
            <pc:sldLayoutMk cId="0" sldId="2147483673"/>
          </pc:sldLayoutMkLst>
        </pc:sldLayoutChg>
        <pc:sldLayoutChg chg="replId">
          <pc:chgData name="Alzouby, Shatha" userId="S::shatha@ad.unc.edu::d0f17b6e-51e6-4094-9a8a-ff54aec9b21a" providerId="AD" clId="Web-{9B1D2DD8-381F-A42C-3C05-4A660CD81811}" dt="2025-03-02T22:16:20.228" v="21"/>
          <pc:sldLayoutMkLst>
            <pc:docMk/>
            <pc:sldMasterMk cId="0" sldId="2147483684"/>
            <pc:sldLayoutMk cId="0" sldId="2147483674"/>
          </pc:sldLayoutMkLst>
        </pc:sldLayoutChg>
        <pc:sldLayoutChg chg="replId">
          <pc:chgData name="Alzouby, Shatha" userId="S::shatha@ad.unc.edu::d0f17b6e-51e6-4094-9a8a-ff54aec9b21a" providerId="AD" clId="Web-{9B1D2DD8-381F-A42C-3C05-4A660CD81811}" dt="2025-03-02T22:16:20.228" v="21"/>
          <pc:sldLayoutMkLst>
            <pc:docMk/>
            <pc:sldMasterMk cId="0" sldId="2147483684"/>
            <pc:sldLayoutMk cId="0" sldId="2147483675"/>
          </pc:sldLayoutMkLst>
        </pc:sldLayoutChg>
        <pc:sldLayoutChg chg="replId">
          <pc:chgData name="Alzouby, Shatha" userId="S::shatha@ad.unc.edu::d0f17b6e-51e6-4094-9a8a-ff54aec9b21a" providerId="AD" clId="Web-{9B1D2DD8-381F-A42C-3C05-4A660CD81811}" dt="2025-03-02T22:16:20.228" v="21"/>
          <pc:sldLayoutMkLst>
            <pc:docMk/>
            <pc:sldMasterMk cId="0" sldId="2147483684"/>
            <pc:sldLayoutMk cId="0" sldId="2147483676"/>
          </pc:sldLayoutMkLst>
        </pc:sldLayoutChg>
        <pc:sldLayoutChg chg="replId">
          <pc:chgData name="Alzouby, Shatha" userId="S::shatha@ad.unc.edu::d0f17b6e-51e6-4094-9a8a-ff54aec9b21a" providerId="AD" clId="Web-{9B1D2DD8-381F-A42C-3C05-4A660CD81811}" dt="2025-03-02T22:16:20.228" v="21"/>
          <pc:sldLayoutMkLst>
            <pc:docMk/>
            <pc:sldMasterMk cId="0" sldId="2147483684"/>
            <pc:sldLayoutMk cId="0" sldId="2147483677"/>
          </pc:sldLayoutMkLst>
        </pc:sldLayoutChg>
        <pc:sldLayoutChg chg="replId">
          <pc:chgData name="Alzouby, Shatha" userId="S::shatha@ad.unc.edu::d0f17b6e-51e6-4094-9a8a-ff54aec9b21a" providerId="AD" clId="Web-{9B1D2DD8-381F-A42C-3C05-4A660CD81811}" dt="2025-03-02T22:16:20.228" v="21"/>
          <pc:sldLayoutMkLst>
            <pc:docMk/>
            <pc:sldMasterMk cId="0" sldId="2147483684"/>
            <pc:sldLayoutMk cId="0" sldId="2147483678"/>
          </pc:sldLayoutMkLst>
        </pc:sldLayoutChg>
        <pc:sldLayoutChg chg="replId">
          <pc:chgData name="Alzouby, Shatha" userId="S::shatha@ad.unc.edu::d0f17b6e-51e6-4094-9a8a-ff54aec9b21a" providerId="AD" clId="Web-{9B1D2DD8-381F-A42C-3C05-4A660CD81811}" dt="2025-03-02T22:16:20.228" v="21"/>
          <pc:sldLayoutMkLst>
            <pc:docMk/>
            <pc:sldMasterMk cId="0" sldId="2147483684"/>
            <pc:sldLayoutMk cId="0" sldId="2147483679"/>
          </pc:sldLayoutMkLst>
        </pc:sldLayoutChg>
        <pc:sldLayoutChg chg="replId">
          <pc:chgData name="Alzouby, Shatha" userId="S::shatha@ad.unc.edu::d0f17b6e-51e6-4094-9a8a-ff54aec9b21a" providerId="AD" clId="Web-{9B1D2DD8-381F-A42C-3C05-4A660CD81811}" dt="2025-03-02T22:16:20.228" v="21"/>
          <pc:sldLayoutMkLst>
            <pc:docMk/>
            <pc:sldMasterMk cId="0" sldId="2147483684"/>
            <pc:sldLayoutMk cId="0" sldId="2147483680"/>
          </pc:sldLayoutMkLst>
        </pc:sldLayoutChg>
        <pc:sldLayoutChg chg="replId">
          <pc:chgData name="Alzouby, Shatha" userId="S::shatha@ad.unc.edu::d0f17b6e-51e6-4094-9a8a-ff54aec9b21a" providerId="AD" clId="Web-{9B1D2DD8-381F-A42C-3C05-4A660CD81811}" dt="2025-03-02T22:16:20.228" v="21"/>
          <pc:sldLayoutMkLst>
            <pc:docMk/>
            <pc:sldMasterMk cId="0" sldId="2147483684"/>
            <pc:sldLayoutMk cId="0" sldId="2147483681"/>
          </pc:sldLayoutMkLst>
        </pc:sldLayoutChg>
        <pc:sldLayoutChg chg="replId">
          <pc:chgData name="Alzouby, Shatha" userId="S::shatha@ad.unc.edu::d0f17b6e-51e6-4094-9a8a-ff54aec9b21a" providerId="AD" clId="Web-{9B1D2DD8-381F-A42C-3C05-4A660CD81811}" dt="2025-03-02T22:16:20.228" v="21"/>
          <pc:sldLayoutMkLst>
            <pc:docMk/>
            <pc:sldMasterMk cId="0" sldId="2147483684"/>
            <pc:sldLayoutMk cId="0" sldId="2147483682"/>
          </pc:sldLayoutMkLst>
        </pc:sldLayoutChg>
      </pc:sldMasterChg>
    </pc:docChg>
  </pc:docChgLst>
  <pc:docChgLst>
    <pc:chgData name="Alzouby, Shatha" userId="S::shatha@ad.unc.edu::d0f17b6e-51e6-4094-9a8a-ff54aec9b21a" providerId="AD" clId="Web-{C2CEB0A5-F931-2A6E-1740-736F5B89C913}"/>
    <pc:docChg chg="modSld">
      <pc:chgData name="Alzouby, Shatha" userId="S::shatha@ad.unc.edu::d0f17b6e-51e6-4094-9a8a-ff54aec9b21a" providerId="AD" clId="Web-{C2CEB0A5-F931-2A6E-1740-736F5B89C913}" dt="2025-04-08T19:15:46.934" v="8" actId="20577"/>
      <pc:docMkLst>
        <pc:docMk/>
      </pc:docMkLst>
      <pc:sldChg chg="modSp">
        <pc:chgData name="Alzouby, Shatha" userId="S::shatha@ad.unc.edu::d0f17b6e-51e6-4094-9a8a-ff54aec9b21a" providerId="AD" clId="Web-{C2CEB0A5-F931-2A6E-1740-736F5B89C913}" dt="2025-04-08T19:15:46.934" v="8" actId="20577"/>
        <pc:sldMkLst>
          <pc:docMk/>
          <pc:sldMk cId="2937776758" sldId="258"/>
        </pc:sldMkLst>
        <pc:spChg chg="mod">
          <ac:chgData name="Alzouby, Shatha" userId="S::shatha@ad.unc.edu::d0f17b6e-51e6-4094-9a8a-ff54aec9b21a" providerId="AD" clId="Web-{C2CEB0A5-F931-2A6E-1740-736F5B89C913}" dt="2025-04-08T19:15:46.934" v="8" actId="20577"/>
          <ac:spMkLst>
            <pc:docMk/>
            <pc:sldMk cId="2937776758" sldId="258"/>
            <ac:spMk id="6" creationId="{5E9F7E60-1052-57A7-D2D2-AE405664308D}"/>
          </ac:spMkLst>
        </pc:spChg>
      </pc:sldChg>
    </pc:docChg>
  </pc:docChgLst>
  <pc:docChgLst>
    <pc:chgData name="Keener, Drew" userId="S::dk@ad.unc.edu::99ef4ee0-3eab-4176-bab4-1de53da52d04" providerId="AD" clId="Web-{A2143DF1-F3BC-B37B-F892-29D4E9EC37D0}"/>
    <pc:docChg chg="mod modSld">
      <pc:chgData name="Keener, Drew" userId="S::dk@ad.unc.edu::99ef4ee0-3eab-4176-bab4-1de53da52d04" providerId="AD" clId="Web-{A2143DF1-F3BC-B37B-F892-29D4E9EC37D0}" dt="2025-04-04T14:44:22.688" v="2" actId="20577"/>
      <pc:docMkLst>
        <pc:docMk/>
      </pc:docMkLst>
      <pc:sldChg chg="modSp">
        <pc:chgData name="Keener, Drew" userId="S::dk@ad.unc.edu::99ef4ee0-3eab-4176-bab4-1de53da52d04" providerId="AD" clId="Web-{A2143DF1-F3BC-B37B-F892-29D4E9EC37D0}" dt="2025-04-04T14:44:22.688" v="2" actId="20577"/>
        <pc:sldMkLst>
          <pc:docMk/>
          <pc:sldMk cId="2937776758" sldId="258"/>
        </pc:sldMkLst>
        <pc:spChg chg="mod">
          <ac:chgData name="Keener, Drew" userId="S::dk@ad.unc.edu::99ef4ee0-3eab-4176-bab4-1de53da52d04" providerId="AD" clId="Web-{A2143DF1-F3BC-B37B-F892-29D4E9EC37D0}" dt="2025-04-04T14:44:22.688" v="2" actId="20577"/>
          <ac:spMkLst>
            <pc:docMk/>
            <pc:sldMk cId="2937776758" sldId="258"/>
            <ac:spMk id="11" creationId="{AB6E1565-9BF5-6B77-1617-0B451F328239}"/>
          </ac:spMkLst>
        </pc:spChg>
      </pc:sldChg>
    </pc:docChg>
  </pc:docChgLst>
  <pc:docChgLst>
    <pc:chgData name="Johnston, Stephanie Kristin" userId="9315b182-9308-4cbd-906f-b6718d2dc1a9" providerId="ADAL" clId="{8AD34CE3-054D-4F41-A8B3-27286D0AC124}"/>
    <pc:docChg chg="undo custSel addSld modSld">
      <pc:chgData name="Johnston, Stephanie Kristin" userId="9315b182-9308-4cbd-906f-b6718d2dc1a9" providerId="ADAL" clId="{8AD34CE3-054D-4F41-A8B3-27286D0AC124}" dt="2025-04-09T15:07:19.136" v="828" actId="20577"/>
      <pc:docMkLst>
        <pc:docMk/>
      </pc:docMkLst>
      <pc:sldChg chg="addSp delSp modSp add mod">
        <pc:chgData name="Johnston, Stephanie Kristin" userId="9315b182-9308-4cbd-906f-b6718d2dc1a9" providerId="ADAL" clId="{8AD34CE3-054D-4F41-A8B3-27286D0AC124}" dt="2025-04-09T15:07:19.136" v="828" actId="20577"/>
        <pc:sldMkLst>
          <pc:docMk/>
          <pc:sldMk cId="2937776758" sldId="258"/>
        </pc:sldMkLst>
        <pc:spChg chg="mod">
          <ac:chgData name="Johnston, Stephanie Kristin" userId="9315b182-9308-4cbd-906f-b6718d2dc1a9" providerId="ADAL" clId="{8AD34CE3-054D-4F41-A8B3-27286D0AC124}" dt="2025-03-21T16:19:54.713" v="256" actId="552"/>
          <ac:spMkLst>
            <pc:docMk/>
            <pc:sldMk cId="2937776758" sldId="258"/>
            <ac:spMk id="2" creationId="{E61B4153-2159-CB6C-171A-35DB9B36E1E8}"/>
          </ac:spMkLst>
        </pc:spChg>
        <pc:spChg chg="mod">
          <ac:chgData name="Johnston, Stephanie Kristin" userId="9315b182-9308-4cbd-906f-b6718d2dc1a9" providerId="ADAL" clId="{8AD34CE3-054D-4F41-A8B3-27286D0AC124}" dt="2025-04-09T14:58:00.771" v="788" actId="20577"/>
          <ac:spMkLst>
            <pc:docMk/>
            <pc:sldMk cId="2937776758" sldId="258"/>
            <ac:spMk id="3" creationId="{DF53C3D9-B98E-852E-11D7-8CEF34D03A94}"/>
          </ac:spMkLst>
        </pc:spChg>
        <pc:spChg chg="mod">
          <ac:chgData name="Johnston, Stephanie Kristin" userId="9315b182-9308-4cbd-906f-b6718d2dc1a9" providerId="ADAL" clId="{8AD34CE3-054D-4F41-A8B3-27286D0AC124}" dt="2025-03-21T16:20:05.260" v="257" actId="553"/>
          <ac:spMkLst>
            <pc:docMk/>
            <pc:sldMk cId="2937776758" sldId="258"/>
            <ac:spMk id="4" creationId="{40FFA438-03D2-61A0-CF30-A88E1110AA28}"/>
          </ac:spMkLst>
        </pc:spChg>
        <pc:spChg chg="mod">
          <ac:chgData name="Johnston, Stephanie Kristin" userId="9315b182-9308-4cbd-906f-b6718d2dc1a9" providerId="ADAL" clId="{8AD34CE3-054D-4F41-A8B3-27286D0AC124}" dt="2025-03-21T20:51:46.639" v="465" actId="552"/>
          <ac:spMkLst>
            <pc:docMk/>
            <pc:sldMk cId="2937776758" sldId="258"/>
            <ac:spMk id="5" creationId="{BD4E282A-6AB9-BC3D-848F-F46883042212}"/>
          </ac:spMkLst>
        </pc:spChg>
        <pc:spChg chg="add mod">
          <ac:chgData name="Johnston, Stephanie Kristin" userId="9315b182-9308-4cbd-906f-b6718d2dc1a9" providerId="ADAL" clId="{8AD34CE3-054D-4F41-A8B3-27286D0AC124}" dt="2025-04-09T15:07:19.136" v="828" actId="20577"/>
          <ac:spMkLst>
            <pc:docMk/>
            <pc:sldMk cId="2937776758" sldId="258"/>
            <ac:spMk id="8" creationId="{139351F3-F005-F547-ADF9-3661346CE78C}"/>
          </ac:spMkLst>
        </pc:spChg>
        <pc:spChg chg="add mod">
          <ac:chgData name="Johnston, Stephanie Kristin" userId="9315b182-9308-4cbd-906f-b6718d2dc1a9" providerId="ADAL" clId="{8AD34CE3-054D-4F41-A8B3-27286D0AC124}" dt="2025-03-21T16:22:54.111" v="282" actId="14100"/>
          <ac:spMkLst>
            <pc:docMk/>
            <pc:sldMk cId="2937776758" sldId="258"/>
            <ac:spMk id="9" creationId="{39815E3E-1B40-A7E6-3EBF-92D2EDF282C6}"/>
          </ac:spMkLst>
        </pc:spChg>
        <pc:spChg chg="add mod">
          <ac:chgData name="Johnston, Stephanie Kristin" userId="9315b182-9308-4cbd-906f-b6718d2dc1a9" providerId="ADAL" clId="{8AD34CE3-054D-4F41-A8B3-27286D0AC124}" dt="2025-03-21T16:22:31.967" v="280" actId="14100"/>
          <ac:spMkLst>
            <pc:docMk/>
            <pc:sldMk cId="2937776758" sldId="258"/>
            <ac:spMk id="10" creationId="{C37CB781-0387-5F0A-BC89-4559DCF96FF1}"/>
          </ac:spMkLst>
        </pc:spChg>
        <pc:spChg chg="mod">
          <ac:chgData name="Johnston, Stephanie Kristin" userId="9315b182-9308-4cbd-906f-b6718d2dc1a9" providerId="ADAL" clId="{8AD34CE3-054D-4F41-A8B3-27286D0AC124}" dt="2025-04-07T18:42:32.962" v="751" actId="1076"/>
          <ac:spMkLst>
            <pc:docMk/>
            <pc:sldMk cId="2937776758" sldId="258"/>
            <ac:spMk id="11" creationId="{AB6E1565-9BF5-6B77-1617-0B451F328239}"/>
          </ac:spMkLst>
        </pc:spChg>
        <pc:spChg chg="add mod">
          <ac:chgData name="Johnston, Stephanie Kristin" userId="9315b182-9308-4cbd-906f-b6718d2dc1a9" providerId="ADAL" clId="{8AD34CE3-054D-4F41-A8B3-27286D0AC124}" dt="2025-04-09T15:06:07.113" v="796" actId="20577"/>
          <ac:spMkLst>
            <pc:docMk/>
            <pc:sldMk cId="2937776758" sldId="258"/>
            <ac:spMk id="18" creationId="{BEA878C3-3A5B-2339-C6AA-2067C475A4D2}"/>
          </ac:spMkLst>
        </pc:spChg>
        <pc:spChg chg="add mod">
          <ac:chgData name="Johnston, Stephanie Kristin" userId="9315b182-9308-4cbd-906f-b6718d2dc1a9" providerId="ADAL" clId="{8AD34CE3-054D-4F41-A8B3-27286D0AC124}" dt="2025-04-09T15:06:42.841" v="807" actId="20577"/>
          <ac:spMkLst>
            <pc:docMk/>
            <pc:sldMk cId="2937776758" sldId="258"/>
            <ac:spMk id="19" creationId="{1170F93D-825E-C035-D4A0-220262FA39C5}"/>
          </ac:spMkLst>
        </pc:spChg>
        <pc:spChg chg="add mod">
          <ac:chgData name="Johnston, Stephanie Kristin" userId="9315b182-9308-4cbd-906f-b6718d2dc1a9" providerId="ADAL" clId="{8AD34CE3-054D-4F41-A8B3-27286D0AC124}" dt="2025-03-21T16:21:56.070" v="275" actId="14100"/>
          <ac:spMkLst>
            <pc:docMk/>
            <pc:sldMk cId="2937776758" sldId="258"/>
            <ac:spMk id="20" creationId="{E7172C73-4E11-E5CD-0A12-37D022A4206F}"/>
          </ac:spMkLst>
        </pc:spChg>
        <pc:spChg chg="mod">
          <ac:chgData name="Johnston, Stephanie Kristin" userId="9315b182-9308-4cbd-906f-b6718d2dc1a9" providerId="ADAL" clId="{8AD34CE3-054D-4F41-A8B3-27286D0AC124}" dt="2025-04-07T18:42:41.690" v="752" actId="1076"/>
          <ac:spMkLst>
            <pc:docMk/>
            <pc:sldMk cId="2937776758" sldId="258"/>
            <ac:spMk id="21" creationId="{369FB6D3-FDB3-C235-EE7C-3A7974D2DA21}"/>
          </ac:spMkLst>
        </pc:spChg>
        <pc:spChg chg="add mod">
          <ac:chgData name="Johnston, Stephanie Kristin" userId="9315b182-9308-4cbd-906f-b6718d2dc1a9" providerId="ADAL" clId="{8AD34CE3-054D-4F41-A8B3-27286D0AC124}" dt="2025-04-09T14:58:57.137" v="792" actId="20577"/>
          <ac:spMkLst>
            <pc:docMk/>
            <pc:sldMk cId="2937776758" sldId="258"/>
            <ac:spMk id="23" creationId="{45F5A238-AADC-9732-7946-ED2A4087E56C}"/>
          </ac:spMkLst>
        </pc:spChg>
        <pc:spChg chg="mod">
          <ac:chgData name="Johnston, Stephanie Kristin" userId="9315b182-9308-4cbd-906f-b6718d2dc1a9" providerId="ADAL" clId="{8AD34CE3-054D-4F41-A8B3-27286D0AC124}" dt="2025-03-21T16:17:55.219" v="212" actId="14100"/>
          <ac:spMkLst>
            <pc:docMk/>
            <pc:sldMk cId="2937776758" sldId="258"/>
            <ac:spMk id="35" creationId="{095597A1-DC80-7C08-0951-72865E5192C3}"/>
          </ac:spMkLst>
        </pc:spChg>
        <pc:spChg chg="mod">
          <ac:chgData name="Johnston, Stephanie Kristin" userId="9315b182-9308-4cbd-906f-b6718d2dc1a9" providerId="ADAL" clId="{8AD34CE3-054D-4F41-A8B3-27286D0AC124}" dt="2025-03-21T16:17:47.476" v="211" actId="14100"/>
          <ac:spMkLst>
            <pc:docMk/>
            <pc:sldMk cId="2937776758" sldId="258"/>
            <ac:spMk id="133" creationId="{95287A1C-4C12-21F0-3E3D-D098E82FAF24}"/>
          </ac:spMkLst>
        </pc:spChg>
        <pc:spChg chg="mod">
          <ac:chgData name="Johnston, Stephanie Kristin" userId="9315b182-9308-4cbd-906f-b6718d2dc1a9" providerId="ADAL" clId="{8AD34CE3-054D-4F41-A8B3-27286D0AC124}" dt="2025-03-21T16:18:19.213" v="216" actId="1076"/>
          <ac:spMkLst>
            <pc:docMk/>
            <pc:sldMk cId="2937776758" sldId="258"/>
            <ac:spMk id="134" creationId="{AE480BD4-0718-7B47-6622-BFBEC66510E4}"/>
          </ac:spMkLst>
        </pc:spChg>
        <pc:spChg chg="mod">
          <ac:chgData name="Johnston, Stephanie Kristin" userId="9315b182-9308-4cbd-906f-b6718d2dc1a9" providerId="ADAL" clId="{8AD34CE3-054D-4F41-A8B3-27286D0AC124}" dt="2025-04-07T18:36:34.819" v="486" actId="1035"/>
          <ac:spMkLst>
            <pc:docMk/>
            <pc:sldMk cId="2937776758" sldId="258"/>
            <ac:spMk id="136" creationId="{C0599301-2D7A-4A10-B580-51C58E46763E}"/>
          </ac:spMkLst>
        </pc:spChg>
      </pc:sldChg>
    </pc:docChg>
  </pc:docChgLst>
  <pc:docChgLst>
    <pc:chgData name="Keener, Drew" userId="S::dk@ad.unc.edu::99ef4ee0-3eab-4176-bab4-1de53da52d04" providerId="AD" clId="Web-{627C2387-BBE9-45AF-DE2F-4F4DA2D89459}"/>
    <pc:docChg chg="addSld delSld modSld">
      <pc:chgData name="Keener, Drew" userId="S::dk@ad.unc.edu::99ef4ee0-3eab-4176-bab4-1de53da52d04" providerId="AD" clId="Web-{627C2387-BBE9-45AF-DE2F-4F4DA2D89459}" dt="2025-04-09T16:05:50.672" v="5"/>
      <pc:docMkLst>
        <pc:docMk/>
      </pc:docMkLst>
      <pc:sldChg chg="modSp add del replId">
        <pc:chgData name="Keener, Drew" userId="S::dk@ad.unc.edu::99ef4ee0-3eab-4176-bab4-1de53da52d04" providerId="AD" clId="Web-{627C2387-BBE9-45AF-DE2F-4F4DA2D89459}" dt="2025-04-09T16:05:50.672" v="5"/>
        <pc:sldMkLst>
          <pc:docMk/>
          <pc:sldMk cId="2869193043" sldId="259"/>
        </pc:sldMkLst>
        <pc:spChg chg="mod">
          <ac:chgData name="Keener, Drew" userId="S::dk@ad.unc.edu::99ef4ee0-3eab-4176-bab4-1de53da52d04" providerId="AD" clId="Web-{627C2387-BBE9-45AF-DE2F-4F4DA2D89459}" dt="2025-04-09T16:05:41.500" v="4" actId="1076"/>
          <ac:spMkLst>
            <pc:docMk/>
            <pc:sldMk cId="2869193043" sldId="259"/>
            <ac:spMk id="35" creationId="{156B6182-253E-1A4D-4948-5BCFF6CD3B68}"/>
          </ac:spMkLst>
        </pc:spChg>
      </pc:sldChg>
    </pc:docChg>
  </pc:docChgLst>
  <pc:docChgLst>
    <pc:chgData name="Zheng, Ziyin" userId="S::zziyin@ad.unc.edu::32d82c67-8e8f-4eb6-a99f-3faf40c52c3c" providerId="AD" clId="Web-{61868782-47AB-E96E-9567-9432736AED6B}"/>
    <pc:docChg chg="modSld">
      <pc:chgData name="Zheng, Ziyin" userId="S::zziyin@ad.unc.edu::32d82c67-8e8f-4eb6-a99f-3faf40c52c3c" providerId="AD" clId="Web-{61868782-47AB-E96E-9567-9432736AED6B}" dt="2025-04-07T18:12:53.611" v="24" actId="1076"/>
      <pc:docMkLst>
        <pc:docMk/>
      </pc:docMkLst>
      <pc:sldChg chg="addSp delSp modSp">
        <pc:chgData name="Zheng, Ziyin" userId="S::zziyin@ad.unc.edu::32d82c67-8e8f-4eb6-a99f-3faf40c52c3c" providerId="AD" clId="Web-{61868782-47AB-E96E-9567-9432736AED6B}" dt="2025-04-07T18:12:53.611" v="24" actId="1076"/>
        <pc:sldMkLst>
          <pc:docMk/>
          <pc:sldMk cId="2937776758" sldId="258"/>
        </pc:sldMkLst>
        <pc:spChg chg="mod">
          <ac:chgData name="Zheng, Ziyin" userId="S::zziyin@ad.unc.edu::32d82c67-8e8f-4eb6-a99f-3faf40c52c3c" providerId="AD" clId="Web-{61868782-47AB-E96E-9567-9432736AED6B}" dt="2025-04-07T18:12:53.611" v="24" actId="1076"/>
          <ac:spMkLst>
            <pc:docMk/>
            <pc:sldMk cId="2937776758" sldId="258"/>
            <ac:spMk id="139" creationId="{27C6BCF3-CCC3-A61E-75CA-2C9C0C0812E0}"/>
          </ac:spMkLst>
        </pc:spChg>
        <pc:picChg chg="add del mod modCrop">
          <ac:chgData name="Zheng, Ziyin" userId="S::zziyin@ad.unc.edu::32d82c67-8e8f-4eb6-a99f-3faf40c52c3c" providerId="AD" clId="Web-{61868782-47AB-E96E-9567-9432736AED6B}" dt="2025-04-07T18:09:01.862" v="4"/>
          <ac:picMkLst>
            <pc:docMk/>
            <pc:sldMk cId="2937776758" sldId="258"/>
            <ac:picMk id="12" creationId="{F98B784C-2F29-28FF-700B-A9F78CBAE270}"/>
          </ac:picMkLst>
        </pc:picChg>
        <pc:picChg chg="add mod">
          <ac:chgData name="Zheng, Ziyin" userId="S::zziyin@ad.unc.edu::32d82c67-8e8f-4eb6-a99f-3faf40c52c3c" providerId="AD" clId="Web-{61868782-47AB-E96E-9567-9432736AED6B}" dt="2025-04-07T18:12:46.814" v="23" actId="14100"/>
          <ac:picMkLst>
            <pc:docMk/>
            <pc:sldMk cId="2937776758" sldId="258"/>
            <ac:picMk id="16" creationId="{EDC9D05B-F83D-14AA-DE5D-D18A293247F8}"/>
          </ac:picMkLst>
        </pc:picChg>
      </pc:sldChg>
    </pc:docChg>
  </pc:docChgLst>
  <pc:docChgLst>
    <pc:chgData name="Alzouby, Shatha" userId="S::shatha@ad.unc.edu::d0f17b6e-51e6-4094-9a8a-ff54aec9b21a" providerId="AD" clId="Web-{B5C62B23-2733-30DF-A67D-33B518B8E519}"/>
    <pc:docChg chg="modSld">
      <pc:chgData name="Alzouby, Shatha" userId="S::shatha@ad.unc.edu::d0f17b6e-51e6-4094-9a8a-ff54aec9b21a" providerId="AD" clId="Web-{B5C62B23-2733-30DF-A67D-33B518B8E519}" dt="2025-03-02T23:50:35.244" v="47" actId="1076"/>
      <pc:docMkLst>
        <pc:docMk/>
      </pc:docMkLst>
      <pc:sldChg chg="addSp delSp modSp">
        <pc:chgData name="Alzouby, Shatha" userId="S::shatha@ad.unc.edu::d0f17b6e-51e6-4094-9a8a-ff54aec9b21a" providerId="AD" clId="Web-{B5C62B23-2733-30DF-A67D-33B518B8E519}" dt="2025-03-02T23:50:35.244" v="47" actId="1076"/>
        <pc:sldMkLst>
          <pc:docMk/>
          <pc:sldMk cId="1008372432" sldId="257"/>
        </pc:sldMkLst>
      </pc:sldChg>
    </pc:docChg>
  </pc:docChgLst>
  <pc:docChgLst>
    <pc:chgData name="Alzouby, Shatha" userId="S::shatha@ad.unc.edu::d0f17b6e-51e6-4094-9a8a-ff54aec9b21a" providerId="AD" clId="Web-{DA901F32-6A4B-25EF-603F-0E4CCFA8C969}"/>
    <pc:docChg chg="delSld modSld">
      <pc:chgData name="Alzouby, Shatha" userId="S::shatha@ad.unc.edu::d0f17b6e-51e6-4094-9a8a-ff54aec9b21a" providerId="AD" clId="Web-{DA901F32-6A4B-25EF-603F-0E4CCFA8C969}" dt="2025-04-08T04:51:08.910" v="107"/>
      <pc:docMkLst>
        <pc:docMk/>
      </pc:docMkLst>
      <pc:sldChg chg="addSp delSp modSp del">
        <pc:chgData name="Alzouby, Shatha" userId="S::shatha@ad.unc.edu::d0f17b6e-51e6-4094-9a8a-ff54aec9b21a" providerId="AD" clId="Web-{DA901F32-6A4B-25EF-603F-0E4CCFA8C969}" dt="2025-04-08T04:45:20.774" v="99"/>
        <pc:sldMkLst>
          <pc:docMk/>
          <pc:sldMk cId="1008372432" sldId="257"/>
        </pc:sldMkLst>
        <pc:picChg chg="add del mod">
          <ac:chgData name="Alzouby, Shatha" userId="S::shatha@ad.unc.edu::d0f17b6e-51e6-4094-9a8a-ff54aec9b21a" providerId="AD" clId="Web-{DA901F32-6A4B-25EF-603F-0E4CCFA8C969}" dt="2025-04-08T04:38:55.571" v="98"/>
          <ac:picMkLst>
            <pc:docMk/>
            <pc:sldMk cId="1008372432" sldId="257"/>
            <ac:picMk id="8" creationId="{B6838671-E993-768F-1882-1202324E5F9F}"/>
          </ac:picMkLst>
        </pc:picChg>
      </pc:sldChg>
      <pc:sldChg chg="addSp delSp modSp modCm">
        <pc:chgData name="Alzouby, Shatha" userId="S::shatha@ad.unc.edu::d0f17b6e-51e6-4094-9a8a-ff54aec9b21a" providerId="AD" clId="Web-{DA901F32-6A4B-25EF-603F-0E4CCFA8C969}" dt="2025-04-08T04:51:08.910" v="107"/>
        <pc:sldMkLst>
          <pc:docMk/>
          <pc:sldMk cId="2937776758" sldId="258"/>
        </pc:sldMkLst>
        <pc:spChg chg="mod">
          <ac:chgData name="Alzouby, Shatha" userId="S::shatha@ad.unc.edu::d0f17b6e-51e6-4094-9a8a-ff54aec9b21a" providerId="AD" clId="Web-{DA901F32-6A4B-25EF-603F-0E4CCFA8C969}" dt="2025-04-08T04:31:21.588" v="91" actId="1076"/>
          <ac:spMkLst>
            <pc:docMk/>
            <pc:sldMk cId="2937776758" sldId="258"/>
            <ac:spMk id="2" creationId="{E61B4153-2159-CB6C-171A-35DB9B36E1E8}"/>
          </ac:spMkLst>
        </pc:spChg>
        <pc:spChg chg="mod">
          <ac:chgData name="Alzouby, Shatha" userId="S::shatha@ad.unc.edu::d0f17b6e-51e6-4094-9a8a-ff54aec9b21a" providerId="AD" clId="Web-{DA901F32-6A4B-25EF-603F-0E4CCFA8C969}" dt="2025-04-08T04:10:02.530" v="27" actId="1076"/>
          <ac:spMkLst>
            <pc:docMk/>
            <pc:sldMk cId="2937776758" sldId="258"/>
            <ac:spMk id="3" creationId="{DF53C3D9-B98E-852E-11D7-8CEF34D03A94}"/>
          </ac:spMkLst>
        </pc:spChg>
        <pc:spChg chg="mod">
          <ac:chgData name="Alzouby, Shatha" userId="S::shatha@ad.unc.edu::d0f17b6e-51e6-4094-9a8a-ff54aec9b21a" providerId="AD" clId="Web-{DA901F32-6A4B-25EF-603F-0E4CCFA8C969}" dt="2025-04-08T04:31:09.603" v="90" actId="1076"/>
          <ac:spMkLst>
            <pc:docMk/>
            <pc:sldMk cId="2937776758" sldId="258"/>
            <ac:spMk id="4" creationId="{40FFA438-03D2-61A0-CF30-A88E1110AA28}"/>
          </ac:spMkLst>
        </pc:spChg>
        <pc:spChg chg="mod">
          <ac:chgData name="Alzouby, Shatha" userId="S::shatha@ad.unc.edu::d0f17b6e-51e6-4094-9a8a-ff54aec9b21a" providerId="AD" clId="Web-{DA901F32-6A4B-25EF-603F-0E4CCFA8C969}" dt="2025-04-08T04:31:06.665" v="89" actId="20577"/>
          <ac:spMkLst>
            <pc:docMk/>
            <pc:sldMk cId="2937776758" sldId="258"/>
            <ac:spMk id="21" creationId="{369FB6D3-FDB3-C235-EE7C-3A7974D2DA21}"/>
          </ac:spMkLst>
        </pc:spChg>
        <pc:spChg chg="mod">
          <ac:chgData name="Alzouby, Shatha" userId="S::shatha@ad.unc.edu::d0f17b6e-51e6-4094-9a8a-ff54aec9b21a" providerId="AD" clId="Web-{DA901F32-6A4B-25EF-603F-0E4CCFA8C969}" dt="2025-04-08T04:11:58.315" v="33" actId="20577"/>
          <ac:spMkLst>
            <pc:docMk/>
            <pc:sldMk cId="2937776758" sldId="258"/>
            <ac:spMk id="23" creationId="{45F5A238-AADC-9732-7946-ED2A4087E56C}"/>
          </ac:spMkLst>
        </pc:spChg>
        <pc:spChg chg="mod">
          <ac:chgData name="Alzouby, Shatha" userId="S::shatha@ad.unc.edu::d0f17b6e-51e6-4094-9a8a-ff54aec9b21a" providerId="AD" clId="Web-{DA901F32-6A4B-25EF-603F-0E4CCFA8C969}" dt="2025-04-08T04:09:48.749" v="26" actId="1076"/>
          <ac:spMkLst>
            <pc:docMk/>
            <pc:sldMk cId="2937776758" sldId="258"/>
            <ac:spMk id="35" creationId="{095597A1-DC80-7C08-0951-72865E5192C3}"/>
          </ac:spMkLst>
        </pc:spChg>
        <pc:spChg chg="mod">
          <ac:chgData name="Alzouby, Shatha" userId="S::shatha@ad.unc.edu::d0f17b6e-51e6-4094-9a8a-ff54aec9b21a" providerId="AD" clId="Web-{DA901F32-6A4B-25EF-603F-0E4CCFA8C969}" dt="2025-04-08T04:07:47.635" v="22" actId="1076"/>
          <ac:spMkLst>
            <pc:docMk/>
            <pc:sldMk cId="2937776758" sldId="258"/>
            <ac:spMk id="47" creationId="{BC2629B9-FAB5-A352-9803-A3020A4CB2CE}"/>
          </ac:spMkLst>
        </pc:spChg>
        <pc:spChg chg="mod">
          <ac:chgData name="Alzouby, Shatha" userId="S::shatha@ad.unc.edu::d0f17b6e-51e6-4094-9a8a-ff54aec9b21a" providerId="AD" clId="Web-{DA901F32-6A4B-25EF-603F-0E4CCFA8C969}" dt="2025-04-08T04:11:35.440" v="32" actId="1076"/>
          <ac:spMkLst>
            <pc:docMk/>
            <pc:sldMk cId="2937776758" sldId="258"/>
            <ac:spMk id="136" creationId="{C0599301-2D7A-4A10-B580-51C58E46763E}"/>
          </ac:spMkLst>
        </pc:spChg>
        <pc:picChg chg="add mod">
          <ac:chgData name="Alzouby, Shatha" userId="S::shatha@ad.unc.edu::d0f17b6e-51e6-4094-9a8a-ff54aec9b21a" providerId="AD" clId="Web-{DA901F32-6A4B-25EF-603F-0E4CCFA8C969}" dt="2025-04-08T04:10:45.016" v="31" actId="1076"/>
          <ac:picMkLst>
            <pc:docMk/>
            <pc:sldMk cId="2937776758" sldId="258"/>
            <ac:picMk id="12" creationId="{686BB799-B3E0-AFE7-1416-BE12EE2FB661}"/>
          </ac:picMkLst>
        </pc:picChg>
        <pc:picChg chg="mod">
          <ac:chgData name="Alzouby, Shatha" userId="S::shatha@ad.unc.edu::d0f17b6e-51e6-4094-9a8a-ff54aec9b21a" providerId="AD" clId="Web-{DA901F32-6A4B-25EF-603F-0E4CCFA8C969}" dt="2025-04-08T04:38:16.679" v="95"/>
          <ac:picMkLst>
            <pc:docMk/>
            <pc:sldMk cId="2937776758" sldId="258"/>
            <ac:picMk id="15" creationId="{5009D217-5628-C4CD-ACF6-2E3DDFEBD6BE}"/>
          </ac:picMkLst>
        </pc:picChg>
        <pc:picChg chg="del">
          <ac:chgData name="Alzouby, Shatha" userId="S::shatha@ad.unc.edu::d0f17b6e-51e6-4094-9a8a-ff54aec9b21a" providerId="AD" clId="Web-{DA901F32-6A4B-25EF-603F-0E4CCFA8C969}" dt="2025-04-08T04:05:22.303" v="8"/>
          <ac:picMkLst>
            <pc:docMk/>
            <pc:sldMk cId="2937776758" sldId="258"/>
            <ac:picMk id="22" creationId="{CDE02C1C-976E-642C-AB93-6388C32F93E8}"/>
          </ac:picMkLst>
        </pc:picChg>
        <pc:picChg chg="add del mod">
          <ac:chgData name="Alzouby, Shatha" userId="S::shatha@ad.unc.edu::d0f17b6e-51e6-4094-9a8a-ff54aec9b21a" providerId="AD" clId="Web-{DA901F32-6A4B-25EF-603F-0E4CCFA8C969}" dt="2025-04-08T04:20:51.692" v="49"/>
          <ac:picMkLst>
            <pc:docMk/>
            <pc:sldMk cId="2937776758" sldId="258"/>
            <ac:picMk id="24" creationId="{7A03F23E-68CE-3F14-4E3E-DF9C99DFC8A6}"/>
          </ac:picMkLst>
        </pc:picChg>
        <pc:picChg chg="add del mod">
          <ac:chgData name="Alzouby, Shatha" userId="S::shatha@ad.unc.edu::d0f17b6e-51e6-4094-9a8a-ff54aec9b21a" providerId="AD" clId="Web-{DA901F32-6A4B-25EF-603F-0E4CCFA8C969}" dt="2025-04-08T04:24:19.418" v="52"/>
          <ac:picMkLst>
            <pc:docMk/>
            <pc:sldMk cId="2937776758" sldId="258"/>
            <ac:picMk id="25" creationId="{37F105B7-5DAD-4311-0A29-C48F6FEE8C0A}"/>
          </ac:picMkLst>
        </pc:picChg>
        <pc:picChg chg="add del mod">
          <ac:chgData name="Alzouby, Shatha" userId="S::shatha@ad.unc.edu::d0f17b6e-51e6-4094-9a8a-ff54aec9b21a" providerId="AD" clId="Web-{DA901F32-6A4B-25EF-603F-0E4CCFA8C969}" dt="2025-04-08T04:24:35.293" v="55"/>
          <ac:picMkLst>
            <pc:docMk/>
            <pc:sldMk cId="2937776758" sldId="258"/>
            <ac:picMk id="26" creationId="{C4455312-B52D-9053-5554-83493F53F2D5}"/>
          </ac:picMkLst>
        </pc:picChg>
        <pc:picChg chg="add del mod">
          <ac:chgData name="Alzouby, Shatha" userId="S::shatha@ad.unc.edu::d0f17b6e-51e6-4094-9a8a-ff54aec9b21a" providerId="AD" clId="Web-{DA901F32-6A4B-25EF-603F-0E4CCFA8C969}" dt="2025-04-08T04:26:00.874" v="58"/>
          <ac:picMkLst>
            <pc:docMk/>
            <pc:sldMk cId="2937776758" sldId="258"/>
            <ac:picMk id="27" creationId="{A45D5E18-B61D-93A3-6023-4BAB6FBC99C4}"/>
          </ac:picMkLst>
        </pc:picChg>
        <pc:picChg chg="add del mod">
          <ac:chgData name="Alzouby, Shatha" userId="S::shatha@ad.unc.edu::d0f17b6e-51e6-4094-9a8a-ff54aec9b21a" providerId="AD" clId="Web-{DA901F32-6A4B-25EF-603F-0E4CCFA8C969}" dt="2025-04-08T04:26:21.906" v="62"/>
          <ac:picMkLst>
            <pc:docMk/>
            <pc:sldMk cId="2937776758" sldId="258"/>
            <ac:picMk id="28" creationId="{93E43470-1E10-92A4-CCDE-7A7284AC850D}"/>
          </ac:picMkLst>
        </pc:picChg>
        <pc:picChg chg="add del mod">
          <ac:chgData name="Alzouby, Shatha" userId="S::shatha@ad.unc.edu::d0f17b6e-51e6-4094-9a8a-ff54aec9b21a" providerId="AD" clId="Web-{DA901F32-6A4B-25EF-603F-0E4CCFA8C969}" dt="2025-04-08T04:27:58.065" v="64"/>
          <ac:picMkLst>
            <pc:docMk/>
            <pc:sldMk cId="2937776758" sldId="258"/>
            <ac:picMk id="29" creationId="{199B6C79-5361-EFA2-B3E0-3AA243D4F72F}"/>
          </ac:picMkLst>
        </pc:picChg>
        <pc:picChg chg="add del mod">
          <ac:chgData name="Alzouby, Shatha" userId="S::shatha@ad.unc.edu::d0f17b6e-51e6-4094-9a8a-ff54aec9b21a" providerId="AD" clId="Web-{DA901F32-6A4B-25EF-603F-0E4CCFA8C969}" dt="2025-04-08T04:28:44.379" v="67"/>
          <ac:picMkLst>
            <pc:docMk/>
            <pc:sldMk cId="2937776758" sldId="258"/>
            <ac:picMk id="30" creationId="{09930D79-4232-B9D8-1CC2-FEF0E35B9D35}"/>
          </ac:picMkLst>
        </pc:picChg>
        <pc:picChg chg="add del mod">
          <ac:chgData name="Alzouby, Shatha" userId="S::shatha@ad.unc.edu::d0f17b6e-51e6-4094-9a8a-ff54aec9b21a" providerId="AD" clId="Web-{DA901F32-6A4B-25EF-603F-0E4CCFA8C969}" dt="2025-04-08T04:45:50.541" v="101"/>
          <ac:picMkLst>
            <pc:docMk/>
            <pc:sldMk cId="2937776758" sldId="258"/>
            <ac:picMk id="31" creationId="{DFCE9B18-1590-C58C-341A-1EE47DC9FF9E}"/>
          </ac:picMkLst>
        </pc:picChg>
        <pc:picChg chg="mod">
          <ac:chgData name="Alzouby, Shatha" userId="S::shatha@ad.unc.edu::d0f17b6e-51e6-4094-9a8a-ff54aec9b21a" providerId="AD" clId="Web-{DA901F32-6A4B-25EF-603F-0E4CCFA8C969}" dt="2025-04-08T04:12:35.410" v="35" actId="1076"/>
          <ac:picMkLst>
            <pc:docMk/>
            <pc:sldMk cId="2937776758" sldId="258"/>
            <ac:picMk id="32" creationId="{F75ED89B-3D24-19A4-86F4-4148CA26FD9E}"/>
          </ac:picMkLst>
        </pc:picChg>
        <pc:picChg chg="add del mod">
          <ac:chgData name="Alzouby, Shatha" userId="S::shatha@ad.unc.edu::d0f17b6e-51e6-4094-9a8a-ff54aec9b21a" providerId="AD" clId="Web-{DA901F32-6A4B-25EF-603F-0E4CCFA8C969}" dt="2025-04-08T04:46:00.338" v="103"/>
          <ac:picMkLst>
            <pc:docMk/>
            <pc:sldMk cId="2937776758" sldId="258"/>
            <ac:picMk id="33" creationId="{92B062E0-C215-9284-26EA-594BE24A83D4}"/>
          </ac:picMkLst>
        </pc:picChg>
        <pc:picChg chg="add del mod">
          <ac:chgData name="Alzouby, Shatha" userId="S::shatha@ad.unc.edu::d0f17b6e-51e6-4094-9a8a-ff54aec9b21a" providerId="AD" clId="Web-{DA901F32-6A4B-25EF-603F-0E4CCFA8C969}" dt="2025-04-08T04:51:08.910" v="107"/>
          <ac:picMkLst>
            <pc:docMk/>
            <pc:sldMk cId="2937776758" sldId="258"/>
            <ac:picMk id="34" creationId="{3BEE62CC-0560-F0F1-C642-95629F100942}"/>
          </ac:picMkLst>
        </pc:picChg>
        <pc:extLst>
          <p:ext xmlns:p="http://schemas.openxmlformats.org/presentationml/2006/main" uri="{D6D511B9-2390-475A-947B-AFAB55BFBCF1}">
            <pc226:cmChg xmlns:pc226="http://schemas.microsoft.com/office/powerpoint/2022/06/main/command" chg="mod">
              <pc226:chgData name="Alzouby, Shatha" userId="S::shatha@ad.unc.edu::d0f17b6e-51e6-4094-9a8a-ff54aec9b21a" providerId="AD" clId="Web-{DA901F32-6A4B-25EF-603F-0E4CCFA8C969}" dt="2025-04-08T04:13:38.272" v="42" actId="20577"/>
              <pc2:cmMkLst xmlns:pc2="http://schemas.microsoft.com/office/powerpoint/2019/9/main/command">
                <pc:docMk/>
                <pc:sldMk cId="2937776758" sldId="258"/>
                <pc2:cmMk id="{CC75E952-3D3D-4041-BDDA-8F397E7ACFA6}"/>
              </pc2:cmMkLst>
            </pc226:cmChg>
          </p:ext>
        </pc:extLst>
      </pc:sldChg>
    </pc:docChg>
  </pc:docChgLst>
  <pc:docChgLst>
    <pc:chgData name="Zheng, Minli" userId="S::minlizml@ad.unc.edu::6c40bbf0-b998-4a26-b511-74cc654cb62f" providerId="AD" clId="Web-{A96D7517-DEC6-87FA-6C61-AA2507C81D10}"/>
    <pc:docChg chg="modSld">
      <pc:chgData name="Zheng, Minli" userId="S::minlizml@ad.unc.edu::6c40bbf0-b998-4a26-b511-74cc654cb62f" providerId="AD" clId="Web-{A96D7517-DEC6-87FA-6C61-AA2507C81D10}" dt="2025-04-07T18:17:50.993" v="2" actId="14100"/>
      <pc:docMkLst>
        <pc:docMk/>
      </pc:docMkLst>
      <pc:sldChg chg="modSp">
        <pc:chgData name="Zheng, Minli" userId="S::minlizml@ad.unc.edu::6c40bbf0-b998-4a26-b511-74cc654cb62f" providerId="AD" clId="Web-{A96D7517-DEC6-87FA-6C61-AA2507C81D10}" dt="2025-04-07T18:17:50.993" v="2" actId="14100"/>
        <pc:sldMkLst>
          <pc:docMk/>
          <pc:sldMk cId="2937776758" sldId="258"/>
        </pc:sldMkLst>
        <pc:picChg chg="mod">
          <ac:chgData name="Zheng, Minli" userId="S::minlizml@ad.unc.edu::6c40bbf0-b998-4a26-b511-74cc654cb62f" providerId="AD" clId="Web-{A96D7517-DEC6-87FA-6C61-AA2507C81D10}" dt="2025-04-07T18:17:50.993" v="2" actId="14100"/>
          <ac:picMkLst>
            <pc:docMk/>
            <pc:sldMk cId="2937776758" sldId="258"/>
            <ac:picMk id="13" creationId="{BAAF74B9-DCC2-A078-EEEC-1AE126067688}"/>
          </ac:picMkLst>
        </pc:picChg>
        <pc:picChg chg="mod">
          <ac:chgData name="Zheng, Minli" userId="S::minlizml@ad.unc.edu::6c40bbf0-b998-4a26-b511-74cc654cb62f" providerId="AD" clId="Web-{A96D7517-DEC6-87FA-6C61-AA2507C81D10}" dt="2025-04-07T18:12:26.577" v="0" actId="1076"/>
          <ac:picMkLst>
            <pc:docMk/>
            <pc:sldMk cId="2937776758" sldId="258"/>
            <ac:picMk id="16" creationId="{EDC9D05B-F83D-14AA-DE5D-D18A293247F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16013" y="696913"/>
            <a:ext cx="4649787"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8182" y="4415790"/>
            <a:ext cx="5505450" cy="4183380"/>
          </a:xfrm>
          <a:prstGeom prst="rect">
            <a:avLst/>
          </a:prstGeom>
          <a:noFill/>
          <a:ln>
            <a:noFill/>
          </a:ln>
        </p:spPr>
        <p:txBody>
          <a:bodyPr spcFirstLastPara="1" wrap="square" lIns="92431" tIns="92431" rIns="92431" bIns="92431"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7430408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526"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a:extLst>
            <a:ext uri="{FF2B5EF4-FFF2-40B4-BE49-F238E27FC236}">
              <a16:creationId xmlns:a16="http://schemas.microsoft.com/office/drawing/2014/main" id="{DEC5F2C0-E382-F52A-AE31-5CC5386DA8D8}"/>
            </a:ext>
          </a:extLst>
        </p:cNvPr>
        <p:cNvGrpSpPr/>
        <p:nvPr/>
      </p:nvGrpSpPr>
      <p:grpSpPr>
        <a:xfrm>
          <a:off x="0" y="0"/>
          <a:ext cx="0" cy="0"/>
          <a:chOff x="0" y="0"/>
          <a:chExt cx="0" cy="0"/>
        </a:xfrm>
      </p:grpSpPr>
      <p:sp>
        <p:nvSpPr>
          <p:cNvPr id="126" name="Google Shape;126;p1:notes">
            <a:extLst>
              <a:ext uri="{FF2B5EF4-FFF2-40B4-BE49-F238E27FC236}">
                <a16:creationId xmlns:a16="http://schemas.microsoft.com/office/drawing/2014/main" id="{B82F6DDC-4F7C-0085-B41C-42705A758AEF}"/>
              </a:ext>
            </a:extLst>
          </p:cNvPr>
          <p:cNvSpPr>
            <a:spLocks noGrp="1" noRot="1" noChangeAspect="1"/>
          </p:cNvSpPr>
          <p:nvPr>
            <p:ph type="sldImg" idx="2"/>
          </p:nvPr>
        </p:nvSpPr>
        <p:spPr>
          <a:xfrm>
            <a:off x="1116013" y="696913"/>
            <a:ext cx="4649787"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1:notes">
            <a:extLst>
              <a:ext uri="{FF2B5EF4-FFF2-40B4-BE49-F238E27FC236}">
                <a16:creationId xmlns:a16="http://schemas.microsoft.com/office/drawing/2014/main" id="{B3B3A0CD-A12C-AF3E-553A-8A9B15662CE8}"/>
              </a:ext>
            </a:extLst>
          </p:cNvPr>
          <p:cNvSpPr txBox="1">
            <a:spLocks noGrp="1"/>
          </p:cNvSpPr>
          <p:nvPr>
            <p:ph type="body" idx="1"/>
          </p:nvPr>
        </p:nvSpPr>
        <p:spPr>
          <a:xfrm>
            <a:off x="688182" y="4415790"/>
            <a:ext cx="5505450" cy="4183380"/>
          </a:xfrm>
          <a:prstGeom prst="rect">
            <a:avLst/>
          </a:prstGeom>
          <a:noFill/>
          <a:ln>
            <a:noFill/>
          </a:ln>
        </p:spPr>
        <p:txBody>
          <a:bodyPr spcFirstLastPara="1" wrap="square" lIns="94175" tIns="47087" rIns="94175" bIns="47087" anchor="t" anchorCtr="0">
            <a:noAutofit/>
          </a:bodyPr>
          <a:lstStyle/>
          <a:p>
            <a:pPr marL="0" indent="0" defTabSz="924458">
              <a:buNone/>
              <a:defRPr/>
            </a:pPr>
            <a:endParaRPr sz="800" baseline="30000"/>
          </a:p>
        </p:txBody>
      </p:sp>
    </p:spTree>
    <p:extLst>
      <p:ext uri="{BB962C8B-B14F-4D97-AF65-F5344CB8AC3E}">
        <p14:creationId xmlns:p14="http://schemas.microsoft.com/office/powerpoint/2010/main" val="1992674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2194560" y="30510483"/>
            <a:ext cx="10241280" cy="1752602"/>
          </a:xfrm>
          <a:prstGeom prst="rect">
            <a:avLst/>
          </a:prstGeom>
          <a:noFill/>
          <a:ln>
            <a:noFill/>
          </a:ln>
        </p:spPr>
        <p:txBody>
          <a:bodyPr spcFirstLastPara="1" wrap="square" lIns="81600" tIns="40800" rIns="81600" bIns="40800" anchor="ctr" anchorCtr="0">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13" name="Google Shape;13;p2"/>
          <p:cNvSpPr txBox="1">
            <a:spLocks noGrp="1"/>
          </p:cNvSpPr>
          <p:nvPr>
            <p:ph type="ftr" idx="11"/>
          </p:nvPr>
        </p:nvSpPr>
        <p:spPr>
          <a:xfrm>
            <a:off x="14996160" y="30510483"/>
            <a:ext cx="13898880" cy="1752602"/>
          </a:xfrm>
          <a:prstGeom prst="rect">
            <a:avLst/>
          </a:prstGeom>
          <a:noFill/>
          <a:ln>
            <a:noFill/>
          </a:ln>
        </p:spPr>
        <p:txBody>
          <a:bodyPr spcFirstLastPara="1" wrap="square" lIns="81600" tIns="40800" rIns="81600" bIns="40800" anchor="ctr" anchorCtr="0">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14" name="Google Shape;14;p2"/>
          <p:cNvSpPr txBox="1">
            <a:spLocks noGrp="1"/>
          </p:cNvSpPr>
          <p:nvPr>
            <p:ph type="sldNum" idx="12"/>
          </p:nvPr>
        </p:nvSpPr>
        <p:spPr>
          <a:xfrm>
            <a:off x="31455360" y="30510483"/>
            <a:ext cx="10241280" cy="1752602"/>
          </a:xfrm>
          <a:prstGeom prst="rect">
            <a:avLst/>
          </a:prstGeom>
          <a:noFill/>
          <a:ln>
            <a:noFill/>
          </a:ln>
        </p:spPr>
        <p:txBody>
          <a:bodyPr spcFirstLastPara="1" wrap="square" lIns="81600" tIns="40800" rIns="81600" bIns="40800" anchor="ctr" anchorCtr="0">
            <a:noAutofit/>
          </a:bodyPr>
          <a:lstStyle>
            <a:lvl1pPr marL="0" marR="0" lvl="0"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2194560" y="1318259"/>
            <a:ext cx="39502080" cy="5486400"/>
          </a:xfrm>
          <a:prstGeom prst="rect">
            <a:avLst/>
          </a:prstGeom>
          <a:noFill/>
          <a:ln>
            <a:noFill/>
          </a:ln>
        </p:spPr>
        <p:txBody>
          <a:bodyPr spcFirstLastPara="1" wrap="square" lIns="81600" tIns="40800" rIns="81600" bIns="40800" anchor="ctr" anchorCtr="0">
            <a:noAutofit/>
          </a:bodyPr>
          <a:lstStyle>
            <a:lvl1pPr lvl="0" algn="ctr">
              <a:lnSpc>
                <a:spcPct val="100000"/>
              </a:lnSpc>
              <a:spcBef>
                <a:spcPts val="0"/>
              </a:spcBef>
              <a:spcAft>
                <a:spcPts val="0"/>
              </a:spcAft>
              <a:buClr>
                <a:schemeClr val="dk1"/>
              </a:buClr>
              <a:buSzPts val="3900"/>
              <a:buFont typeface="Calibri"/>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42" name="Google Shape;42;p7"/>
          <p:cNvSpPr txBox="1">
            <a:spLocks noGrp="1"/>
          </p:cNvSpPr>
          <p:nvPr>
            <p:ph type="body" idx="1"/>
          </p:nvPr>
        </p:nvSpPr>
        <p:spPr>
          <a:xfrm>
            <a:off x="2194565" y="7368544"/>
            <a:ext cx="19392902" cy="3070861"/>
          </a:xfrm>
          <a:prstGeom prst="rect">
            <a:avLst/>
          </a:prstGeom>
          <a:noFill/>
          <a:ln>
            <a:noFill/>
          </a:ln>
        </p:spPr>
        <p:txBody>
          <a:bodyPr spcFirstLastPara="1" wrap="square" lIns="81600" tIns="40800" rIns="81600" bIns="40800" anchor="b" anchorCtr="0">
            <a:noAutofit/>
          </a:bodyPr>
          <a:lstStyle>
            <a:lvl1pPr marL="2194560" lvl="0" indent="-1097280" algn="l">
              <a:lnSpc>
                <a:spcPct val="100000"/>
              </a:lnSpc>
              <a:spcBef>
                <a:spcPts val="1920"/>
              </a:spcBef>
              <a:spcAft>
                <a:spcPts val="0"/>
              </a:spcAft>
              <a:buClr>
                <a:schemeClr val="dk1"/>
              </a:buClr>
              <a:buSzPts val="2100"/>
              <a:buNone/>
              <a:defRPr sz="10080" b="1"/>
            </a:lvl1pPr>
            <a:lvl2pPr marL="4389120" lvl="1" indent="-1097280" algn="l">
              <a:lnSpc>
                <a:spcPct val="100000"/>
              </a:lnSpc>
              <a:spcBef>
                <a:spcPts val="1920"/>
              </a:spcBef>
              <a:spcAft>
                <a:spcPts val="0"/>
              </a:spcAft>
              <a:buClr>
                <a:schemeClr val="dk1"/>
              </a:buClr>
              <a:buSzPts val="1800"/>
              <a:buNone/>
              <a:defRPr sz="8640" b="1"/>
            </a:lvl2pPr>
            <a:lvl3pPr marL="6583680" lvl="2" indent="-1097280" algn="l">
              <a:lnSpc>
                <a:spcPct val="100000"/>
              </a:lnSpc>
              <a:spcBef>
                <a:spcPts val="1440"/>
              </a:spcBef>
              <a:spcAft>
                <a:spcPts val="0"/>
              </a:spcAft>
              <a:buClr>
                <a:schemeClr val="dk1"/>
              </a:buClr>
              <a:buSzPts val="1600"/>
              <a:buNone/>
              <a:defRPr sz="7680" b="1"/>
            </a:lvl3pPr>
            <a:lvl4pPr marL="8778240" lvl="3" indent="-1097280" algn="l">
              <a:lnSpc>
                <a:spcPct val="100000"/>
              </a:lnSpc>
              <a:spcBef>
                <a:spcPts val="1440"/>
              </a:spcBef>
              <a:spcAft>
                <a:spcPts val="0"/>
              </a:spcAft>
              <a:buClr>
                <a:schemeClr val="dk1"/>
              </a:buClr>
              <a:buSzPts val="1400"/>
              <a:buNone/>
              <a:defRPr sz="6720" b="1"/>
            </a:lvl4pPr>
            <a:lvl5pPr marL="10972800" lvl="4" indent="-1097280" algn="l">
              <a:lnSpc>
                <a:spcPct val="100000"/>
              </a:lnSpc>
              <a:spcBef>
                <a:spcPts val="1440"/>
              </a:spcBef>
              <a:spcAft>
                <a:spcPts val="0"/>
              </a:spcAft>
              <a:buClr>
                <a:schemeClr val="dk1"/>
              </a:buClr>
              <a:buSzPts val="1400"/>
              <a:buNone/>
              <a:defRPr sz="6720" b="1"/>
            </a:lvl5pPr>
            <a:lvl6pPr marL="13167360" lvl="5" indent="-1097280" algn="l">
              <a:lnSpc>
                <a:spcPct val="100000"/>
              </a:lnSpc>
              <a:spcBef>
                <a:spcPts val="1440"/>
              </a:spcBef>
              <a:spcAft>
                <a:spcPts val="0"/>
              </a:spcAft>
              <a:buClr>
                <a:schemeClr val="dk1"/>
              </a:buClr>
              <a:buSzPts val="1400"/>
              <a:buNone/>
              <a:defRPr sz="6720" b="1"/>
            </a:lvl6pPr>
            <a:lvl7pPr marL="15361920" lvl="6" indent="-1097280" algn="l">
              <a:lnSpc>
                <a:spcPct val="100000"/>
              </a:lnSpc>
              <a:spcBef>
                <a:spcPts val="1440"/>
              </a:spcBef>
              <a:spcAft>
                <a:spcPts val="0"/>
              </a:spcAft>
              <a:buClr>
                <a:schemeClr val="dk1"/>
              </a:buClr>
              <a:buSzPts val="1400"/>
              <a:buNone/>
              <a:defRPr sz="6720" b="1"/>
            </a:lvl7pPr>
            <a:lvl8pPr marL="17556480" lvl="7" indent="-1097280" algn="l">
              <a:lnSpc>
                <a:spcPct val="100000"/>
              </a:lnSpc>
              <a:spcBef>
                <a:spcPts val="1440"/>
              </a:spcBef>
              <a:spcAft>
                <a:spcPts val="0"/>
              </a:spcAft>
              <a:buClr>
                <a:schemeClr val="dk1"/>
              </a:buClr>
              <a:buSzPts val="1400"/>
              <a:buNone/>
              <a:defRPr sz="6720" b="1"/>
            </a:lvl8pPr>
            <a:lvl9pPr marL="19751040" lvl="8" indent="-1097280" algn="l">
              <a:lnSpc>
                <a:spcPct val="100000"/>
              </a:lnSpc>
              <a:spcBef>
                <a:spcPts val="1440"/>
              </a:spcBef>
              <a:spcAft>
                <a:spcPts val="0"/>
              </a:spcAft>
              <a:buClr>
                <a:schemeClr val="dk1"/>
              </a:buClr>
              <a:buSzPts val="1400"/>
              <a:buNone/>
              <a:defRPr sz="6720" b="1"/>
            </a:lvl9pPr>
          </a:lstStyle>
          <a:p>
            <a:endParaRPr/>
          </a:p>
        </p:txBody>
      </p:sp>
      <p:sp>
        <p:nvSpPr>
          <p:cNvPr id="43" name="Google Shape;43;p7"/>
          <p:cNvSpPr txBox="1">
            <a:spLocks noGrp="1"/>
          </p:cNvSpPr>
          <p:nvPr>
            <p:ph type="body" idx="2"/>
          </p:nvPr>
        </p:nvSpPr>
        <p:spPr>
          <a:xfrm>
            <a:off x="2194565" y="10439405"/>
            <a:ext cx="19392902" cy="18966182"/>
          </a:xfrm>
          <a:prstGeom prst="rect">
            <a:avLst/>
          </a:prstGeom>
          <a:noFill/>
          <a:ln>
            <a:noFill/>
          </a:ln>
        </p:spPr>
        <p:txBody>
          <a:bodyPr spcFirstLastPara="1" wrap="square" lIns="81600" tIns="40800" rIns="81600" bIns="40800" anchor="t" anchorCtr="0">
            <a:noAutofit/>
          </a:bodyPr>
          <a:lstStyle>
            <a:lvl1pPr marL="2194560" lvl="0" indent="-1737360" algn="l">
              <a:lnSpc>
                <a:spcPct val="100000"/>
              </a:lnSpc>
              <a:spcBef>
                <a:spcPts val="1920"/>
              </a:spcBef>
              <a:spcAft>
                <a:spcPts val="0"/>
              </a:spcAft>
              <a:buClr>
                <a:schemeClr val="dk1"/>
              </a:buClr>
              <a:buSzPts val="2100"/>
              <a:buChar char="•"/>
              <a:defRPr sz="10080"/>
            </a:lvl1pPr>
            <a:lvl2pPr marL="4389120" lvl="1" indent="-1645920" algn="l">
              <a:lnSpc>
                <a:spcPct val="100000"/>
              </a:lnSpc>
              <a:spcBef>
                <a:spcPts val="1920"/>
              </a:spcBef>
              <a:spcAft>
                <a:spcPts val="0"/>
              </a:spcAft>
              <a:buClr>
                <a:schemeClr val="dk1"/>
              </a:buClr>
              <a:buSzPts val="1800"/>
              <a:buChar char="–"/>
              <a:defRPr sz="8640"/>
            </a:lvl2pPr>
            <a:lvl3pPr marL="6583680" lvl="2" indent="-1584960" algn="l">
              <a:lnSpc>
                <a:spcPct val="100000"/>
              </a:lnSpc>
              <a:spcBef>
                <a:spcPts val="1440"/>
              </a:spcBef>
              <a:spcAft>
                <a:spcPts val="0"/>
              </a:spcAft>
              <a:buClr>
                <a:schemeClr val="dk1"/>
              </a:buClr>
              <a:buSzPts val="1600"/>
              <a:buChar char="•"/>
              <a:defRPr sz="7680"/>
            </a:lvl3pPr>
            <a:lvl4pPr marL="8778240" lvl="3" indent="-1524000" algn="l">
              <a:lnSpc>
                <a:spcPct val="100000"/>
              </a:lnSpc>
              <a:spcBef>
                <a:spcPts val="1440"/>
              </a:spcBef>
              <a:spcAft>
                <a:spcPts val="0"/>
              </a:spcAft>
              <a:buClr>
                <a:schemeClr val="dk1"/>
              </a:buClr>
              <a:buSzPts val="1400"/>
              <a:buChar char="–"/>
              <a:defRPr sz="6720"/>
            </a:lvl4pPr>
            <a:lvl5pPr marL="10972800" lvl="4" indent="-1524000" algn="l">
              <a:lnSpc>
                <a:spcPct val="100000"/>
              </a:lnSpc>
              <a:spcBef>
                <a:spcPts val="1440"/>
              </a:spcBef>
              <a:spcAft>
                <a:spcPts val="0"/>
              </a:spcAft>
              <a:buClr>
                <a:schemeClr val="dk1"/>
              </a:buClr>
              <a:buSzPts val="1400"/>
              <a:buChar char="»"/>
              <a:defRPr sz="6720"/>
            </a:lvl5pPr>
            <a:lvl6pPr marL="13167360" lvl="5" indent="-1524000" algn="l">
              <a:lnSpc>
                <a:spcPct val="100000"/>
              </a:lnSpc>
              <a:spcBef>
                <a:spcPts val="1440"/>
              </a:spcBef>
              <a:spcAft>
                <a:spcPts val="0"/>
              </a:spcAft>
              <a:buClr>
                <a:schemeClr val="dk1"/>
              </a:buClr>
              <a:buSzPts val="1400"/>
              <a:buChar char="•"/>
              <a:defRPr sz="6720"/>
            </a:lvl6pPr>
            <a:lvl7pPr marL="15361920" lvl="6" indent="-1524000" algn="l">
              <a:lnSpc>
                <a:spcPct val="100000"/>
              </a:lnSpc>
              <a:spcBef>
                <a:spcPts val="1440"/>
              </a:spcBef>
              <a:spcAft>
                <a:spcPts val="0"/>
              </a:spcAft>
              <a:buClr>
                <a:schemeClr val="dk1"/>
              </a:buClr>
              <a:buSzPts val="1400"/>
              <a:buChar char="•"/>
              <a:defRPr sz="6720"/>
            </a:lvl7pPr>
            <a:lvl8pPr marL="17556480" lvl="7" indent="-1524000" algn="l">
              <a:lnSpc>
                <a:spcPct val="100000"/>
              </a:lnSpc>
              <a:spcBef>
                <a:spcPts val="1440"/>
              </a:spcBef>
              <a:spcAft>
                <a:spcPts val="0"/>
              </a:spcAft>
              <a:buClr>
                <a:schemeClr val="dk1"/>
              </a:buClr>
              <a:buSzPts val="1400"/>
              <a:buChar char="•"/>
              <a:defRPr sz="6720"/>
            </a:lvl8pPr>
            <a:lvl9pPr marL="19751040" lvl="8" indent="-1524000" algn="l">
              <a:lnSpc>
                <a:spcPct val="100000"/>
              </a:lnSpc>
              <a:spcBef>
                <a:spcPts val="1440"/>
              </a:spcBef>
              <a:spcAft>
                <a:spcPts val="0"/>
              </a:spcAft>
              <a:buClr>
                <a:schemeClr val="dk1"/>
              </a:buClr>
              <a:buSzPts val="1400"/>
              <a:buChar char="•"/>
              <a:defRPr sz="6720"/>
            </a:lvl9pPr>
          </a:lstStyle>
          <a:p>
            <a:endParaRPr/>
          </a:p>
        </p:txBody>
      </p:sp>
      <p:sp>
        <p:nvSpPr>
          <p:cNvPr id="44" name="Google Shape;44;p7"/>
          <p:cNvSpPr txBox="1">
            <a:spLocks noGrp="1"/>
          </p:cNvSpPr>
          <p:nvPr>
            <p:ph type="body" idx="3"/>
          </p:nvPr>
        </p:nvSpPr>
        <p:spPr>
          <a:xfrm>
            <a:off x="22296122" y="7368544"/>
            <a:ext cx="19400520" cy="3070861"/>
          </a:xfrm>
          <a:prstGeom prst="rect">
            <a:avLst/>
          </a:prstGeom>
          <a:noFill/>
          <a:ln>
            <a:noFill/>
          </a:ln>
        </p:spPr>
        <p:txBody>
          <a:bodyPr spcFirstLastPara="1" wrap="square" lIns="81600" tIns="40800" rIns="81600" bIns="40800" anchor="b" anchorCtr="0">
            <a:noAutofit/>
          </a:bodyPr>
          <a:lstStyle>
            <a:lvl1pPr marL="2194560" lvl="0" indent="-1097280" algn="l">
              <a:lnSpc>
                <a:spcPct val="100000"/>
              </a:lnSpc>
              <a:spcBef>
                <a:spcPts val="1920"/>
              </a:spcBef>
              <a:spcAft>
                <a:spcPts val="0"/>
              </a:spcAft>
              <a:buClr>
                <a:schemeClr val="dk1"/>
              </a:buClr>
              <a:buSzPts val="2100"/>
              <a:buNone/>
              <a:defRPr sz="10080" b="1"/>
            </a:lvl1pPr>
            <a:lvl2pPr marL="4389120" lvl="1" indent="-1097280" algn="l">
              <a:lnSpc>
                <a:spcPct val="100000"/>
              </a:lnSpc>
              <a:spcBef>
                <a:spcPts val="1920"/>
              </a:spcBef>
              <a:spcAft>
                <a:spcPts val="0"/>
              </a:spcAft>
              <a:buClr>
                <a:schemeClr val="dk1"/>
              </a:buClr>
              <a:buSzPts val="1800"/>
              <a:buNone/>
              <a:defRPr sz="8640" b="1"/>
            </a:lvl2pPr>
            <a:lvl3pPr marL="6583680" lvl="2" indent="-1097280" algn="l">
              <a:lnSpc>
                <a:spcPct val="100000"/>
              </a:lnSpc>
              <a:spcBef>
                <a:spcPts val="1440"/>
              </a:spcBef>
              <a:spcAft>
                <a:spcPts val="0"/>
              </a:spcAft>
              <a:buClr>
                <a:schemeClr val="dk1"/>
              </a:buClr>
              <a:buSzPts val="1600"/>
              <a:buNone/>
              <a:defRPr sz="7680" b="1"/>
            </a:lvl3pPr>
            <a:lvl4pPr marL="8778240" lvl="3" indent="-1097280" algn="l">
              <a:lnSpc>
                <a:spcPct val="100000"/>
              </a:lnSpc>
              <a:spcBef>
                <a:spcPts val="1440"/>
              </a:spcBef>
              <a:spcAft>
                <a:spcPts val="0"/>
              </a:spcAft>
              <a:buClr>
                <a:schemeClr val="dk1"/>
              </a:buClr>
              <a:buSzPts val="1400"/>
              <a:buNone/>
              <a:defRPr sz="6720" b="1"/>
            </a:lvl4pPr>
            <a:lvl5pPr marL="10972800" lvl="4" indent="-1097280" algn="l">
              <a:lnSpc>
                <a:spcPct val="100000"/>
              </a:lnSpc>
              <a:spcBef>
                <a:spcPts val="1440"/>
              </a:spcBef>
              <a:spcAft>
                <a:spcPts val="0"/>
              </a:spcAft>
              <a:buClr>
                <a:schemeClr val="dk1"/>
              </a:buClr>
              <a:buSzPts val="1400"/>
              <a:buNone/>
              <a:defRPr sz="6720" b="1"/>
            </a:lvl5pPr>
            <a:lvl6pPr marL="13167360" lvl="5" indent="-1097280" algn="l">
              <a:lnSpc>
                <a:spcPct val="100000"/>
              </a:lnSpc>
              <a:spcBef>
                <a:spcPts val="1440"/>
              </a:spcBef>
              <a:spcAft>
                <a:spcPts val="0"/>
              </a:spcAft>
              <a:buClr>
                <a:schemeClr val="dk1"/>
              </a:buClr>
              <a:buSzPts val="1400"/>
              <a:buNone/>
              <a:defRPr sz="6720" b="1"/>
            </a:lvl6pPr>
            <a:lvl7pPr marL="15361920" lvl="6" indent="-1097280" algn="l">
              <a:lnSpc>
                <a:spcPct val="100000"/>
              </a:lnSpc>
              <a:spcBef>
                <a:spcPts val="1440"/>
              </a:spcBef>
              <a:spcAft>
                <a:spcPts val="0"/>
              </a:spcAft>
              <a:buClr>
                <a:schemeClr val="dk1"/>
              </a:buClr>
              <a:buSzPts val="1400"/>
              <a:buNone/>
              <a:defRPr sz="6720" b="1"/>
            </a:lvl7pPr>
            <a:lvl8pPr marL="17556480" lvl="7" indent="-1097280" algn="l">
              <a:lnSpc>
                <a:spcPct val="100000"/>
              </a:lnSpc>
              <a:spcBef>
                <a:spcPts val="1440"/>
              </a:spcBef>
              <a:spcAft>
                <a:spcPts val="0"/>
              </a:spcAft>
              <a:buClr>
                <a:schemeClr val="dk1"/>
              </a:buClr>
              <a:buSzPts val="1400"/>
              <a:buNone/>
              <a:defRPr sz="6720" b="1"/>
            </a:lvl8pPr>
            <a:lvl9pPr marL="19751040" lvl="8" indent="-1097280" algn="l">
              <a:lnSpc>
                <a:spcPct val="100000"/>
              </a:lnSpc>
              <a:spcBef>
                <a:spcPts val="1440"/>
              </a:spcBef>
              <a:spcAft>
                <a:spcPts val="0"/>
              </a:spcAft>
              <a:buClr>
                <a:schemeClr val="dk1"/>
              </a:buClr>
              <a:buSzPts val="1400"/>
              <a:buNone/>
              <a:defRPr sz="6720" b="1"/>
            </a:lvl9pPr>
          </a:lstStyle>
          <a:p>
            <a:endParaRPr/>
          </a:p>
        </p:txBody>
      </p:sp>
      <p:sp>
        <p:nvSpPr>
          <p:cNvPr id="45" name="Google Shape;45;p7"/>
          <p:cNvSpPr txBox="1">
            <a:spLocks noGrp="1"/>
          </p:cNvSpPr>
          <p:nvPr>
            <p:ph type="body" idx="4"/>
          </p:nvPr>
        </p:nvSpPr>
        <p:spPr>
          <a:xfrm>
            <a:off x="22296122" y="10439405"/>
            <a:ext cx="19400520" cy="18966182"/>
          </a:xfrm>
          <a:prstGeom prst="rect">
            <a:avLst/>
          </a:prstGeom>
          <a:noFill/>
          <a:ln>
            <a:noFill/>
          </a:ln>
        </p:spPr>
        <p:txBody>
          <a:bodyPr spcFirstLastPara="1" wrap="square" lIns="81600" tIns="40800" rIns="81600" bIns="40800" anchor="t" anchorCtr="0">
            <a:noAutofit/>
          </a:bodyPr>
          <a:lstStyle>
            <a:lvl1pPr marL="2194560" lvl="0" indent="-1737360" algn="l">
              <a:lnSpc>
                <a:spcPct val="100000"/>
              </a:lnSpc>
              <a:spcBef>
                <a:spcPts val="1920"/>
              </a:spcBef>
              <a:spcAft>
                <a:spcPts val="0"/>
              </a:spcAft>
              <a:buClr>
                <a:schemeClr val="dk1"/>
              </a:buClr>
              <a:buSzPts val="2100"/>
              <a:buChar char="•"/>
              <a:defRPr sz="10080"/>
            </a:lvl1pPr>
            <a:lvl2pPr marL="4389120" lvl="1" indent="-1645920" algn="l">
              <a:lnSpc>
                <a:spcPct val="100000"/>
              </a:lnSpc>
              <a:spcBef>
                <a:spcPts val="1920"/>
              </a:spcBef>
              <a:spcAft>
                <a:spcPts val="0"/>
              </a:spcAft>
              <a:buClr>
                <a:schemeClr val="dk1"/>
              </a:buClr>
              <a:buSzPts val="1800"/>
              <a:buChar char="–"/>
              <a:defRPr sz="8640"/>
            </a:lvl2pPr>
            <a:lvl3pPr marL="6583680" lvl="2" indent="-1584960" algn="l">
              <a:lnSpc>
                <a:spcPct val="100000"/>
              </a:lnSpc>
              <a:spcBef>
                <a:spcPts val="1440"/>
              </a:spcBef>
              <a:spcAft>
                <a:spcPts val="0"/>
              </a:spcAft>
              <a:buClr>
                <a:schemeClr val="dk1"/>
              </a:buClr>
              <a:buSzPts val="1600"/>
              <a:buChar char="•"/>
              <a:defRPr sz="7680"/>
            </a:lvl3pPr>
            <a:lvl4pPr marL="8778240" lvl="3" indent="-1524000" algn="l">
              <a:lnSpc>
                <a:spcPct val="100000"/>
              </a:lnSpc>
              <a:spcBef>
                <a:spcPts val="1440"/>
              </a:spcBef>
              <a:spcAft>
                <a:spcPts val="0"/>
              </a:spcAft>
              <a:buClr>
                <a:schemeClr val="dk1"/>
              </a:buClr>
              <a:buSzPts val="1400"/>
              <a:buChar char="–"/>
              <a:defRPr sz="6720"/>
            </a:lvl4pPr>
            <a:lvl5pPr marL="10972800" lvl="4" indent="-1524000" algn="l">
              <a:lnSpc>
                <a:spcPct val="100000"/>
              </a:lnSpc>
              <a:spcBef>
                <a:spcPts val="1440"/>
              </a:spcBef>
              <a:spcAft>
                <a:spcPts val="0"/>
              </a:spcAft>
              <a:buClr>
                <a:schemeClr val="dk1"/>
              </a:buClr>
              <a:buSzPts val="1400"/>
              <a:buChar char="»"/>
              <a:defRPr sz="6720"/>
            </a:lvl5pPr>
            <a:lvl6pPr marL="13167360" lvl="5" indent="-1524000" algn="l">
              <a:lnSpc>
                <a:spcPct val="100000"/>
              </a:lnSpc>
              <a:spcBef>
                <a:spcPts val="1440"/>
              </a:spcBef>
              <a:spcAft>
                <a:spcPts val="0"/>
              </a:spcAft>
              <a:buClr>
                <a:schemeClr val="dk1"/>
              </a:buClr>
              <a:buSzPts val="1400"/>
              <a:buChar char="•"/>
              <a:defRPr sz="6720"/>
            </a:lvl6pPr>
            <a:lvl7pPr marL="15361920" lvl="6" indent="-1524000" algn="l">
              <a:lnSpc>
                <a:spcPct val="100000"/>
              </a:lnSpc>
              <a:spcBef>
                <a:spcPts val="1440"/>
              </a:spcBef>
              <a:spcAft>
                <a:spcPts val="0"/>
              </a:spcAft>
              <a:buClr>
                <a:schemeClr val="dk1"/>
              </a:buClr>
              <a:buSzPts val="1400"/>
              <a:buChar char="•"/>
              <a:defRPr sz="6720"/>
            </a:lvl7pPr>
            <a:lvl8pPr marL="17556480" lvl="7" indent="-1524000" algn="l">
              <a:lnSpc>
                <a:spcPct val="100000"/>
              </a:lnSpc>
              <a:spcBef>
                <a:spcPts val="1440"/>
              </a:spcBef>
              <a:spcAft>
                <a:spcPts val="0"/>
              </a:spcAft>
              <a:buClr>
                <a:schemeClr val="dk1"/>
              </a:buClr>
              <a:buSzPts val="1400"/>
              <a:buChar char="•"/>
              <a:defRPr sz="6720"/>
            </a:lvl8pPr>
            <a:lvl9pPr marL="19751040" lvl="8" indent="-1524000" algn="l">
              <a:lnSpc>
                <a:spcPct val="100000"/>
              </a:lnSpc>
              <a:spcBef>
                <a:spcPts val="1440"/>
              </a:spcBef>
              <a:spcAft>
                <a:spcPts val="0"/>
              </a:spcAft>
              <a:buClr>
                <a:schemeClr val="dk1"/>
              </a:buClr>
              <a:buSzPts val="1400"/>
              <a:buChar char="•"/>
              <a:defRPr sz="6720"/>
            </a:lvl9pPr>
          </a:lstStyle>
          <a:p>
            <a:endParaRPr/>
          </a:p>
        </p:txBody>
      </p:sp>
      <p:sp>
        <p:nvSpPr>
          <p:cNvPr id="46" name="Google Shape;46;p7"/>
          <p:cNvSpPr txBox="1">
            <a:spLocks noGrp="1"/>
          </p:cNvSpPr>
          <p:nvPr>
            <p:ph type="dt" idx="10"/>
          </p:nvPr>
        </p:nvSpPr>
        <p:spPr>
          <a:xfrm>
            <a:off x="2194560" y="30510483"/>
            <a:ext cx="10241280" cy="1752602"/>
          </a:xfrm>
          <a:prstGeom prst="rect">
            <a:avLst/>
          </a:prstGeom>
          <a:noFill/>
          <a:ln>
            <a:noFill/>
          </a:ln>
        </p:spPr>
        <p:txBody>
          <a:bodyPr spcFirstLastPara="1" wrap="square" lIns="81600" tIns="40800" rIns="81600" bIns="40800" anchor="ctr" anchorCtr="0">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47" name="Google Shape;47;p7"/>
          <p:cNvSpPr txBox="1">
            <a:spLocks noGrp="1"/>
          </p:cNvSpPr>
          <p:nvPr>
            <p:ph type="ftr" idx="11"/>
          </p:nvPr>
        </p:nvSpPr>
        <p:spPr>
          <a:xfrm>
            <a:off x="14996160" y="30510483"/>
            <a:ext cx="13898880" cy="1752602"/>
          </a:xfrm>
          <a:prstGeom prst="rect">
            <a:avLst/>
          </a:prstGeom>
          <a:noFill/>
          <a:ln>
            <a:noFill/>
          </a:ln>
        </p:spPr>
        <p:txBody>
          <a:bodyPr spcFirstLastPara="1" wrap="square" lIns="81600" tIns="40800" rIns="81600" bIns="40800" anchor="ctr" anchorCtr="0">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48" name="Google Shape;48;p7"/>
          <p:cNvSpPr txBox="1">
            <a:spLocks noGrp="1"/>
          </p:cNvSpPr>
          <p:nvPr>
            <p:ph type="sldNum" idx="12"/>
          </p:nvPr>
        </p:nvSpPr>
        <p:spPr>
          <a:xfrm>
            <a:off x="31455360" y="30510483"/>
            <a:ext cx="10241280" cy="1752602"/>
          </a:xfrm>
          <a:prstGeom prst="rect">
            <a:avLst/>
          </a:prstGeom>
          <a:noFill/>
          <a:ln>
            <a:noFill/>
          </a:ln>
        </p:spPr>
        <p:txBody>
          <a:bodyPr spcFirstLastPara="1" wrap="square" lIns="81600" tIns="40800" rIns="81600" bIns="40800" anchor="ctr" anchorCtr="0">
            <a:noAutofit/>
          </a:bodyPr>
          <a:lstStyle>
            <a:lvl1pPr marL="0" marR="0" lvl="0"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194560" y="1318259"/>
            <a:ext cx="39502080" cy="5486400"/>
          </a:xfrm>
          <a:prstGeom prst="rect">
            <a:avLst/>
          </a:prstGeom>
          <a:noFill/>
          <a:ln>
            <a:noFill/>
          </a:ln>
        </p:spPr>
        <p:txBody>
          <a:bodyPr spcFirstLastPara="1" wrap="square" lIns="81600" tIns="40800" rIns="81600" bIns="40800" anchor="ctr" anchorCtr="0">
            <a:noAutofit/>
          </a:bodyPr>
          <a:lstStyle>
            <a:lvl1pPr lvl="0" algn="ctr">
              <a:lnSpc>
                <a:spcPct val="100000"/>
              </a:lnSpc>
              <a:spcBef>
                <a:spcPts val="0"/>
              </a:spcBef>
              <a:spcAft>
                <a:spcPts val="0"/>
              </a:spcAft>
              <a:buClr>
                <a:schemeClr val="dk1"/>
              </a:buClr>
              <a:buSzPts val="5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51" name="Google Shape;51;p8"/>
          <p:cNvSpPr txBox="1">
            <a:spLocks noGrp="1"/>
          </p:cNvSpPr>
          <p:nvPr>
            <p:ph type="dt" idx="10"/>
          </p:nvPr>
        </p:nvSpPr>
        <p:spPr>
          <a:xfrm>
            <a:off x="2194560" y="30510483"/>
            <a:ext cx="10241280" cy="1752602"/>
          </a:xfrm>
          <a:prstGeom prst="rect">
            <a:avLst/>
          </a:prstGeom>
          <a:noFill/>
          <a:ln>
            <a:noFill/>
          </a:ln>
        </p:spPr>
        <p:txBody>
          <a:bodyPr spcFirstLastPara="1" wrap="square" lIns="81600" tIns="40800" rIns="81600" bIns="40800" anchor="ctr" anchorCtr="0">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52" name="Google Shape;52;p8"/>
          <p:cNvSpPr txBox="1">
            <a:spLocks noGrp="1"/>
          </p:cNvSpPr>
          <p:nvPr>
            <p:ph type="ftr" idx="11"/>
          </p:nvPr>
        </p:nvSpPr>
        <p:spPr>
          <a:xfrm>
            <a:off x="14996160" y="30510483"/>
            <a:ext cx="13898880" cy="1752602"/>
          </a:xfrm>
          <a:prstGeom prst="rect">
            <a:avLst/>
          </a:prstGeom>
          <a:noFill/>
          <a:ln>
            <a:noFill/>
          </a:ln>
        </p:spPr>
        <p:txBody>
          <a:bodyPr spcFirstLastPara="1" wrap="square" lIns="81600" tIns="40800" rIns="81600" bIns="40800" anchor="ctr" anchorCtr="0">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53" name="Google Shape;53;p8"/>
          <p:cNvSpPr txBox="1">
            <a:spLocks noGrp="1"/>
          </p:cNvSpPr>
          <p:nvPr>
            <p:ph type="sldNum" idx="12"/>
          </p:nvPr>
        </p:nvSpPr>
        <p:spPr>
          <a:xfrm>
            <a:off x="31455360" y="30510483"/>
            <a:ext cx="10241280" cy="1752602"/>
          </a:xfrm>
          <a:prstGeom prst="rect">
            <a:avLst/>
          </a:prstGeom>
          <a:noFill/>
          <a:ln>
            <a:noFill/>
          </a:ln>
        </p:spPr>
        <p:txBody>
          <a:bodyPr spcFirstLastPara="1" wrap="square" lIns="81600" tIns="40800" rIns="81600" bIns="40800" anchor="ctr" anchorCtr="0">
            <a:noAutofit/>
          </a:bodyPr>
          <a:lstStyle>
            <a:lvl1pPr marL="0" marR="0" lvl="0"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2194567" y="1310646"/>
            <a:ext cx="14439902" cy="5577837"/>
          </a:xfrm>
          <a:prstGeom prst="rect">
            <a:avLst/>
          </a:prstGeom>
          <a:noFill/>
          <a:ln>
            <a:noFill/>
          </a:ln>
        </p:spPr>
        <p:txBody>
          <a:bodyPr spcFirstLastPara="1" wrap="square" lIns="81600" tIns="40800" rIns="81600" bIns="40800" anchor="b" anchorCtr="0">
            <a:noAutofit/>
          </a:bodyPr>
          <a:lstStyle>
            <a:lvl1pPr lvl="0" algn="l">
              <a:lnSpc>
                <a:spcPct val="100000"/>
              </a:lnSpc>
              <a:spcBef>
                <a:spcPts val="0"/>
              </a:spcBef>
              <a:spcAft>
                <a:spcPts val="0"/>
              </a:spcAft>
              <a:buClr>
                <a:schemeClr val="dk1"/>
              </a:buClr>
              <a:buSzPts val="1800"/>
              <a:buFont typeface="Calibri"/>
              <a:buNone/>
              <a:defRPr sz="8640" b="1"/>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56" name="Google Shape;56;p9"/>
          <p:cNvSpPr txBox="1">
            <a:spLocks noGrp="1"/>
          </p:cNvSpPr>
          <p:nvPr>
            <p:ph type="body" idx="1"/>
          </p:nvPr>
        </p:nvSpPr>
        <p:spPr>
          <a:xfrm>
            <a:off x="17160240" y="1310646"/>
            <a:ext cx="24536400" cy="28094944"/>
          </a:xfrm>
          <a:prstGeom prst="rect">
            <a:avLst/>
          </a:prstGeom>
          <a:noFill/>
          <a:ln>
            <a:noFill/>
          </a:ln>
        </p:spPr>
        <p:txBody>
          <a:bodyPr spcFirstLastPara="1" wrap="square" lIns="81600" tIns="40800" rIns="81600" bIns="40800" anchor="t" anchorCtr="0">
            <a:noAutofit/>
          </a:bodyPr>
          <a:lstStyle>
            <a:lvl1pPr marL="2194560" lvl="0" indent="-1981200" algn="l">
              <a:lnSpc>
                <a:spcPct val="100000"/>
              </a:lnSpc>
              <a:spcBef>
                <a:spcPts val="2880"/>
              </a:spcBef>
              <a:spcAft>
                <a:spcPts val="0"/>
              </a:spcAft>
              <a:buClr>
                <a:schemeClr val="dk1"/>
              </a:buClr>
              <a:buSzPts val="2900"/>
              <a:buChar char="•"/>
              <a:defRPr sz="13920"/>
            </a:lvl1pPr>
            <a:lvl2pPr marL="4389120" lvl="1" indent="-1859280" algn="l">
              <a:lnSpc>
                <a:spcPct val="100000"/>
              </a:lnSpc>
              <a:spcBef>
                <a:spcPts val="2400"/>
              </a:spcBef>
              <a:spcAft>
                <a:spcPts val="0"/>
              </a:spcAft>
              <a:buClr>
                <a:schemeClr val="dk1"/>
              </a:buClr>
              <a:buSzPts val="2500"/>
              <a:buChar char="–"/>
              <a:defRPr sz="12000"/>
            </a:lvl2pPr>
            <a:lvl3pPr marL="6583680" lvl="2" indent="-1737360" algn="l">
              <a:lnSpc>
                <a:spcPct val="100000"/>
              </a:lnSpc>
              <a:spcBef>
                <a:spcPts val="1920"/>
              </a:spcBef>
              <a:spcAft>
                <a:spcPts val="0"/>
              </a:spcAft>
              <a:buClr>
                <a:schemeClr val="dk1"/>
              </a:buClr>
              <a:buSzPts val="2100"/>
              <a:buChar char="•"/>
              <a:defRPr sz="10080"/>
            </a:lvl3pPr>
            <a:lvl4pPr marL="8778240" lvl="3" indent="-1645920" algn="l">
              <a:lnSpc>
                <a:spcPct val="100000"/>
              </a:lnSpc>
              <a:spcBef>
                <a:spcPts val="1920"/>
              </a:spcBef>
              <a:spcAft>
                <a:spcPts val="0"/>
              </a:spcAft>
              <a:buClr>
                <a:schemeClr val="dk1"/>
              </a:buClr>
              <a:buSzPts val="1800"/>
              <a:buChar char="–"/>
              <a:defRPr sz="8640"/>
            </a:lvl4pPr>
            <a:lvl5pPr marL="10972800" lvl="4" indent="-1645920" algn="l">
              <a:lnSpc>
                <a:spcPct val="100000"/>
              </a:lnSpc>
              <a:spcBef>
                <a:spcPts val="1920"/>
              </a:spcBef>
              <a:spcAft>
                <a:spcPts val="0"/>
              </a:spcAft>
              <a:buClr>
                <a:schemeClr val="dk1"/>
              </a:buClr>
              <a:buSzPts val="1800"/>
              <a:buChar char="»"/>
              <a:defRPr sz="8640"/>
            </a:lvl5pPr>
            <a:lvl6pPr marL="13167360" lvl="5" indent="-1645920" algn="l">
              <a:lnSpc>
                <a:spcPct val="100000"/>
              </a:lnSpc>
              <a:spcBef>
                <a:spcPts val="1920"/>
              </a:spcBef>
              <a:spcAft>
                <a:spcPts val="0"/>
              </a:spcAft>
              <a:buClr>
                <a:schemeClr val="dk1"/>
              </a:buClr>
              <a:buSzPts val="1800"/>
              <a:buChar char="•"/>
              <a:defRPr sz="8640"/>
            </a:lvl6pPr>
            <a:lvl7pPr marL="15361920" lvl="6" indent="-1645920" algn="l">
              <a:lnSpc>
                <a:spcPct val="100000"/>
              </a:lnSpc>
              <a:spcBef>
                <a:spcPts val="1920"/>
              </a:spcBef>
              <a:spcAft>
                <a:spcPts val="0"/>
              </a:spcAft>
              <a:buClr>
                <a:schemeClr val="dk1"/>
              </a:buClr>
              <a:buSzPts val="1800"/>
              <a:buChar char="•"/>
              <a:defRPr sz="8640"/>
            </a:lvl7pPr>
            <a:lvl8pPr marL="17556480" lvl="7" indent="-1645920" algn="l">
              <a:lnSpc>
                <a:spcPct val="100000"/>
              </a:lnSpc>
              <a:spcBef>
                <a:spcPts val="1920"/>
              </a:spcBef>
              <a:spcAft>
                <a:spcPts val="0"/>
              </a:spcAft>
              <a:buClr>
                <a:schemeClr val="dk1"/>
              </a:buClr>
              <a:buSzPts val="1800"/>
              <a:buChar char="•"/>
              <a:defRPr sz="8640"/>
            </a:lvl8pPr>
            <a:lvl9pPr marL="19751040" lvl="8" indent="-1645920" algn="l">
              <a:lnSpc>
                <a:spcPct val="100000"/>
              </a:lnSpc>
              <a:spcBef>
                <a:spcPts val="1920"/>
              </a:spcBef>
              <a:spcAft>
                <a:spcPts val="0"/>
              </a:spcAft>
              <a:buClr>
                <a:schemeClr val="dk1"/>
              </a:buClr>
              <a:buSzPts val="1800"/>
              <a:buChar char="•"/>
              <a:defRPr sz="8640"/>
            </a:lvl9pPr>
          </a:lstStyle>
          <a:p>
            <a:endParaRPr/>
          </a:p>
        </p:txBody>
      </p:sp>
      <p:sp>
        <p:nvSpPr>
          <p:cNvPr id="57" name="Google Shape;57;p9"/>
          <p:cNvSpPr txBox="1">
            <a:spLocks noGrp="1"/>
          </p:cNvSpPr>
          <p:nvPr>
            <p:ph type="body" idx="2"/>
          </p:nvPr>
        </p:nvSpPr>
        <p:spPr>
          <a:xfrm>
            <a:off x="2194567" y="6888490"/>
            <a:ext cx="14439902" cy="22517101"/>
          </a:xfrm>
          <a:prstGeom prst="rect">
            <a:avLst/>
          </a:prstGeom>
          <a:noFill/>
          <a:ln>
            <a:noFill/>
          </a:ln>
        </p:spPr>
        <p:txBody>
          <a:bodyPr spcFirstLastPara="1" wrap="square" lIns="81600" tIns="40800" rIns="81600" bIns="40800" anchor="t" anchorCtr="0">
            <a:noAutofit/>
          </a:bodyPr>
          <a:lstStyle>
            <a:lvl1pPr marL="2194560" lvl="0" indent="-1097280" algn="l">
              <a:lnSpc>
                <a:spcPct val="100000"/>
              </a:lnSpc>
              <a:spcBef>
                <a:spcPts val="960"/>
              </a:spcBef>
              <a:spcAft>
                <a:spcPts val="0"/>
              </a:spcAft>
              <a:buClr>
                <a:schemeClr val="dk1"/>
              </a:buClr>
              <a:buSzPts val="1200"/>
              <a:buNone/>
              <a:defRPr sz="5760"/>
            </a:lvl1pPr>
            <a:lvl2pPr marL="4389120" lvl="1" indent="-1097280" algn="l">
              <a:lnSpc>
                <a:spcPct val="100000"/>
              </a:lnSpc>
              <a:spcBef>
                <a:spcPts val="960"/>
              </a:spcBef>
              <a:spcAft>
                <a:spcPts val="0"/>
              </a:spcAft>
              <a:buClr>
                <a:schemeClr val="dk1"/>
              </a:buClr>
              <a:buSzPts val="1100"/>
              <a:buNone/>
              <a:defRPr sz="5280"/>
            </a:lvl2pPr>
            <a:lvl3pPr marL="6583680" lvl="2" indent="-1097280" algn="l">
              <a:lnSpc>
                <a:spcPct val="100000"/>
              </a:lnSpc>
              <a:spcBef>
                <a:spcPts val="960"/>
              </a:spcBef>
              <a:spcAft>
                <a:spcPts val="0"/>
              </a:spcAft>
              <a:buClr>
                <a:schemeClr val="dk1"/>
              </a:buClr>
              <a:buSzPts val="900"/>
              <a:buNone/>
              <a:defRPr sz="4320"/>
            </a:lvl3pPr>
            <a:lvl4pPr marL="8778240" lvl="3" indent="-1097280" algn="l">
              <a:lnSpc>
                <a:spcPct val="100000"/>
              </a:lnSpc>
              <a:spcBef>
                <a:spcPts val="960"/>
              </a:spcBef>
              <a:spcAft>
                <a:spcPts val="0"/>
              </a:spcAft>
              <a:buClr>
                <a:schemeClr val="dk1"/>
              </a:buClr>
              <a:buSzPts val="800"/>
              <a:buNone/>
              <a:defRPr sz="3840"/>
            </a:lvl4pPr>
            <a:lvl5pPr marL="10972800" lvl="4" indent="-1097280" algn="l">
              <a:lnSpc>
                <a:spcPct val="100000"/>
              </a:lnSpc>
              <a:spcBef>
                <a:spcPts val="960"/>
              </a:spcBef>
              <a:spcAft>
                <a:spcPts val="0"/>
              </a:spcAft>
              <a:buClr>
                <a:schemeClr val="dk1"/>
              </a:buClr>
              <a:buSzPts val="800"/>
              <a:buNone/>
              <a:defRPr sz="3840"/>
            </a:lvl5pPr>
            <a:lvl6pPr marL="13167360" lvl="5" indent="-1097280" algn="l">
              <a:lnSpc>
                <a:spcPct val="100000"/>
              </a:lnSpc>
              <a:spcBef>
                <a:spcPts val="960"/>
              </a:spcBef>
              <a:spcAft>
                <a:spcPts val="0"/>
              </a:spcAft>
              <a:buClr>
                <a:schemeClr val="dk1"/>
              </a:buClr>
              <a:buSzPts val="800"/>
              <a:buNone/>
              <a:defRPr sz="3840"/>
            </a:lvl6pPr>
            <a:lvl7pPr marL="15361920" lvl="6" indent="-1097280" algn="l">
              <a:lnSpc>
                <a:spcPct val="100000"/>
              </a:lnSpc>
              <a:spcBef>
                <a:spcPts val="960"/>
              </a:spcBef>
              <a:spcAft>
                <a:spcPts val="0"/>
              </a:spcAft>
              <a:buClr>
                <a:schemeClr val="dk1"/>
              </a:buClr>
              <a:buSzPts val="800"/>
              <a:buNone/>
              <a:defRPr sz="3840"/>
            </a:lvl7pPr>
            <a:lvl8pPr marL="17556480" lvl="7" indent="-1097280" algn="l">
              <a:lnSpc>
                <a:spcPct val="100000"/>
              </a:lnSpc>
              <a:spcBef>
                <a:spcPts val="960"/>
              </a:spcBef>
              <a:spcAft>
                <a:spcPts val="0"/>
              </a:spcAft>
              <a:buClr>
                <a:schemeClr val="dk1"/>
              </a:buClr>
              <a:buSzPts val="800"/>
              <a:buNone/>
              <a:defRPr sz="3840"/>
            </a:lvl8pPr>
            <a:lvl9pPr marL="19751040" lvl="8" indent="-1097280" algn="l">
              <a:lnSpc>
                <a:spcPct val="100000"/>
              </a:lnSpc>
              <a:spcBef>
                <a:spcPts val="960"/>
              </a:spcBef>
              <a:spcAft>
                <a:spcPts val="0"/>
              </a:spcAft>
              <a:buClr>
                <a:schemeClr val="dk1"/>
              </a:buClr>
              <a:buSzPts val="800"/>
              <a:buNone/>
              <a:defRPr sz="3840"/>
            </a:lvl9pPr>
          </a:lstStyle>
          <a:p>
            <a:endParaRPr/>
          </a:p>
        </p:txBody>
      </p:sp>
      <p:sp>
        <p:nvSpPr>
          <p:cNvPr id="58" name="Google Shape;58;p9"/>
          <p:cNvSpPr txBox="1">
            <a:spLocks noGrp="1"/>
          </p:cNvSpPr>
          <p:nvPr>
            <p:ph type="dt" idx="10"/>
          </p:nvPr>
        </p:nvSpPr>
        <p:spPr>
          <a:xfrm>
            <a:off x="2194560" y="30510483"/>
            <a:ext cx="10241280" cy="1752602"/>
          </a:xfrm>
          <a:prstGeom prst="rect">
            <a:avLst/>
          </a:prstGeom>
          <a:noFill/>
          <a:ln>
            <a:noFill/>
          </a:ln>
        </p:spPr>
        <p:txBody>
          <a:bodyPr spcFirstLastPara="1" wrap="square" lIns="81600" tIns="40800" rIns="81600" bIns="40800" anchor="ctr" anchorCtr="0">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59" name="Google Shape;59;p9"/>
          <p:cNvSpPr txBox="1">
            <a:spLocks noGrp="1"/>
          </p:cNvSpPr>
          <p:nvPr>
            <p:ph type="ftr" idx="11"/>
          </p:nvPr>
        </p:nvSpPr>
        <p:spPr>
          <a:xfrm>
            <a:off x="14996160" y="30510483"/>
            <a:ext cx="13898880" cy="1752602"/>
          </a:xfrm>
          <a:prstGeom prst="rect">
            <a:avLst/>
          </a:prstGeom>
          <a:noFill/>
          <a:ln>
            <a:noFill/>
          </a:ln>
        </p:spPr>
        <p:txBody>
          <a:bodyPr spcFirstLastPara="1" wrap="square" lIns="81600" tIns="40800" rIns="81600" bIns="40800" anchor="ctr" anchorCtr="0">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60" name="Google Shape;60;p9"/>
          <p:cNvSpPr txBox="1">
            <a:spLocks noGrp="1"/>
          </p:cNvSpPr>
          <p:nvPr>
            <p:ph type="sldNum" idx="12"/>
          </p:nvPr>
        </p:nvSpPr>
        <p:spPr>
          <a:xfrm>
            <a:off x="31455360" y="30510483"/>
            <a:ext cx="10241280" cy="1752602"/>
          </a:xfrm>
          <a:prstGeom prst="rect">
            <a:avLst/>
          </a:prstGeom>
          <a:noFill/>
          <a:ln>
            <a:noFill/>
          </a:ln>
        </p:spPr>
        <p:txBody>
          <a:bodyPr spcFirstLastPara="1" wrap="square" lIns="81600" tIns="40800" rIns="81600" bIns="40800" anchor="ctr" anchorCtr="0">
            <a:noAutofit/>
          </a:bodyPr>
          <a:lstStyle>
            <a:lvl1pPr marL="0" marR="0" lvl="0"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602982" y="23042883"/>
            <a:ext cx="26334720" cy="2720339"/>
          </a:xfrm>
          <a:prstGeom prst="rect">
            <a:avLst/>
          </a:prstGeom>
          <a:noFill/>
          <a:ln>
            <a:noFill/>
          </a:ln>
        </p:spPr>
        <p:txBody>
          <a:bodyPr spcFirstLastPara="1" wrap="square" lIns="81600" tIns="40800" rIns="81600" bIns="40800" anchor="b" anchorCtr="0">
            <a:noAutofit/>
          </a:bodyPr>
          <a:lstStyle>
            <a:lvl1pPr lvl="0" algn="l">
              <a:lnSpc>
                <a:spcPct val="100000"/>
              </a:lnSpc>
              <a:spcBef>
                <a:spcPts val="0"/>
              </a:spcBef>
              <a:spcAft>
                <a:spcPts val="0"/>
              </a:spcAft>
              <a:buClr>
                <a:schemeClr val="dk1"/>
              </a:buClr>
              <a:buSzPts val="1800"/>
              <a:buFont typeface="Calibri"/>
              <a:buNone/>
              <a:defRPr sz="8640" b="1"/>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63" name="Google Shape;63;p10"/>
          <p:cNvSpPr>
            <a:spLocks noGrp="1"/>
          </p:cNvSpPr>
          <p:nvPr>
            <p:ph type="pic" idx="2"/>
          </p:nvPr>
        </p:nvSpPr>
        <p:spPr>
          <a:xfrm>
            <a:off x="8602982" y="2941318"/>
            <a:ext cx="26334720" cy="19751040"/>
          </a:xfrm>
          <a:prstGeom prst="rect">
            <a:avLst/>
          </a:prstGeom>
          <a:noFill/>
          <a:ln>
            <a:noFill/>
          </a:ln>
        </p:spPr>
        <p:txBody>
          <a:bodyPr spcFirstLastPara="1" wrap="square" lIns="81600" tIns="40800" rIns="81600" bIns="40800" anchor="t" anchorCtr="0">
            <a:noAutofit/>
          </a:bodyPr>
          <a:lstStyle>
            <a:lvl1pPr marR="0" lvl="0" algn="l" rtl="0">
              <a:lnSpc>
                <a:spcPct val="100000"/>
              </a:lnSpc>
              <a:spcBef>
                <a:spcPts val="2880"/>
              </a:spcBef>
              <a:spcAft>
                <a:spcPts val="0"/>
              </a:spcAft>
              <a:buClr>
                <a:schemeClr val="dk1"/>
              </a:buClr>
              <a:buSzPts val="2900"/>
              <a:buFont typeface="Arial"/>
              <a:buNone/>
              <a:defRPr sz="13920" b="0" i="0" u="none" strike="noStrike" cap="none">
                <a:solidFill>
                  <a:schemeClr val="dk1"/>
                </a:solidFill>
                <a:latin typeface="Calibri"/>
                <a:ea typeface="Calibri"/>
                <a:cs typeface="Calibri"/>
                <a:sym typeface="Calibri"/>
              </a:defRPr>
            </a:lvl1pPr>
            <a:lvl2pPr marR="0" lvl="1" algn="l" rtl="0">
              <a:lnSpc>
                <a:spcPct val="100000"/>
              </a:lnSpc>
              <a:spcBef>
                <a:spcPts val="2400"/>
              </a:spcBef>
              <a:spcAft>
                <a:spcPts val="0"/>
              </a:spcAft>
              <a:buClr>
                <a:schemeClr val="dk1"/>
              </a:buClr>
              <a:buSzPts val="2500"/>
              <a:buFont typeface="Arial"/>
              <a:buNone/>
              <a:defRPr sz="12000" b="0" i="0" u="none" strike="noStrike" cap="none">
                <a:solidFill>
                  <a:schemeClr val="dk1"/>
                </a:solidFill>
                <a:latin typeface="Calibri"/>
                <a:ea typeface="Calibri"/>
                <a:cs typeface="Calibri"/>
                <a:sym typeface="Calibri"/>
              </a:defRPr>
            </a:lvl2pPr>
            <a:lvl3pPr marR="0" lvl="2" algn="l" rtl="0">
              <a:lnSpc>
                <a:spcPct val="100000"/>
              </a:lnSpc>
              <a:spcBef>
                <a:spcPts val="1920"/>
              </a:spcBef>
              <a:spcAft>
                <a:spcPts val="0"/>
              </a:spcAft>
              <a:buClr>
                <a:schemeClr val="dk1"/>
              </a:buClr>
              <a:buSzPts val="2100"/>
              <a:buFont typeface="Arial"/>
              <a:buNone/>
              <a:defRPr sz="10080" b="0" i="0" u="none" strike="noStrike" cap="none">
                <a:solidFill>
                  <a:schemeClr val="dk1"/>
                </a:solidFill>
                <a:latin typeface="Calibri"/>
                <a:ea typeface="Calibri"/>
                <a:cs typeface="Calibri"/>
                <a:sym typeface="Calibri"/>
              </a:defRPr>
            </a:lvl3pPr>
            <a:lvl4pPr marR="0" lvl="3" algn="l" rtl="0">
              <a:lnSpc>
                <a:spcPct val="100000"/>
              </a:lnSpc>
              <a:spcBef>
                <a:spcPts val="1920"/>
              </a:spcBef>
              <a:spcAft>
                <a:spcPts val="0"/>
              </a:spcAft>
              <a:buClr>
                <a:schemeClr val="dk1"/>
              </a:buClr>
              <a:buSzPts val="1800"/>
              <a:buFont typeface="Arial"/>
              <a:buNone/>
              <a:defRPr sz="8640" b="0" i="0" u="none" strike="noStrike" cap="none">
                <a:solidFill>
                  <a:schemeClr val="dk1"/>
                </a:solidFill>
                <a:latin typeface="Calibri"/>
                <a:ea typeface="Calibri"/>
                <a:cs typeface="Calibri"/>
                <a:sym typeface="Calibri"/>
              </a:defRPr>
            </a:lvl4pPr>
            <a:lvl5pPr marR="0" lvl="4" algn="l" rtl="0">
              <a:lnSpc>
                <a:spcPct val="100000"/>
              </a:lnSpc>
              <a:spcBef>
                <a:spcPts val="1920"/>
              </a:spcBef>
              <a:spcAft>
                <a:spcPts val="0"/>
              </a:spcAft>
              <a:buClr>
                <a:schemeClr val="dk1"/>
              </a:buClr>
              <a:buSzPts val="1800"/>
              <a:buFont typeface="Arial"/>
              <a:buNone/>
              <a:defRPr sz="8640" b="0" i="0" u="none" strike="noStrike" cap="none">
                <a:solidFill>
                  <a:schemeClr val="dk1"/>
                </a:solidFill>
                <a:latin typeface="Calibri"/>
                <a:ea typeface="Calibri"/>
                <a:cs typeface="Calibri"/>
                <a:sym typeface="Calibri"/>
              </a:defRPr>
            </a:lvl5pPr>
            <a:lvl6pPr marR="0" lvl="5" algn="l" rtl="0">
              <a:lnSpc>
                <a:spcPct val="100000"/>
              </a:lnSpc>
              <a:spcBef>
                <a:spcPts val="1920"/>
              </a:spcBef>
              <a:spcAft>
                <a:spcPts val="0"/>
              </a:spcAft>
              <a:buClr>
                <a:schemeClr val="dk1"/>
              </a:buClr>
              <a:buSzPts val="1800"/>
              <a:buFont typeface="Arial"/>
              <a:buNone/>
              <a:defRPr sz="8640" b="0" i="0" u="none" strike="noStrike" cap="none">
                <a:solidFill>
                  <a:schemeClr val="dk1"/>
                </a:solidFill>
                <a:latin typeface="Calibri"/>
                <a:ea typeface="Calibri"/>
                <a:cs typeface="Calibri"/>
                <a:sym typeface="Calibri"/>
              </a:defRPr>
            </a:lvl6pPr>
            <a:lvl7pPr marR="0" lvl="6" algn="l" rtl="0">
              <a:lnSpc>
                <a:spcPct val="100000"/>
              </a:lnSpc>
              <a:spcBef>
                <a:spcPts val="1920"/>
              </a:spcBef>
              <a:spcAft>
                <a:spcPts val="0"/>
              </a:spcAft>
              <a:buClr>
                <a:schemeClr val="dk1"/>
              </a:buClr>
              <a:buSzPts val="1800"/>
              <a:buFont typeface="Arial"/>
              <a:buNone/>
              <a:defRPr sz="8640" b="0" i="0" u="none" strike="noStrike" cap="none">
                <a:solidFill>
                  <a:schemeClr val="dk1"/>
                </a:solidFill>
                <a:latin typeface="Calibri"/>
                <a:ea typeface="Calibri"/>
                <a:cs typeface="Calibri"/>
                <a:sym typeface="Calibri"/>
              </a:defRPr>
            </a:lvl7pPr>
            <a:lvl8pPr marR="0" lvl="7" algn="l" rtl="0">
              <a:lnSpc>
                <a:spcPct val="100000"/>
              </a:lnSpc>
              <a:spcBef>
                <a:spcPts val="1920"/>
              </a:spcBef>
              <a:spcAft>
                <a:spcPts val="0"/>
              </a:spcAft>
              <a:buClr>
                <a:schemeClr val="dk1"/>
              </a:buClr>
              <a:buSzPts val="1800"/>
              <a:buFont typeface="Arial"/>
              <a:buNone/>
              <a:defRPr sz="8640" b="0" i="0" u="none" strike="noStrike" cap="none">
                <a:solidFill>
                  <a:schemeClr val="dk1"/>
                </a:solidFill>
                <a:latin typeface="Calibri"/>
                <a:ea typeface="Calibri"/>
                <a:cs typeface="Calibri"/>
                <a:sym typeface="Calibri"/>
              </a:defRPr>
            </a:lvl8pPr>
            <a:lvl9pPr marR="0" lvl="8" algn="l" rtl="0">
              <a:lnSpc>
                <a:spcPct val="100000"/>
              </a:lnSpc>
              <a:spcBef>
                <a:spcPts val="1920"/>
              </a:spcBef>
              <a:spcAft>
                <a:spcPts val="0"/>
              </a:spcAft>
              <a:buClr>
                <a:schemeClr val="dk1"/>
              </a:buClr>
              <a:buSzPts val="1800"/>
              <a:buFont typeface="Arial"/>
              <a:buNone/>
              <a:defRPr sz="864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602982" y="25763229"/>
            <a:ext cx="26334720" cy="3863341"/>
          </a:xfrm>
          <a:prstGeom prst="rect">
            <a:avLst/>
          </a:prstGeom>
          <a:noFill/>
          <a:ln>
            <a:noFill/>
          </a:ln>
        </p:spPr>
        <p:txBody>
          <a:bodyPr spcFirstLastPara="1" wrap="square" lIns="81600" tIns="40800" rIns="81600" bIns="40800" anchor="t" anchorCtr="0">
            <a:noAutofit/>
          </a:bodyPr>
          <a:lstStyle>
            <a:lvl1pPr marL="2194560" lvl="0" indent="-1097280" algn="l">
              <a:lnSpc>
                <a:spcPct val="100000"/>
              </a:lnSpc>
              <a:spcBef>
                <a:spcPts val="960"/>
              </a:spcBef>
              <a:spcAft>
                <a:spcPts val="0"/>
              </a:spcAft>
              <a:buClr>
                <a:schemeClr val="dk1"/>
              </a:buClr>
              <a:buSzPts val="1200"/>
              <a:buNone/>
              <a:defRPr sz="5760"/>
            </a:lvl1pPr>
            <a:lvl2pPr marL="4389120" lvl="1" indent="-1097280" algn="l">
              <a:lnSpc>
                <a:spcPct val="100000"/>
              </a:lnSpc>
              <a:spcBef>
                <a:spcPts val="960"/>
              </a:spcBef>
              <a:spcAft>
                <a:spcPts val="0"/>
              </a:spcAft>
              <a:buClr>
                <a:schemeClr val="dk1"/>
              </a:buClr>
              <a:buSzPts val="1100"/>
              <a:buNone/>
              <a:defRPr sz="5280"/>
            </a:lvl2pPr>
            <a:lvl3pPr marL="6583680" lvl="2" indent="-1097280" algn="l">
              <a:lnSpc>
                <a:spcPct val="100000"/>
              </a:lnSpc>
              <a:spcBef>
                <a:spcPts val="960"/>
              </a:spcBef>
              <a:spcAft>
                <a:spcPts val="0"/>
              </a:spcAft>
              <a:buClr>
                <a:schemeClr val="dk1"/>
              </a:buClr>
              <a:buSzPts val="900"/>
              <a:buNone/>
              <a:defRPr sz="4320"/>
            </a:lvl3pPr>
            <a:lvl4pPr marL="8778240" lvl="3" indent="-1097280" algn="l">
              <a:lnSpc>
                <a:spcPct val="100000"/>
              </a:lnSpc>
              <a:spcBef>
                <a:spcPts val="960"/>
              </a:spcBef>
              <a:spcAft>
                <a:spcPts val="0"/>
              </a:spcAft>
              <a:buClr>
                <a:schemeClr val="dk1"/>
              </a:buClr>
              <a:buSzPts val="800"/>
              <a:buNone/>
              <a:defRPr sz="3840"/>
            </a:lvl4pPr>
            <a:lvl5pPr marL="10972800" lvl="4" indent="-1097280" algn="l">
              <a:lnSpc>
                <a:spcPct val="100000"/>
              </a:lnSpc>
              <a:spcBef>
                <a:spcPts val="960"/>
              </a:spcBef>
              <a:spcAft>
                <a:spcPts val="0"/>
              </a:spcAft>
              <a:buClr>
                <a:schemeClr val="dk1"/>
              </a:buClr>
              <a:buSzPts val="800"/>
              <a:buNone/>
              <a:defRPr sz="3840"/>
            </a:lvl5pPr>
            <a:lvl6pPr marL="13167360" lvl="5" indent="-1097280" algn="l">
              <a:lnSpc>
                <a:spcPct val="100000"/>
              </a:lnSpc>
              <a:spcBef>
                <a:spcPts val="960"/>
              </a:spcBef>
              <a:spcAft>
                <a:spcPts val="0"/>
              </a:spcAft>
              <a:buClr>
                <a:schemeClr val="dk1"/>
              </a:buClr>
              <a:buSzPts val="800"/>
              <a:buNone/>
              <a:defRPr sz="3840"/>
            </a:lvl6pPr>
            <a:lvl7pPr marL="15361920" lvl="6" indent="-1097280" algn="l">
              <a:lnSpc>
                <a:spcPct val="100000"/>
              </a:lnSpc>
              <a:spcBef>
                <a:spcPts val="960"/>
              </a:spcBef>
              <a:spcAft>
                <a:spcPts val="0"/>
              </a:spcAft>
              <a:buClr>
                <a:schemeClr val="dk1"/>
              </a:buClr>
              <a:buSzPts val="800"/>
              <a:buNone/>
              <a:defRPr sz="3840"/>
            </a:lvl7pPr>
            <a:lvl8pPr marL="17556480" lvl="7" indent="-1097280" algn="l">
              <a:lnSpc>
                <a:spcPct val="100000"/>
              </a:lnSpc>
              <a:spcBef>
                <a:spcPts val="960"/>
              </a:spcBef>
              <a:spcAft>
                <a:spcPts val="0"/>
              </a:spcAft>
              <a:buClr>
                <a:schemeClr val="dk1"/>
              </a:buClr>
              <a:buSzPts val="800"/>
              <a:buNone/>
              <a:defRPr sz="3840"/>
            </a:lvl8pPr>
            <a:lvl9pPr marL="19751040" lvl="8" indent="-1097280" algn="l">
              <a:lnSpc>
                <a:spcPct val="100000"/>
              </a:lnSpc>
              <a:spcBef>
                <a:spcPts val="960"/>
              </a:spcBef>
              <a:spcAft>
                <a:spcPts val="0"/>
              </a:spcAft>
              <a:buClr>
                <a:schemeClr val="dk1"/>
              </a:buClr>
              <a:buSzPts val="800"/>
              <a:buNone/>
              <a:defRPr sz="3840"/>
            </a:lvl9pPr>
          </a:lstStyle>
          <a:p>
            <a:endParaRPr/>
          </a:p>
        </p:txBody>
      </p:sp>
      <p:sp>
        <p:nvSpPr>
          <p:cNvPr id="65" name="Google Shape;65;p10"/>
          <p:cNvSpPr txBox="1">
            <a:spLocks noGrp="1"/>
          </p:cNvSpPr>
          <p:nvPr>
            <p:ph type="dt" idx="10"/>
          </p:nvPr>
        </p:nvSpPr>
        <p:spPr>
          <a:xfrm>
            <a:off x="2194560" y="30510483"/>
            <a:ext cx="10241280" cy="1752602"/>
          </a:xfrm>
          <a:prstGeom prst="rect">
            <a:avLst/>
          </a:prstGeom>
          <a:noFill/>
          <a:ln>
            <a:noFill/>
          </a:ln>
        </p:spPr>
        <p:txBody>
          <a:bodyPr spcFirstLastPara="1" wrap="square" lIns="81600" tIns="40800" rIns="81600" bIns="40800" anchor="ctr" anchorCtr="0">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66" name="Google Shape;66;p10"/>
          <p:cNvSpPr txBox="1">
            <a:spLocks noGrp="1"/>
          </p:cNvSpPr>
          <p:nvPr>
            <p:ph type="ftr" idx="11"/>
          </p:nvPr>
        </p:nvSpPr>
        <p:spPr>
          <a:xfrm>
            <a:off x="14996160" y="30510483"/>
            <a:ext cx="13898880" cy="1752602"/>
          </a:xfrm>
          <a:prstGeom prst="rect">
            <a:avLst/>
          </a:prstGeom>
          <a:noFill/>
          <a:ln>
            <a:noFill/>
          </a:ln>
        </p:spPr>
        <p:txBody>
          <a:bodyPr spcFirstLastPara="1" wrap="square" lIns="81600" tIns="40800" rIns="81600" bIns="40800" anchor="ctr" anchorCtr="0">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67" name="Google Shape;67;p10"/>
          <p:cNvSpPr txBox="1">
            <a:spLocks noGrp="1"/>
          </p:cNvSpPr>
          <p:nvPr>
            <p:ph type="sldNum" idx="12"/>
          </p:nvPr>
        </p:nvSpPr>
        <p:spPr>
          <a:xfrm>
            <a:off x="31455360" y="30510483"/>
            <a:ext cx="10241280" cy="1752602"/>
          </a:xfrm>
          <a:prstGeom prst="rect">
            <a:avLst/>
          </a:prstGeom>
          <a:noFill/>
          <a:ln>
            <a:noFill/>
          </a:ln>
        </p:spPr>
        <p:txBody>
          <a:bodyPr spcFirstLastPara="1" wrap="square" lIns="81600" tIns="40800" rIns="81600" bIns="40800" anchor="ctr" anchorCtr="0">
            <a:noAutofit/>
          </a:bodyPr>
          <a:lstStyle>
            <a:lvl1pPr marL="0" marR="0" lvl="0"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2194560" y="1318259"/>
            <a:ext cx="39502080" cy="5486400"/>
          </a:xfrm>
          <a:prstGeom prst="rect">
            <a:avLst/>
          </a:prstGeom>
          <a:noFill/>
          <a:ln>
            <a:noFill/>
          </a:ln>
        </p:spPr>
        <p:txBody>
          <a:bodyPr spcFirstLastPara="1" wrap="square" lIns="81600" tIns="40800" rIns="81600" bIns="40800" anchor="ctr" anchorCtr="0">
            <a:noAutofit/>
          </a:bodyPr>
          <a:lstStyle>
            <a:lvl1pPr lvl="0" algn="ctr">
              <a:lnSpc>
                <a:spcPct val="100000"/>
              </a:lnSpc>
              <a:spcBef>
                <a:spcPts val="0"/>
              </a:spcBef>
              <a:spcAft>
                <a:spcPts val="0"/>
              </a:spcAft>
              <a:buClr>
                <a:schemeClr val="dk1"/>
              </a:buClr>
              <a:buSzPts val="5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70" name="Google Shape;70;p11"/>
          <p:cNvSpPr txBox="1">
            <a:spLocks noGrp="1"/>
          </p:cNvSpPr>
          <p:nvPr>
            <p:ph type="body" idx="1"/>
          </p:nvPr>
        </p:nvSpPr>
        <p:spPr>
          <a:xfrm rot="5400000">
            <a:off x="11083290" y="-1207763"/>
            <a:ext cx="21724621" cy="39502080"/>
          </a:xfrm>
          <a:prstGeom prst="rect">
            <a:avLst/>
          </a:prstGeom>
          <a:noFill/>
          <a:ln>
            <a:noFill/>
          </a:ln>
        </p:spPr>
        <p:txBody>
          <a:bodyPr spcFirstLastPara="1" wrap="square" lIns="81600" tIns="40800" rIns="81600" bIns="40800" anchor="t" anchorCtr="0">
            <a:noAutofit/>
          </a:bodyPr>
          <a:lstStyle>
            <a:lvl1pPr marL="2194560" lvl="0" indent="-1249680" algn="l">
              <a:lnSpc>
                <a:spcPct val="100000"/>
              </a:lnSpc>
              <a:spcBef>
                <a:spcPts val="480"/>
              </a:spcBef>
              <a:spcAft>
                <a:spcPts val="0"/>
              </a:spcAft>
              <a:buClr>
                <a:schemeClr val="dk1"/>
              </a:buClr>
              <a:buSzPts val="500"/>
              <a:buChar char="•"/>
              <a:defRPr/>
            </a:lvl1pPr>
            <a:lvl2pPr marL="4389120" lvl="1" indent="-1249680" algn="l">
              <a:lnSpc>
                <a:spcPct val="100000"/>
              </a:lnSpc>
              <a:spcBef>
                <a:spcPts val="480"/>
              </a:spcBef>
              <a:spcAft>
                <a:spcPts val="0"/>
              </a:spcAft>
              <a:buClr>
                <a:schemeClr val="dk1"/>
              </a:buClr>
              <a:buSzPts val="500"/>
              <a:buChar char="–"/>
              <a:defRPr/>
            </a:lvl2pPr>
            <a:lvl3pPr marL="6583680" lvl="2" indent="-1249680" algn="l">
              <a:lnSpc>
                <a:spcPct val="100000"/>
              </a:lnSpc>
              <a:spcBef>
                <a:spcPts val="480"/>
              </a:spcBef>
              <a:spcAft>
                <a:spcPts val="0"/>
              </a:spcAft>
              <a:buClr>
                <a:schemeClr val="dk1"/>
              </a:buClr>
              <a:buSzPts val="500"/>
              <a:buChar char="•"/>
              <a:defRPr/>
            </a:lvl3pPr>
            <a:lvl4pPr marL="8778240" lvl="3" indent="-1249680" algn="l">
              <a:lnSpc>
                <a:spcPct val="100000"/>
              </a:lnSpc>
              <a:spcBef>
                <a:spcPts val="480"/>
              </a:spcBef>
              <a:spcAft>
                <a:spcPts val="0"/>
              </a:spcAft>
              <a:buClr>
                <a:schemeClr val="dk1"/>
              </a:buClr>
              <a:buSzPts val="500"/>
              <a:buChar char="–"/>
              <a:defRPr/>
            </a:lvl4pPr>
            <a:lvl5pPr marL="10972800" lvl="4" indent="-1249680" algn="l">
              <a:lnSpc>
                <a:spcPct val="100000"/>
              </a:lnSpc>
              <a:spcBef>
                <a:spcPts val="480"/>
              </a:spcBef>
              <a:spcAft>
                <a:spcPts val="0"/>
              </a:spcAft>
              <a:buClr>
                <a:schemeClr val="dk1"/>
              </a:buClr>
              <a:buSzPts val="500"/>
              <a:buChar char="»"/>
              <a:defRPr/>
            </a:lvl5pPr>
            <a:lvl6pPr marL="13167360" lvl="5" indent="-1249680" algn="l">
              <a:lnSpc>
                <a:spcPct val="100000"/>
              </a:lnSpc>
              <a:spcBef>
                <a:spcPts val="480"/>
              </a:spcBef>
              <a:spcAft>
                <a:spcPts val="0"/>
              </a:spcAft>
              <a:buClr>
                <a:schemeClr val="dk1"/>
              </a:buClr>
              <a:buSzPts val="500"/>
              <a:buChar char="•"/>
              <a:defRPr/>
            </a:lvl6pPr>
            <a:lvl7pPr marL="15361920" lvl="6" indent="-1249680" algn="l">
              <a:lnSpc>
                <a:spcPct val="100000"/>
              </a:lnSpc>
              <a:spcBef>
                <a:spcPts val="480"/>
              </a:spcBef>
              <a:spcAft>
                <a:spcPts val="0"/>
              </a:spcAft>
              <a:buClr>
                <a:schemeClr val="dk1"/>
              </a:buClr>
              <a:buSzPts val="500"/>
              <a:buChar char="•"/>
              <a:defRPr/>
            </a:lvl7pPr>
            <a:lvl8pPr marL="17556480" lvl="7" indent="-1249680" algn="l">
              <a:lnSpc>
                <a:spcPct val="100000"/>
              </a:lnSpc>
              <a:spcBef>
                <a:spcPts val="480"/>
              </a:spcBef>
              <a:spcAft>
                <a:spcPts val="0"/>
              </a:spcAft>
              <a:buClr>
                <a:schemeClr val="dk1"/>
              </a:buClr>
              <a:buSzPts val="500"/>
              <a:buChar char="•"/>
              <a:defRPr/>
            </a:lvl8pPr>
            <a:lvl9pPr marL="19751040" lvl="8" indent="-1249680" algn="l">
              <a:lnSpc>
                <a:spcPct val="100000"/>
              </a:lnSpc>
              <a:spcBef>
                <a:spcPts val="480"/>
              </a:spcBef>
              <a:spcAft>
                <a:spcPts val="0"/>
              </a:spcAft>
              <a:buClr>
                <a:schemeClr val="dk1"/>
              </a:buClr>
              <a:buSzPts val="500"/>
              <a:buChar char="•"/>
              <a:defRPr/>
            </a:lvl9pPr>
          </a:lstStyle>
          <a:p>
            <a:endParaRPr/>
          </a:p>
        </p:txBody>
      </p:sp>
      <p:sp>
        <p:nvSpPr>
          <p:cNvPr id="71" name="Google Shape;71;p11"/>
          <p:cNvSpPr txBox="1">
            <a:spLocks noGrp="1"/>
          </p:cNvSpPr>
          <p:nvPr>
            <p:ph type="dt" idx="10"/>
          </p:nvPr>
        </p:nvSpPr>
        <p:spPr>
          <a:xfrm>
            <a:off x="2194560" y="30510483"/>
            <a:ext cx="10241280" cy="1752602"/>
          </a:xfrm>
          <a:prstGeom prst="rect">
            <a:avLst/>
          </a:prstGeom>
          <a:noFill/>
          <a:ln>
            <a:noFill/>
          </a:ln>
        </p:spPr>
        <p:txBody>
          <a:bodyPr spcFirstLastPara="1" wrap="square" lIns="81600" tIns="40800" rIns="81600" bIns="40800" anchor="ctr" anchorCtr="0">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72" name="Google Shape;72;p11"/>
          <p:cNvSpPr txBox="1">
            <a:spLocks noGrp="1"/>
          </p:cNvSpPr>
          <p:nvPr>
            <p:ph type="ftr" idx="11"/>
          </p:nvPr>
        </p:nvSpPr>
        <p:spPr>
          <a:xfrm>
            <a:off x="14996160" y="30510483"/>
            <a:ext cx="13898880" cy="1752602"/>
          </a:xfrm>
          <a:prstGeom prst="rect">
            <a:avLst/>
          </a:prstGeom>
          <a:noFill/>
          <a:ln>
            <a:noFill/>
          </a:ln>
        </p:spPr>
        <p:txBody>
          <a:bodyPr spcFirstLastPara="1" wrap="square" lIns="81600" tIns="40800" rIns="81600" bIns="40800" anchor="ctr" anchorCtr="0">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73" name="Google Shape;73;p11"/>
          <p:cNvSpPr txBox="1">
            <a:spLocks noGrp="1"/>
          </p:cNvSpPr>
          <p:nvPr>
            <p:ph type="sldNum" idx="12"/>
          </p:nvPr>
        </p:nvSpPr>
        <p:spPr>
          <a:xfrm>
            <a:off x="31455360" y="30510483"/>
            <a:ext cx="10241280" cy="1752602"/>
          </a:xfrm>
          <a:prstGeom prst="rect">
            <a:avLst/>
          </a:prstGeom>
          <a:noFill/>
          <a:ln>
            <a:noFill/>
          </a:ln>
        </p:spPr>
        <p:txBody>
          <a:bodyPr spcFirstLastPara="1" wrap="square" lIns="81600" tIns="40800" rIns="81600" bIns="40800" anchor="ctr" anchorCtr="0">
            <a:noAutofit/>
          </a:bodyPr>
          <a:lstStyle>
            <a:lvl1pPr marL="0" marR="0" lvl="0"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22715219" y="10424166"/>
            <a:ext cx="28087322" cy="9875520"/>
          </a:xfrm>
          <a:prstGeom prst="rect">
            <a:avLst/>
          </a:prstGeom>
          <a:noFill/>
          <a:ln>
            <a:noFill/>
          </a:ln>
        </p:spPr>
        <p:txBody>
          <a:bodyPr spcFirstLastPara="1" wrap="square" lIns="81600" tIns="40800" rIns="81600" bIns="40800" anchor="ctr" anchorCtr="0">
            <a:noAutofit/>
          </a:bodyPr>
          <a:lstStyle>
            <a:lvl1pPr lvl="0" algn="ctr">
              <a:lnSpc>
                <a:spcPct val="100000"/>
              </a:lnSpc>
              <a:spcBef>
                <a:spcPts val="0"/>
              </a:spcBef>
              <a:spcAft>
                <a:spcPts val="0"/>
              </a:spcAft>
              <a:buClr>
                <a:schemeClr val="dk1"/>
              </a:buClr>
              <a:buSzPts val="5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76" name="Google Shape;76;p12"/>
          <p:cNvSpPr txBox="1">
            <a:spLocks noGrp="1"/>
          </p:cNvSpPr>
          <p:nvPr>
            <p:ph type="body" idx="1"/>
          </p:nvPr>
        </p:nvSpPr>
        <p:spPr>
          <a:xfrm rot="5400000">
            <a:off x="2598419" y="914406"/>
            <a:ext cx="28087322" cy="28895040"/>
          </a:xfrm>
          <a:prstGeom prst="rect">
            <a:avLst/>
          </a:prstGeom>
          <a:noFill/>
          <a:ln>
            <a:noFill/>
          </a:ln>
        </p:spPr>
        <p:txBody>
          <a:bodyPr spcFirstLastPara="1" wrap="square" lIns="81600" tIns="40800" rIns="81600" bIns="40800" anchor="t" anchorCtr="0">
            <a:noAutofit/>
          </a:bodyPr>
          <a:lstStyle>
            <a:lvl1pPr marL="2194560" lvl="0" indent="-1249680" algn="l">
              <a:lnSpc>
                <a:spcPct val="100000"/>
              </a:lnSpc>
              <a:spcBef>
                <a:spcPts val="480"/>
              </a:spcBef>
              <a:spcAft>
                <a:spcPts val="0"/>
              </a:spcAft>
              <a:buClr>
                <a:schemeClr val="dk1"/>
              </a:buClr>
              <a:buSzPts val="500"/>
              <a:buChar char="•"/>
              <a:defRPr/>
            </a:lvl1pPr>
            <a:lvl2pPr marL="4389120" lvl="1" indent="-1249680" algn="l">
              <a:lnSpc>
                <a:spcPct val="100000"/>
              </a:lnSpc>
              <a:spcBef>
                <a:spcPts val="480"/>
              </a:spcBef>
              <a:spcAft>
                <a:spcPts val="0"/>
              </a:spcAft>
              <a:buClr>
                <a:schemeClr val="dk1"/>
              </a:buClr>
              <a:buSzPts val="500"/>
              <a:buChar char="–"/>
              <a:defRPr/>
            </a:lvl2pPr>
            <a:lvl3pPr marL="6583680" lvl="2" indent="-1249680" algn="l">
              <a:lnSpc>
                <a:spcPct val="100000"/>
              </a:lnSpc>
              <a:spcBef>
                <a:spcPts val="480"/>
              </a:spcBef>
              <a:spcAft>
                <a:spcPts val="0"/>
              </a:spcAft>
              <a:buClr>
                <a:schemeClr val="dk1"/>
              </a:buClr>
              <a:buSzPts val="500"/>
              <a:buChar char="•"/>
              <a:defRPr/>
            </a:lvl3pPr>
            <a:lvl4pPr marL="8778240" lvl="3" indent="-1249680" algn="l">
              <a:lnSpc>
                <a:spcPct val="100000"/>
              </a:lnSpc>
              <a:spcBef>
                <a:spcPts val="480"/>
              </a:spcBef>
              <a:spcAft>
                <a:spcPts val="0"/>
              </a:spcAft>
              <a:buClr>
                <a:schemeClr val="dk1"/>
              </a:buClr>
              <a:buSzPts val="500"/>
              <a:buChar char="–"/>
              <a:defRPr/>
            </a:lvl4pPr>
            <a:lvl5pPr marL="10972800" lvl="4" indent="-1249680" algn="l">
              <a:lnSpc>
                <a:spcPct val="100000"/>
              </a:lnSpc>
              <a:spcBef>
                <a:spcPts val="480"/>
              </a:spcBef>
              <a:spcAft>
                <a:spcPts val="0"/>
              </a:spcAft>
              <a:buClr>
                <a:schemeClr val="dk1"/>
              </a:buClr>
              <a:buSzPts val="500"/>
              <a:buChar char="»"/>
              <a:defRPr/>
            </a:lvl5pPr>
            <a:lvl6pPr marL="13167360" lvl="5" indent="-1249680" algn="l">
              <a:lnSpc>
                <a:spcPct val="100000"/>
              </a:lnSpc>
              <a:spcBef>
                <a:spcPts val="480"/>
              </a:spcBef>
              <a:spcAft>
                <a:spcPts val="0"/>
              </a:spcAft>
              <a:buClr>
                <a:schemeClr val="dk1"/>
              </a:buClr>
              <a:buSzPts val="500"/>
              <a:buChar char="•"/>
              <a:defRPr/>
            </a:lvl6pPr>
            <a:lvl7pPr marL="15361920" lvl="6" indent="-1249680" algn="l">
              <a:lnSpc>
                <a:spcPct val="100000"/>
              </a:lnSpc>
              <a:spcBef>
                <a:spcPts val="480"/>
              </a:spcBef>
              <a:spcAft>
                <a:spcPts val="0"/>
              </a:spcAft>
              <a:buClr>
                <a:schemeClr val="dk1"/>
              </a:buClr>
              <a:buSzPts val="500"/>
              <a:buChar char="•"/>
              <a:defRPr/>
            </a:lvl7pPr>
            <a:lvl8pPr marL="17556480" lvl="7" indent="-1249680" algn="l">
              <a:lnSpc>
                <a:spcPct val="100000"/>
              </a:lnSpc>
              <a:spcBef>
                <a:spcPts val="480"/>
              </a:spcBef>
              <a:spcAft>
                <a:spcPts val="0"/>
              </a:spcAft>
              <a:buClr>
                <a:schemeClr val="dk1"/>
              </a:buClr>
              <a:buSzPts val="500"/>
              <a:buChar char="•"/>
              <a:defRPr/>
            </a:lvl8pPr>
            <a:lvl9pPr marL="19751040" lvl="8" indent="-1249680" algn="l">
              <a:lnSpc>
                <a:spcPct val="100000"/>
              </a:lnSpc>
              <a:spcBef>
                <a:spcPts val="480"/>
              </a:spcBef>
              <a:spcAft>
                <a:spcPts val="0"/>
              </a:spcAft>
              <a:buClr>
                <a:schemeClr val="dk1"/>
              </a:buClr>
              <a:buSzPts val="500"/>
              <a:buChar char="•"/>
              <a:defRPr/>
            </a:lvl9pPr>
          </a:lstStyle>
          <a:p>
            <a:endParaRPr/>
          </a:p>
        </p:txBody>
      </p:sp>
      <p:sp>
        <p:nvSpPr>
          <p:cNvPr id="77" name="Google Shape;77;p12"/>
          <p:cNvSpPr txBox="1">
            <a:spLocks noGrp="1"/>
          </p:cNvSpPr>
          <p:nvPr>
            <p:ph type="dt" idx="10"/>
          </p:nvPr>
        </p:nvSpPr>
        <p:spPr>
          <a:xfrm>
            <a:off x="2194560" y="30510483"/>
            <a:ext cx="10241280" cy="1752602"/>
          </a:xfrm>
          <a:prstGeom prst="rect">
            <a:avLst/>
          </a:prstGeom>
          <a:noFill/>
          <a:ln>
            <a:noFill/>
          </a:ln>
        </p:spPr>
        <p:txBody>
          <a:bodyPr spcFirstLastPara="1" wrap="square" lIns="81600" tIns="40800" rIns="81600" bIns="40800" anchor="ctr" anchorCtr="0">
            <a:noAutofit/>
          </a:bodyPr>
          <a:lstStyle>
            <a:lvl1pPr lvl="0" algn="l">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78" name="Google Shape;78;p12"/>
          <p:cNvSpPr txBox="1">
            <a:spLocks noGrp="1"/>
          </p:cNvSpPr>
          <p:nvPr>
            <p:ph type="ftr" idx="11"/>
          </p:nvPr>
        </p:nvSpPr>
        <p:spPr>
          <a:xfrm>
            <a:off x="14996160" y="30510483"/>
            <a:ext cx="13898880" cy="1752602"/>
          </a:xfrm>
          <a:prstGeom prst="rect">
            <a:avLst/>
          </a:prstGeom>
          <a:noFill/>
          <a:ln>
            <a:noFill/>
          </a:ln>
        </p:spPr>
        <p:txBody>
          <a:bodyPr spcFirstLastPara="1" wrap="square" lIns="81600" tIns="40800" rIns="81600" bIns="40800" anchor="ctr" anchorCtr="0">
            <a:noAutofit/>
          </a:bodyPr>
          <a:lstStyle>
            <a:lvl1pPr lvl="0" algn="ctr">
              <a:lnSpc>
                <a:spcPct val="100000"/>
              </a:lnSpc>
              <a:spcBef>
                <a:spcPts val="0"/>
              </a:spcBef>
              <a:spcAft>
                <a:spcPts val="0"/>
              </a:spcAft>
              <a:buSzPts val="400"/>
              <a:buNone/>
              <a:defRPr/>
            </a:lvl1pPr>
            <a:lvl2pPr lvl="1" algn="l">
              <a:lnSpc>
                <a:spcPct val="100000"/>
              </a:lnSpc>
              <a:spcBef>
                <a:spcPts val="0"/>
              </a:spcBef>
              <a:spcAft>
                <a:spcPts val="0"/>
              </a:spcAft>
              <a:buSzPts val="400"/>
              <a:buNone/>
              <a:defRPr/>
            </a:lvl2pPr>
            <a:lvl3pPr lvl="2" algn="l">
              <a:lnSpc>
                <a:spcPct val="100000"/>
              </a:lnSpc>
              <a:spcBef>
                <a:spcPts val="0"/>
              </a:spcBef>
              <a:spcAft>
                <a:spcPts val="0"/>
              </a:spcAft>
              <a:buSzPts val="400"/>
              <a:buNone/>
              <a:defRPr/>
            </a:lvl3pPr>
            <a:lvl4pPr lvl="3" algn="l">
              <a:lnSpc>
                <a:spcPct val="100000"/>
              </a:lnSpc>
              <a:spcBef>
                <a:spcPts val="0"/>
              </a:spcBef>
              <a:spcAft>
                <a:spcPts val="0"/>
              </a:spcAft>
              <a:buSzPts val="400"/>
              <a:buNone/>
              <a:defRPr/>
            </a:lvl4pPr>
            <a:lvl5pPr lvl="4" algn="l">
              <a:lnSpc>
                <a:spcPct val="100000"/>
              </a:lnSpc>
              <a:spcBef>
                <a:spcPts val="0"/>
              </a:spcBef>
              <a:spcAft>
                <a:spcPts val="0"/>
              </a:spcAft>
              <a:buSzPts val="400"/>
              <a:buNone/>
              <a:defRPr/>
            </a:lvl5pPr>
            <a:lvl6pPr lvl="5" algn="l">
              <a:lnSpc>
                <a:spcPct val="100000"/>
              </a:lnSpc>
              <a:spcBef>
                <a:spcPts val="0"/>
              </a:spcBef>
              <a:spcAft>
                <a:spcPts val="0"/>
              </a:spcAft>
              <a:buSzPts val="400"/>
              <a:buNone/>
              <a:defRPr/>
            </a:lvl6pPr>
            <a:lvl7pPr lvl="6" algn="l">
              <a:lnSpc>
                <a:spcPct val="100000"/>
              </a:lnSpc>
              <a:spcBef>
                <a:spcPts val="0"/>
              </a:spcBef>
              <a:spcAft>
                <a:spcPts val="0"/>
              </a:spcAft>
              <a:buSzPts val="400"/>
              <a:buNone/>
              <a:defRPr/>
            </a:lvl7pPr>
            <a:lvl8pPr lvl="7" algn="l">
              <a:lnSpc>
                <a:spcPct val="100000"/>
              </a:lnSpc>
              <a:spcBef>
                <a:spcPts val="0"/>
              </a:spcBef>
              <a:spcAft>
                <a:spcPts val="0"/>
              </a:spcAft>
              <a:buSzPts val="400"/>
              <a:buNone/>
              <a:defRPr/>
            </a:lvl8pPr>
            <a:lvl9pPr lvl="8" algn="l">
              <a:lnSpc>
                <a:spcPct val="100000"/>
              </a:lnSpc>
              <a:spcBef>
                <a:spcPts val="0"/>
              </a:spcBef>
              <a:spcAft>
                <a:spcPts val="0"/>
              </a:spcAft>
              <a:buSzPts val="400"/>
              <a:buNone/>
              <a:defRPr/>
            </a:lvl9pPr>
          </a:lstStyle>
          <a:p>
            <a:endParaRPr/>
          </a:p>
        </p:txBody>
      </p:sp>
      <p:sp>
        <p:nvSpPr>
          <p:cNvPr id="79" name="Google Shape;79;p12"/>
          <p:cNvSpPr txBox="1">
            <a:spLocks noGrp="1"/>
          </p:cNvSpPr>
          <p:nvPr>
            <p:ph type="sldNum" idx="12"/>
          </p:nvPr>
        </p:nvSpPr>
        <p:spPr>
          <a:xfrm>
            <a:off x="31455360" y="30510483"/>
            <a:ext cx="10241280" cy="1752602"/>
          </a:xfrm>
          <a:prstGeom prst="rect">
            <a:avLst/>
          </a:prstGeom>
          <a:noFill/>
          <a:ln>
            <a:noFill/>
          </a:ln>
        </p:spPr>
        <p:txBody>
          <a:bodyPr spcFirstLastPara="1" wrap="square" lIns="81600" tIns="40800" rIns="81600" bIns="40800" anchor="ctr" anchorCtr="0">
            <a:noAutofit/>
          </a:bodyPr>
          <a:lstStyle>
            <a:lvl1pPr marL="0" marR="0" lvl="0"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4202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59"/>
            <a:ext cx="39502080" cy="5486400"/>
          </a:xfrm>
          <a:prstGeom prst="rect">
            <a:avLst/>
          </a:prstGeom>
          <a:noFill/>
          <a:ln>
            <a:noFill/>
          </a:ln>
        </p:spPr>
        <p:txBody>
          <a:bodyPr spcFirstLastPara="1" wrap="square" lIns="81600" tIns="40800" rIns="81600" bIns="40800" anchor="ctr" anchorCtr="0">
            <a:noAutofit/>
          </a:bodyPr>
          <a:lstStyle>
            <a:lvl1pPr marR="0" lvl="0" algn="ctr" rtl="0">
              <a:lnSpc>
                <a:spcPct val="100000"/>
              </a:lnSpc>
              <a:spcBef>
                <a:spcPts val="0"/>
              </a:spcBef>
              <a:spcAft>
                <a:spcPts val="0"/>
              </a:spcAft>
              <a:buClr>
                <a:schemeClr val="dk1"/>
              </a:buClr>
              <a:buSzPts val="3900"/>
              <a:buFont typeface="Calibri"/>
              <a:buNone/>
              <a:defRPr sz="39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400"/>
              <a:buFont typeface="Arial"/>
              <a:buNone/>
              <a:defRPr sz="5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00"/>
              <a:buFont typeface="Arial"/>
              <a:buNone/>
              <a:defRPr sz="5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00"/>
              <a:buFont typeface="Arial"/>
              <a:buNone/>
              <a:defRPr sz="5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00"/>
              <a:buFont typeface="Arial"/>
              <a:buNone/>
              <a:defRPr sz="5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00"/>
              <a:buFont typeface="Arial"/>
              <a:buNone/>
              <a:defRPr sz="5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00"/>
              <a:buFont typeface="Arial"/>
              <a:buNone/>
              <a:defRPr sz="5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00"/>
              <a:buFont typeface="Arial"/>
              <a:buNone/>
              <a:defRPr sz="5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00"/>
              <a:buFont typeface="Arial"/>
              <a:buNone/>
              <a:defRPr sz="5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194560" y="7680966"/>
            <a:ext cx="39502080" cy="21724621"/>
          </a:xfrm>
          <a:prstGeom prst="rect">
            <a:avLst/>
          </a:prstGeom>
          <a:noFill/>
          <a:ln>
            <a:noFill/>
          </a:ln>
        </p:spPr>
        <p:txBody>
          <a:bodyPr spcFirstLastPara="1" wrap="square" lIns="81600" tIns="40800" rIns="81600" bIns="40800" anchor="t" anchorCtr="0">
            <a:noAutofit/>
          </a:bodyPr>
          <a:lstStyle>
            <a:lvl1pPr marL="457200" marR="0" lvl="0" indent="-412750" algn="l" rtl="0">
              <a:lnSpc>
                <a:spcPct val="100000"/>
              </a:lnSpc>
              <a:spcBef>
                <a:spcPts val="600"/>
              </a:spcBef>
              <a:spcAft>
                <a:spcPts val="0"/>
              </a:spcAft>
              <a:buClr>
                <a:schemeClr val="dk1"/>
              </a:buClr>
              <a:buSzPts val="2900"/>
              <a:buFont typeface="Arial"/>
              <a:buChar char="•"/>
              <a:defRPr sz="2900" b="0" i="0" u="none" strike="noStrike" cap="none">
                <a:solidFill>
                  <a:schemeClr val="dk1"/>
                </a:solidFill>
                <a:latin typeface="Calibri"/>
                <a:ea typeface="Calibri"/>
                <a:cs typeface="Calibri"/>
                <a:sym typeface="Calibri"/>
              </a:defRPr>
            </a:lvl1pPr>
            <a:lvl2pPr marL="914400" marR="0" lvl="1" indent="-387350" algn="l" rtl="0">
              <a:lnSpc>
                <a:spcPct val="100000"/>
              </a:lnSpc>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3"/>
            <a:ext cx="10241280" cy="1752602"/>
          </a:xfrm>
          <a:prstGeom prst="rect">
            <a:avLst/>
          </a:prstGeom>
          <a:noFill/>
          <a:ln>
            <a:noFill/>
          </a:ln>
        </p:spPr>
        <p:txBody>
          <a:bodyPr spcFirstLastPara="1" wrap="square" lIns="81600" tIns="40800" rIns="81600" bIns="40800" anchor="ctr" anchorCtr="0">
            <a:noAutofit/>
          </a:bodyPr>
          <a:lstStyle>
            <a:lvl1pPr marR="0" lvl="0" algn="l" rtl="0">
              <a:lnSpc>
                <a:spcPct val="100000"/>
              </a:lnSpc>
              <a:spcBef>
                <a:spcPts val="0"/>
              </a:spcBef>
              <a:spcAft>
                <a:spcPts val="0"/>
              </a:spcAft>
              <a:buClr>
                <a:srgbClr val="000000"/>
              </a:buClr>
              <a:buSzPts val="400"/>
              <a:buFont typeface="Arial"/>
              <a:buNone/>
              <a:defRPr sz="528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60" y="30510483"/>
            <a:ext cx="13898880" cy="1752602"/>
          </a:xfrm>
          <a:prstGeom prst="rect">
            <a:avLst/>
          </a:prstGeom>
          <a:noFill/>
          <a:ln>
            <a:noFill/>
          </a:ln>
        </p:spPr>
        <p:txBody>
          <a:bodyPr spcFirstLastPara="1" wrap="square" lIns="81600" tIns="40800" rIns="81600" bIns="40800" anchor="ctr" anchorCtr="0">
            <a:noAutofit/>
          </a:bodyPr>
          <a:lstStyle>
            <a:lvl1pPr marR="0" lvl="0" algn="ctr" rtl="0">
              <a:lnSpc>
                <a:spcPct val="100000"/>
              </a:lnSpc>
              <a:spcBef>
                <a:spcPts val="0"/>
              </a:spcBef>
              <a:spcAft>
                <a:spcPts val="0"/>
              </a:spcAft>
              <a:buClr>
                <a:srgbClr val="000000"/>
              </a:buClr>
              <a:buSzPts val="400"/>
              <a:buFont typeface="Arial"/>
              <a:buNone/>
              <a:defRPr sz="528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400"/>
              <a:buFont typeface="Arial"/>
              <a:buNone/>
              <a:defRPr sz="768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60" y="30510483"/>
            <a:ext cx="10241280" cy="1752602"/>
          </a:xfrm>
          <a:prstGeom prst="rect">
            <a:avLst/>
          </a:prstGeom>
          <a:noFill/>
          <a:ln>
            <a:noFill/>
          </a:ln>
        </p:spPr>
        <p:txBody>
          <a:bodyPr spcFirstLastPara="1" wrap="square" lIns="81600" tIns="40800" rIns="81600" bIns="40800" anchor="ctr" anchorCtr="0">
            <a:noAutofit/>
          </a:bodyPr>
          <a:lstStyle>
            <a:lvl1pPr marL="0" marR="0" lvl="0" indent="0" algn="r" rtl="0">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100"/>
              <a:buFont typeface="Arial"/>
              <a:buNone/>
              <a:defRPr sz="528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6" r:id="rId5"/>
    <p:sldLayoutId id="2147483657" r:id="rId6"/>
    <p:sldLayoutId id="2147483658"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72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iaao.org/wp-content/uploads/Standard_on_Ratio_Studies.pd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a:extLst>
            <a:ext uri="{FF2B5EF4-FFF2-40B4-BE49-F238E27FC236}">
              <a16:creationId xmlns:a16="http://schemas.microsoft.com/office/drawing/2014/main" id="{020AB1C3-11D6-35B8-DC1C-4076AA228790}"/>
            </a:ext>
          </a:extLst>
        </p:cNvPr>
        <p:cNvGrpSpPr/>
        <p:nvPr/>
      </p:nvGrpSpPr>
      <p:grpSpPr>
        <a:xfrm>
          <a:off x="0" y="0"/>
          <a:ext cx="0" cy="0"/>
          <a:chOff x="0" y="0"/>
          <a:chExt cx="0" cy="0"/>
        </a:xfrm>
      </p:grpSpPr>
      <p:pic>
        <p:nvPicPr>
          <p:cNvPr id="22" name="Picture 21"/>
          <p:cNvPicPr>
            <a:picLocks noChangeAspect="1"/>
          </p:cNvPicPr>
          <p:nvPr/>
        </p:nvPicPr>
        <p:blipFill rotWithShape="1">
          <a:blip r:embed="rId3">
            <a:extLst>
              <a:ext uri="{28A0092B-C50C-407E-A947-70E740481C1C}">
                <a14:useLocalDpi xmlns:a14="http://schemas.microsoft.com/office/drawing/2010/main" val="0"/>
              </a:ext>
            </a:extLst>
          </a:blip>
          <a:srcRect l="790" r="723"/>
          <a:stretch/>
        </p:blipFill>
        <p:spPr>
          <a:xfrm>
            <a:off x="14254343" y="7027396"/>
            <a:ext cx="20723399" cy="8996811"/>
          </a:xfrm>
          <a:prstGeom prst="rect">
            <a:avLst/>
          </a:prstGeom>
        </p:spPr>
      </p:pic>
      <p:pic>
        <p:nvPicPr>
          <p:cNvPr id="25" name="Picture 24"/>
          <p:cNvPicPr>
            <a:picLocks noChangeAspect="1"/>
          </p:cNvPicPr>
          <p:nvPr/>
        </p:nvPicPr>
        <p:blipFill>
          <a:blip r:embed="rId4"/>
          <a:stretch>
            <a:fillRect/>
          </a:stretch>
        </p:blipFill>
        <p:spPr>
          <a:xfrm>
            <a:off x="35298421" y="10766100"/>
            <a:ext cx="7696565" cy="6327545"/>
          </a:xfrm>
          <a:prstGeom prst="rect">
            <a:avLst/>
          </a:prstGeom>
        </p:spPr>
      </p:pic>
      <p:sp>
        <p:nvSpPr>
          <p:cNvPr id="130" name="Google Shape;130;p25">
            <a:extLst>
              <a:ext uri="{FF2B5EF4-FFF2-40B4-BE49-F238E27FC236}">
                <a16:creationId xmlns:a16="http://schemas.microsoft.com/office/drawing/2014/main" id="{C189D81E-A4D2-94F2-6331-D0B432E1264C}"/>
              </a:ext>
            </a:extLst>
          </p:cNvPr>
          <p:cNvSpPr/>
          <p:nvPr/>
        </p:nvSpPr>
        <p:spPr>
          <a:xfrm flipH="1">
            <a:off x="951639" y="913779"/>
            <a:ext cx="42025160" cy="4551356"/>
          </a:xfrm>
          <a:prstGeom prst="round1Rect">
            <a:avLst>
              <a:gd name="adj" fmla="val 0"/>
            </a:avLst>
          </a:prstGeom>
          <a:solidFill>
            <a:srgbClr val="232D4B"/>
          </a:solidFill>
          <a:ln>
            <a:solidFill>
              <a:srgbClr val="232D4B"/>
            </a:solidFill>
          </a:ln>
        </p:spPr>
        <p:txBody>
          <a:bodyPr spcFirstLastPara="1" wrap="square" lIns="81600" tIns="40800" rIns="81600" bIns="40800" anchor="ctr" anchorCtr="0">
            <a:noAutofit/>
          </a:bodyPr>
          <a:lstStyle/>
          <a:p>
            <a:pPr algn="ctr">
              <a:buSzPts val="1600"/>
            </a:pPr>
            <a:endParaRPr sz="7680">
              <a:solidFill>
                <a:schemeClr val="lt1"/>
              </a:solidFill>
              <a:latin typeface="Calibri"/>
              <a:ea typeface="Calibri"/>
              <a:cs typeface="Calibri"/>
              <a:sym typeface="Calibri"/>
            </a:endParaRPr>
          </a:p>
        </p:txBody>
      </p:sp>
      <p:sp>
        <p:nvSpPr>
          <p:cNvPr id="132" name="Google Shape;132;p25">
            <a:extLst>
              <a:ext uri="{FF2B5EF4-FFF2-40B4-BE49-F238E27FC236}">
                <a16:creationId xmlns:a16="http://schemas.microsoft.com/office/drawing/2014/main" id="{80B7A521-37A9-7324-7C26-EAC52538B564}"/>
              </a:ext>
            </a:extLst>
          </p:cNvPr>
          <p:cNvSpPr txBox="1"/>
          <p:nvPr/>
        </p:nvSpPr>
        <p:spPr>
          <a:xfrm>
            <a:off x="5536893" y="4106696"/>
            <a:ext cx="33467040" cy="1396697"/>
          </a:xfrm>
          <a:prstGeom prst="rect">
            <a:avLst/>
          </a:prstGeom>
          <a:noFill/>
          <a:ln>
            <a:noFill/>
          </a:ln>
        </p:spPr>
        <p:txBody>
          <a:bodyPr spcFirstLastPara="1" wrap="square" lIns="81600" tIns="40800" rIns="81600" bIns="40800" anchor="ctr" anchorCtr="0">
            <a:noAutofit/>
          </a:bodyPr>
          <a:lstStyle/>
          <a:p>
            <a:pPr algn="ctr">
              <a:buSzPts val="800"/>
            </a:pPr>
            <a:r>
              <a:rPr lang="en-US" sz="5000" b="1">
                <a:solidFill>
                  <a:schemeClr val="lt1"/>
                </a:solidFill>
                <a:latin typeface="+mn-lt"/>
                <a:ea typeface="Calibri"/>
                <a:cs typeface="Calibri"/>
                <a:sym typeface="Calibri"/>
              </a:rPr>
              <a:t>Authors: Shatha Alzouby, Stephanie Johnston, Drew Keener, Minli Zheng, Ziyin Zheng</a:t>
            </a:r>
            <a:endParaRPr sz="5000">
              <a:latin typeface="+mn-lt"/>
            </a:endParaRPr>
          </a:p>
        </p:txBody>
      </p:sp>
      <p:sp>
        <p:nvSpPr>
          <p:cNvPr id="133" name="Google Shape;133;p25">
            <a:extLst>
              <a:ext uri="{FF2B5EF4-FFF2-40B4-BE49-F238E27FC236}">
                <a16:creationId xmlns:a16="http://schemas.microsoft.com/office/drawing/2014/main" id="{95287A1C-4C12-21F0-3E3D-D098E82FAF24}"/>
              </a:ext>
            </a:extLst>
          </p:cNvPr>
          <p:cNvSpPr txBox="1"/>
          <p:nvPr/>
        </p:nvSpPr>
        <p:spPr>
          <a:xfrm>
            <a:off x="908931" y="6013469"/>
            <a:ext cx="12133377" cy="731520"/>
          </a:xfrm>
          <a:prstGeom prst="rect">
            <a:avLst/>
          </a:prstGeom>
          <a:solidFill>
            <a:srgbClr val="232D4B"/>
          </a:solidFill>
          <a:ln>
            <a:noFill/>
          </a:ln>
        </p:spPr>
        <p:txBody>
          <a:bodyPr spcFirstLastPara="1" wrap="square" lIns="126960" tIns="63480" rIns="126960" bIns="63480" anchor="ctr" anchorCtr="0">
            <a:noAutofit/>
          </a:bodyPr>
          <a:lstStyle/>
          <a:p>
            <a:pPr algn="ctr">
              <a:buSzPts val="700"/>
            </a:pPr>
            <a:r>
              <a:rPr lang="en-US" sz="5400" b="1">
                <a:solidFill>
                  <a:schemeClr val="lt1"/>
                </a:solidFill>
                <a:latin typeface="+mn-lt"/>
                <a:ea typeface="Calibri"/>
                <a:cs typeface="Calibri"/>
                <a:sym typeface="Calibri"/>
              </a:rPr>
              <a:t>BACKGROUND</a:t>
            </a:r>
            <a:endParaRPr sz="5400">
              <a:latin typeface="+mn-lt"/>
            </a:endParaRPr>
          </a:p>
        </p:txBody>
      </p:sp>
      <p:sp>
        <p:nvSpPr>
          <p:cNvPr id="134" name="Google Shape;134;p25">
            <a:extLst>
              <a:ext uri="{FF2B5EF4-FFF2-40B4-BE49-F238E27FC236}">
                <a16:creationId xmlns:a16="http://schemas.microsoft.com/office/drawing/2014/main" id="{AE480BD4-0718-7B47-6622-BFBEC66510E4}"/>
              </a:ext>
            </a:extLst>
          </p:cNvPr>
          <p:cNvSpPr txBox="1"/>
          <p:nvPr/>
        </p:nvSpPr>
        <p:spPr>
          <a:xfrm>
            <a:off x="14308667" y="6013469"/>
            <a:ext cx="28723935" cy="731520"/>
          </a:xfrm>
          <a:prstGeom prst="rect">
            <a:avLst/>
          </a:prstGeom>
          <a:solidFill>
            <a:srgbClr val="232D4B"/>
          </a:solidFill>
          <a:ln>
            <a:noFill/>
          </a:ln>
        </p:spPr>
        <p:txBody>
          <a:bodyPr spcFirstLastPara="1" wrap="square" lIns="126960" tIns="63480" rIns="126960" bIns="63480" anchor="ctr" anchorCtr="0">
            <a:noAutofit/>
          </a:bodyPr>
          <a:lstStyle/>
          <a:p>
            <a:pPr algn="ctr">
              <a:buSzPts val="700"/>
            </a:pPr>
            <a:r>
              <a:rPr lang="en-US" sz="5400" b="1">
                <a:solidFill>
                  <a:schemeClr val="lt1"/>
                </a:solidFill>
                <a:latin typeface="+mn-lt"/>
                <a:ea typeface="Calibri"/>
                <a:cs typeface="Calibri"/>
                <a:sym typeface="Calibri"/>
              </a:rPr>
              <a:t>  DASHBOARD DESIGN &amp; FEATURES</a:t>
            </a:r>
            <a:endParaRPr sz="5400">
              <a:latin typeface="+mn-lt"/>
            </a:endParaRPr>
          </a:p>
        </p:txBody>
      </p:sp>
      <p:sp>
        <p:nvSpPr>
          <p:cNvPr id="136" name="Google Shape;136;p25">
            <a:extLst>
              <a:ext uri="{FF2B5EF4-FFF2-40B4-BE49-F238E27FC236}">
                <a16:creationId xmlns:a16="http://schemas.microsoft.com/office/drawing/2014/main" id="{C0599301-2D7A-4A10-B580-51C58E46763E}"/>
              </a:ext>
            </a:extLst>
          </p:cNvPr>
          <p:cNvSpPr txBox="1"/>
          <p:nvPr/>
        </p:nvSpPr>
        <p:spPr>
          <a:xfrm>
            <a:off x="904806" y="19306790"/>
            <a:ext cx="12203437" cy="731520"/>
          </a:xfrm>
          <a:prstGeom prst="rect">
            <a:avLst/>
          </a:prstGeom>
          <a:solidFill>
            <a:srgbClr val="232D4B"/>
          </a:solidFill>
          <a:ln>
            <a:noFill/>
          </a:ln>
        </p:spPr>
        <p:txBody>
          <a:bodyPr spcFirstLastPara="1" wrap="square" lIns="126960" tIns="63480" rIns="126960" bIns="63480" anchor="ctr" anchorCtr="0">
            <a:noAutofit/>
          </a:bodyPr>
          <a:lstStyle/>
          <a:p>
            <a:pPr algn="ctr">
              <a:buSzPts val="700"/>
            </a:pPr>
            <a:r>
              <a:rPr lang="en-US" sz="5400" b="1">
                <a:solidFill>
                  <a:schemeClr val="lt1"/>
                </a:solidFill>
                <a:latin typeface="+mn-lt"/>
                <a:ea typeface="Calibri"/>
                <a:cs typeface="Calibri"/>
                <a:sym typeface="Calibri"/>
              </a:rPr>
              <a:t>METHODOLOGY</a:t>
            </a:r>
            <a:endParaRPr sz="5000">
              <a:latin typeface="+mn-lt"/>
            </a:endParaRPr>
          </a:p>
        </p:txBody>
      </p:sp>
      <p:sp>
        <p:nvSpPr>
          <p:cNvPr id="142" name="Google Shape;142;p25">
            <a:extLst>
              <a:ext uri="{FF2B5EF4-FFF2-40B4-BE49-F238E27FC236}">
                <a16:creationId xmlns:a16="http://schemas.microsoft.com/office/drawing/2014/main" id="{E9CC5FED-F531-B958-F3DC-700030333CAD}"/>
              </a:ext>
            </a:extLst>
          </p:cNvPr>
          <p:cNvSpPr txBox="1"/>
          <p:nvPr/>
        </p:nvSpPr>
        <p:spPr>
          <a:xfrm>
            <a:off x="27363514" y="20654064"/>
            <a:ext cx="346157" cy="415498"/>
          </a:xfrm>
          <a:prstGeom prst="rect">
            <a:avLst/>
          </a:prstGeom>
          <a:noFill/>
          <a:ln>
            <a:noFill/>
          </a:ln>
        </p:spPr>
        <p:txBody>
          <a:bodyPr spcFirstLastPara="1" wrap="square" lIns="126960" tIns="63480" rIns="126960" bIns="63480" anchor="t" anchorCtr="0">
            <a:noAutofit/>
          </a:bodyPr>
          <a:lstStyle/>
          <a:p>
            <a:pPr>
              <a:buSzPts val="300"/>
            </a:pPr>
            <a:r>
              <a:rPr lang="en-US" sz="1440" b="1">
                <a:solidFill>
                  <a:schemeClr val="lt1"/>
                </a:solidFill>
                <a:latin typeface="+mn-lt"/>
                <a:ea typeface="Calibri"/>
                <a:cs typeface="Calibri"/>
                <a:sym typeface="Calibri"/>
              </a:rPr>
              <a:t>3</a:t>
            </a:r>
            <a:endParaRPr sz="1440" b="1">
              <a:solidFill>
                <a:schemeClr val="lt1"/>
              </a:solidFill>
              <a:latin typeface="+mn-lt"/>
              <a:ea typeface="Calibri"/>
              <a:cs typeface="Calibri"/>
              <a:sym typeface="Calibri"/>
            </a:endParaRPr>
          </a:p>
        </p:txBody>
      </p:sp>
      <p:sp>
        <p:nvSpPr>
          <p:cNvPr id="145" name="Google Shape;145;p25">
            <a:extLst>
              <a:ext uri="{FF2B5EF4-FFF2-40B4-BE49-F238E27FC236}">
                <a16:creationId xmlns:a16="http://schemas.microsoft.com/office/drawing/2014/main" id="{61792432-5B49-42EF-39A1-587FEF1B8E61}"/>
              </a:ext>
            </a:extLst>
          </p:cNvPr>
          <p:cNvSpPr/>
          <p:nvPr/>
        </p:nvSpPr>
        <p:spPr>
          <a:xfrm>
            <a:off x="10217733" y="1369051"/>
            <a:ext cx="24105360" cy="2077920"/>
          </a:xfrm>
          <a:prstGeom prst="rect">
            <a:avLst/>
          </a:prstGeom>
          <a:noFill/>
          <a:ln>
            <a:noFill/>
          </a:ln>
        </p:spPr>
        <p:txBody>
          <a:bodyPr spcFirstLastPara="1" wrap="square" lIns="126960" tIns="63480" rIns="126960" bIns="63480" anchor="t" anchorCtr="0">
            <a:noAutofit/>
          </a:bodyPr>
          <a:lstStyle/>
          <a:p>
            <a:pPr lvl="0" algn="ctr">
              <a:buSzPts val="1200"/>
            </a:pPr>
            <a:r>
              <a:rPr lang="en-US" sz="8500" b="1">
                <a:solidFill>
                  <a:schemeClr val="lt1"/>
                </a:solidFill>
                <a:latin typeface="+mj-lt"/>
                <a:ea typeface="Calibri"/>
                <a:cs typeface="Calibri"/>
                <a:sym typeface="Calibri"/>
              </a:rPr>
              <a:t>Visualizing Property Tax Regressivity in Durham County</a:t>
            </a:r>
            <a:endParaRPr sz="8500">
              <a:solidFill>
                <a:srgbClr val="FF0000"/>
              </a:solidFill>
              <a:latin typeface="+mj-lt"/>
              <a:ea typeface="Calibri"/>
              <a:cs typeface="Calibri"/>
              <a:sym typeface="Calibri"/>
            </a:endParaRPr>
          </a:p>
        </p:txBody>
      </p:sp>
      <p:sp>
        <p:nvSpPr>
          <p:cNvPr id="35" name="Google Shape;133;p25">
            <a:extLst>
              <a:ext uri="{FF2B5EF4-FFF2-40B4-BE49-F238E27FC236}">
                <a16:creationId xmlns:a16="http://schemas.microsoft.com/office/drawing/2014/main" id="{095597A1-DC80-7C08-0951-72865E5192C3}"/>
              </a:ext>
            </a:extLst>
          </p:cNvPr>
          <p:cNvSpPr txBox="1"/>
          <p:nvPr/>
        </p:nvSpPr>
        <p:spPr>
          <a:xfrm>
            <a:off x="908932" y="14605534"/>
            <a:ext cx="12144991" cy="731520"/>
          </a:xfrm>
          <a:prstGeom prst="rect">
            <a:avLst/>
          </a:prstGeom>
          <a:solidFill>
            <a:srgbClr val="232D4B"/>
          </a:solidFill>
          <a:ln>
            <a:solidFill>
              <a:srgbClr val="232D4B"/>
            </a:solidFill>
          </a:ln>
        </p:spPr>
        <p:txBody>
          <a:bodyPr spcFirstLastPara="1" wrap="square" lIns="126960" tIns="63480" rIns="126960" bIns="63480" anchor="ctr" anchorCtr="0">
            <a:noAutofit/>
          </a:bodyPr>
          <a:lstStyle/>
          <a:p>
            <a:pPr algn="ctr">
              <a:buSzPts val="700"/>
            </a:pPr>
            <a:r>
              <a:rPr lang="en-US" sz="5400" b="1">
                <a:solidFill>
                  <a:schemeClr val="lt1"/>
                </a:solidFill>
                <a:latin typeface="+mn-lt"/>
                <a:cs typeface="Calibri"/>
                <a:sym typeface="Calibri"/>
              </a:rPr>
              <a:t>AIMS &amp; OBJECTIVES</a:t>
            </a:r>
            <a:endParaRPr sz="5400">
              <a:latin typeface="+mn-lt"/>
            </a:endParaRPr>
          </a:p>
        </p:txBody>
      </p:sp>
      <p:sp>
        <p:nvSpPr>
          <p:cNvPr id="3" name="TextBox 2">
            <a:extLst>
              <a:ext uri="{FF2B5EF4-FFF2-40B4-BE49-F238E27FC236}">
                <a16:creationId xmlns:a16="http://schemas.microsoft.com/office/drawing/2014/main" id="{DF53C3D9-B98E-852E-11D7-8CEF34D03A94}"/>
              </a:ext>
            </a:extLst>
          </p:cNvPr>
          <p:cNvSpPr txBox="1"/>
          <p:nvPr/>
        </p:nvSpPr>
        <p:spPr>
          <a:xfrm>
            <a:off x="948331" y="15600760"/>
            <a:ext cx="12256208" cy="3539430"/>
          </a:xfrm>
          <a:prstGeom prst="rect">
            <a:avLst/>
          </a:prstGeom>
          <a:noFill/>
        </p:spPr>
        <p:txBody>
          <a:bodyPr wrap="square" rtlCol="0">
            <a:spAutoFit/>
          </a:bodyPr>
          <a:lstStyle/>
          <a:p>
            <a:pPr marL="571500" lvl="0" indent="-571500">
              <a:buFont typeface="Arial" panose="020B0604020202020204" pitchFamily="34" charset="0"/>
              <a:buChar char="•"/>
            </a:pPr>
            <a:r>
              <a:rPr lang="en-US" sz="3200">
                <a:latin typeface="+mn-lt"/>
              </a:rPr>
              <a:t>Develop an interactive dashboard in Tableau to analyze and communicate property tax assessment disparities at the neighborhood and assessment group level. </a:t>
            </a:r>
          </a:p>
          <a:p>
            <a:pPr marL="571500" lvl="0" indent="-571500">
              <a:buFont typeface="Arial" panose="020B0604020202020204" pitchFamily="34" charset="0"/>
              <a:buChar char="•"/>
            </a:pPr>
            <a:r>
              <a:rPr lang="en-US" sz="3200">
                <a:latin typeface="+mn-lt"/>
              </a:rPr>
              <a:t>Show relationships between home sales value, neighborhood demographics, and assessment accuracy.</a:t>
            </a:r>
          </a:p>
          <a:p>
            <a:pPr marL="571500" lvl="0" indent="-571500">
              <a:buFont typeface="Arial" panose="020B0604020202020204" pitchFamily="34" charset="0"/>
              <a:buChar char="•"/>
            </a:pPr>
            <a:r>
              <a:rPr lang="en-US" sz="3200">
                <a:latin typeface="+mn-lt"/>
              </a:rPr>
              <a:t>Facilitate informed decision-making for advocacy groups and stakeholders.</a:t>
            </a:r>
          </a:p>
        </p:txBody>
      </p:sp>
      <p:pic>
        <p:nvPicPr>
          <p:cNvPr id="44" name="Picture 43">
            <a:extLst>
              <a:ext uri="{FF2B5EF4-FFF2-40B4-BE49-F238E27FC236}">
                <a16:creationId xmlns:a16="http://schemas.microsoft.com/office/drawing/2014/main" id="{0121B78F-F7BC-6FB9-F62C-649ED1713A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7580" y="1887683"/>
            <a:ext cx="8480153" cy="2580615"/>
          </a:xfrm>
          <a:prstGeom prst="rect">
            <a:avLst/>
          </a:prstGeom>
        </p:spPr>
      </p:pic>
      <p:sp>
        <p:nvSpPr>
          <p:cNvPr id="139" name="Google Shape;139;p25">
            <a:extLst>
              <a:ext uri="{FF2B5EF4-FFF2-40B4-BE49-F238E27FC236}">
                <a16:creationId xmlns:a16="http://schemas.microsoft.com/office/drawing/2014/main" id="{27C6BCF3-CCC3-A61E-75CA-2C9C0C0812E0}"/>
              </a:ext>
            </a:extLst>
          </p:cNvPr>
          <p:cNvSpPr txBox="1"/>
          <p:nvPr/>
        </p:nvSpPr>
        <p:spPr>
          <a:xfrm>
            <a:off x="37340014" y="1490158"/>
            <a:ext cx="3978493" cy="798668"/>
          </a:xfrm>
          <a:prstGeom prst="rect">
            <a:avLst/>
          </a:prstGeom>
          <a:solidFill>
            <a:srgbClr val="232D4B"/>
          </a:solidFill>
          <a:ln>
            <a:noFill/>
          </a:ln>
        </p:spPr>
        <p:txBody>
          <a:bodyPr spcFirstLastPara="1" wrap="square" lIns="126960" tIns="63480" rIns="126960" bIns="63480" anchor="ctr" anchorCtr="0">
            <a:noAutofit/>
          </a:bodyPr>
          <a:lstStyle/>
          <a:p>
            <a:pPr algn="ctr">
              <a:buSzPts val="700"/>
            </a:pPr>
            <a:r>
              <a:rPr lang="en-US" sz="3360" b="1">
                <a:solidFill>
                  <a:schemeClr val="lt1"/>
                </a:solidFill>
                <a:latin typeface="+mj-lt"/>
                <a:cs typeface="Calibri"/>
                <a:sym typeface="Calibri"/>
              </a:rPr>
              <a:t>QR CODE</a:t>
            </a:r>
            <a:endParaRPr sz="1920">
              <a:latin typeface="+mj-lt"/>
            </a:endParaRPr>
          </a:p>
        </p:txBody>
      </p:sp>
      <p:sp>
        <p:nvSpPr>
          <p:cNvPr id="47" name="TextBox 46">
            <a:extLst>
              <a:ext uri="{FF2B5EF4-FFF2-40B4-BE49-F238E27FC236}">
                <a16:creationId xmlns:a16="http://schemas.microsoft.com/office/drawing/2014/main" id="{BC2629B9-FAB5-A352-9803-A3020A4CB2CE}"/>
              </a:ext>
            </a:extLst>
          </p:cNvPr>
          <p:cNvSpPr txBox="1"/>
          <p:nvPr/>
        </p:nvSpPr>
        <p:spPr>
          <a:xfrm>
            <a:off x="954138" y="7026615"/>
            <a:ext cx="12188985" cy="7478970"/>
          </a:xfrm>
          <a:prstGeom prst="rect">
            <a:avLst/>
          </a:prstGeom>
          <a:noFill/>
        </p:spPr>
        <p:txBody>
          <a:bodyPr wrap="square" rtlCol="0">
            <a:spAutoFit/>
          </a:bodyPr>
          <a:lstStyle/>
          <a:p>
            <a:pPr marL="571500" lvl="0" indent="-571500">
              <a:buFont typeface="Arial" panose="020B0604020202020204" pitchFamily="34" charset="0"/>
              <a:buChar char="•"/>
            </a:pPr>
            <a:r>
              <a:rPr lang="en-US" sz="3200">
                <a:latin typeface="+mn-lt"/>
              </a:rPr>
              <a:t>Lower-value homes are more likely to be overassessed, increasing tax burdens for low-income homeowners. </a:t>
            </a:r>
          </a:p>
          <a:p>
            <a:pPr marL="571500" indent="-571500">
              <a:buFont typeface="Arial" panose="020B0604020202020204" pitchFamily="34" charset="0"/>
              <a:buChar char="•"/>
            </a:pPr>
            <a:r>
              <a:rPr lang="en-US" sz="3200"/>
              <a:t>Property values are assessed using mass appraisal methods, but systemic issues cause inaccuracies, disproportionately affecting marginalized homeowners.</a:t>
            </a:r>
          </a:p>
          <a:p>
            <a:pPr marL="571500" indent="-571500">
              <a:buFont typeface="Arial" panose="020B0604020202020204" pitchFamily="34" charset="0"/>
              <a:buChar char="•"/>
            </a:pPr>
            <a:r>
              <a:rPr lang="en-US" sz="3200">
                <a:latin typeface="+mn-lt"/>
              </a:rPr>
              <a:t>Homes in historically marginalized neighborhoods are more likely to be overassessed while high-value homes tend to be underassessed, creating a regressive tax system.</a:t>
            </a:r>
          </a:p>
          <a:p>
            <a:pPr marL="571500" indent="-571500">
              <a:buFont typeface="Arial" panose="020B0604020202020204" pitchFamily="34" charset="0"/>
              <a:buChar char="•"/>
            </a:pPr>
            <a:r>
              <a:rPr lang="en-US" sz="3200">
                <a:latin typeface="+mn-lt"/>
              </a:rPr>
              <a:t>Many overassessed homeowners lack the resources or knowledge to appeal successfully.</a:t>
            </a:r>
          </a:p>
          <a:p>
            <a:pPr marL="571500" indent="-571500">
              <a:buFont typeface="Arial" panose="020B0604020202020204" pitchFamily="34" charset="0"/>
              <a:buChar char="•"/>
            </a:pPr>
            <a:r>
              <a:rPr lang="en-US" sz="3200">
                <a:latin typeface="+mn-lt"/>
              </a:rPr>
              <a:t>Advocacy groups support affected communities, but there is a lack of accessible data tools to identify and address property tax inequities.</a:t>
            </a:r>
          </a:p>
          <a:p>
            <a:pPr marL="571500" indent="-571500">
              <a:buFont typeface="Arial" panose="020B0604020202020204" pitchFamily="34" charset="0"/>
              <a:buChar char="•"/>
            </a:pPr>
            <a:r>
              <a:rPr lang="en-US" sz="3200">
                <a:latin typeface="+mn-lt"/>
              </a:rPr>
              <a:t>Our team, in partnership with </a:t>
            </a:r>
            <a:r>
              <a:rPr lang="en-US" sz="3200" err="1">
                <a:latin typeface="+mn-lt"/>
              </a:rPr>
              <a:t>DataWorks</a:t>
            </a:r>
            <a:r>
              <a:rPr lang="en-US" sz="3200">
                <a:latin typeface="+mn-lt"/>
              </a:rPr>
              <a:t> NC, has developed an interactive tool to identify and address tax inequities. </a:t>
            </a:r>
          </a:p>
        </p:txBody>
      </p:sp>
      <p:pic>
        <p:nvPicPr>
          <p:cNvPr id="32" name="Picture 31">
            <a:extLst>
              <a:ext uri="{FF2B5EF4-FFF2-40B4-BE49-F238E27FC236}">
                <a16:creationId xmlns:a16="http://schemas.microsoft.com/office/drawing/2014/main" id="{F75ED89B-3D24-19A4-86F4-4148CA26FD9E}"/>
              </a:ext>
            </a:extLst>
          </p:cNvPr>
          <p:cNvPicPr>
            <a:picLocks noChangeAspect="1"/>
          </p:cNvPicPr>
          <p:nvPr/>
        </p:nvPicPr>
        <p:blipFill>
          <a:blip r:embed="rId6"/>
          <a:stretch>
            <a:fillRect/>
          </a:stretch>
        </p:blipFill>
        <p:spPr>
          <a:xfrm>
            <a:off x="895523" y="27053017"/>
            <a:ext cx="12932994" cy="5349188"/>
          </a:xfrm>
          <a:prstGeom prst="rect">
            <a:avLst/>
          </a:prstGeom>
        </p:spPr>
      </p:pic>
      <p:sp>
        <p:nvSpPr>
          <p:cNvPr id="2" name="Google Shape;147;p25">
            <a:extLst>
              <a:ext uri="{FF2B5EF4-FFF2-40B4-BE49-F238E27FC236}">
                <a16:creationId xmlns:a16="http://schemas.microsoft.com/office/drawing/2014/main" id="{E61B4153-2159-CB6C-171A-35DB9B36E1E8}"/>
              </a:ext>
            </a:extLst>
          </p:cNvPr>
          <p:cNvSpPr txBox="1"/>
          <p:nvPr/>
        </p:nvSpPr>
        <p:spPr>
          <a:xfrm>
            <a:off x="14265165" y="29717417"/>
            <a:ext cx="13716000" cy="731520"/>
          </a:xfrm>
          <a:prstGeom prst="rect">
            <a:avLst/>
          </a:prstGeom>
          <a:solidFill>
            <a:srgbClr val="232D4B"/>
          </a:solidFill>
          <a:ln>
            <a:noFill/>
          </a:ln>
        </p:spPr>
        <p:txBody>
          <a:bodyPr spcFirstLastPara="1" wrap="square" lIns="126960" tIns="63480" rIns="126960" bIns="63480" anchor="ctr" anchorCtr="0">
            <a:noAutofit/>
          </a:bodyPr>
          <a:lstStyle/>
          <a:p>
            <a:pPr algn="ctr"/>
            <a:r>
              <a:rPr lang="en-US" sz="5400" b="1">
                <a:solidFill>
                  <a:schemeClr val="lt1"/>
                </a:solidFill>
                <a:latin typeface="+mn-lt"/>
                <a:ea typeface="Calibri"/>
                <a:cs typeface="Calibri"/>
                <a:sym typeface="Calibri"/>
              </a:rPr>
              <a:t>REFERENCES</a:t>
            </a:r>
            <a:endParaRPr lang="en-US"/>
          </a:p>
        </p:txBody>
      </p:sp>
      <p:sp>
        <p:nvSpPr>
          <p:cNvPr id="4" name="Google Shape;147;p25">
            <a:extLst>
              <a:ext uri="{FF2B5EF4-FFF2-40B4-BE49-F238E27FC236}">
                <a16:creationId xmlns:a16="http://schemas.microsoft.com/office/drawing/2014/main" id="{40FFA438-03D2-61A0-CF30-A88E1110AA28}"/>
              </a:ext>
            </a:extLst>
          </p:cNvPr>
          <p:cNvSpPr txBox="1"/>
          <p:nvPr/>
        </p:nvSpPr>
        <p:spPr>
          <a:xfrm>
            <a:off x="29378894" y="29717418"/>
            <a:ext cx="13716000" cy="731520"/>
          </a:xfrm>
          <a:prstGeom prst="rect">
            <a:avLst/>
          </a:prstGeom>
          <a:solidFill>
            <a:srgbClr val="232D4B"/>
          </a:solidFill>
          <a:ln>
            <a:noFill/>
          </a:ln>
        </p:spPr>
        <p:txBody>
          <a:bodyPr spcFirstLastPara="1" wrap="square" lIns="126960" tIns="63480" rIns="126960" bIns="63480" anchor="ctr" anchorCtr="0">
            <a:noAutofit/>
          </a:bodyPr>
          <a:lstStyle/>
          <a:p>
            <a:pPr algn="ctr"/>
            <a:r>
              <a:rPr lang="en-US" sz="5400" b="1">
                <a:solidFill>
                  <a:schemeClr val="lt1"/>
                </a:solidFill>
                <a:latin typeface="+mn-lt"/>
                <a:ea typeface="Calibri"/>
                <a:cs typeface="Calibri"/>
                <a:sym typeface="Calibri"/>
              </a:rPr>
              <a:t>ACKNOWLEDGEMENTS</a:t>
            </a:r>
            <a:endParaRPr lang="en-US"/>
          </a:p>
        </p:txBody>
      </p:sp>
      <p:sp>
        <p:nvSpPr>
          <p:cNvPr id="5" name="Google Shape;147;p25">
            <a:extLst>
              <a:ext uri="{FF2B5EF4-FFF2-40B4-BE49-F238E27FC236}">
                <a16:creationId xmlns:a16="http://schemas.microsoft.com/office/drawing/2014/main" id="{BD4E282A-6AB9-BC3D-848F-F46883042212}"/>
              </a:ext>
            </a:extLst>
          </p:cNvPr>
          <p:cNvSpPr txBox="1"/>
          <p:nvPr/>
        </p:nvSpPr>
        <p:spPr>
          <a:xfrm>
            <a:off x="14308665" y="19748695"/>
            <a:ext cx="28723935" cy="731520"/>
          </a:xfrm>
          <a:prstGeom prst="rect">
            <a:avLst/>
          </a:prstGeom>
          <a:solidFill>
            <a:srgbClr val="232D4B"/>
          </a:solidFill>
          <a:ln>
            <a:noFill/>
          </a:ln>
        </p:spPr>
        <p:txBody>
          <a:bodyPr spcFirstLastPara="1" wrap="square" lIns="126960" tIns="63480" rIns="126960" bIns="63480" anchor="ctr" anchorCtr="0">
            <a:noAutofit/>
          </a:bodyPr>
          <a:lstStyle/>
          <a:p>
            <a:pPr algn="ctr"/>
            <a:r>
              <a:rPr lang="en-US" sz="5400" b="1">
                <a:solidFill>
                  <a:schemeClr val="lt1"/>
                </a:solidFill>
                <a:latin typeface="+mn-lt"/>
                <a:ea typeface="Calibri"/>
                <a:cs typeface="Calibri"/>
                <a:sym typeface="Calibri"/>
              </a:rPr>
              <a:t>DISCUSSION</a:t>
            </a:r>
            <a:endParaRPr lang="en-US"/>
          </a:p>
        </p:txBody>
      </p:sp>
      <p:sp>
        <p:nvSpPr>
          <p:cNvPr id="8" name="Speech Bubble: Rectangle 7">
            <a:extLst>
              <a:ext uri="{FF2B5EF4-FFF2-40B4-BE49-F238E27FC236}">
                <a16:creationId xmlns:a16="http://schemas.microsoft.com/office/drawing/2014/main" id="{139351F3-F005-F547-ADF9-3661346CE78C}"/>
              </a:ext>
            </a:extLst>
          </p:cNvPr>
          <p:cNvSpPr/>
          <p:nvPr/>
        </p:nvSpPr>
        <p:spPr>
          <a:xfrm>
            <a:off x="37206673" y="7026615"/>
            <a:ext cx="5436066" cy="1335909"/>
          </a:xfrm>
          <a:prstGeom prst="wedgeRectCallout">
            <a:avLst>
              <a:gd name="adj1" fmla="val -79517"/>
              <a:gd name="adj2" fmla="val 53592"/>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2800">
                <a:ea typeface="+mn-lt"/>
                <a:cs typeface="+mn-lt"/>
              </a:rPr>
              <a:t>Filters allow users to customize map display.</a:t>
            </a:r>
            <a:endParaRPr lang="en-US" sz="2800">
              <a:cs typeface="Arial"/>
            </a:endParaRPr>
          </a:p>
        </p:txBody>
      </p:sp>
      <p:sp>
        <p:nvSpPr>
          <p:cNvPr id="9" name="Speech Bubble: Rectangle 8">
            <a:extLst>
              <a:ext uri="{FF2B5EF4-FFF2-40B4-BE49-F238E27FC236}">
                <a16:creationId xmlns:a16="http://schemas.microsoft.com/office/drawing/2014/main" id="{39815E3E-1B40-A7E6-3EBF-92D2EDF282C6}"/>
              </a:ext>
            </a:extLst>
          </p:cNvPr>
          <p:cNvSpPr/>
          <p:nvPr/>
        </p:nvSpPr>
        <p:spPr>
          <a:xfrm>
            <a:off x="14135999" y="13632980"/>
            <a:ext cx="4983062" cy="3169375"/>
          </a:xfrm>
          <a:prstGeom prst="wedgeRectCallout">
            <a:avLst>
              <a:gd name="adj1" fmla="val 86675"/>
              <a:gd name="adj2" fmla="val -49760"/>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2800">
                <a:cs typeface="Arial"/>
              </a:rPr>
              <a:t>This interactive map visualizes property tax disparities across Durham County. The tooltip displays racial/ethnic makeup and assessment metrics for the selected area.</a:t>
            </a:r>
          </a:p>
        </p:txBody>
      </p:sp>
      <p:sp>
        <p:nvSpPr>
          <p:cNvPr id="10" name="Speech Bubble: Rectangle 9">
            <a:extLst>
              <a:ext uri="{FF2B5EF4-FFF2-40B4-BE49-F238E27FC236}">
                <a16:creationId xmlns:a16="http://schemas.microsoft.com/office/drawing/2014/main" id="{C37CB781-0387-5F0A-BC89-4559DCF96FF1}"/>
              </a:ext>
            </a:extLst>
          </p:cNvPr>
          <p:cNvSpPr/>
          <p:nvPr/>
        </p:nvSpPr>
        <p:spPr>
          <a:xfrm>
            <a:off x="19607135" y="16587574"/>
            <a:ext cx="5335400" cy="2845238"/>
          </a:xfrm>
          <a:prstGeom prst="wedgeRectCallout">
            <a:avLst>
              <a:gd name="adj1" fmla="val 79862"/>
              <a:gd name="adj2" fmla="val -188650"/>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2800">
                <a:ea typeface="+mn-lt"/>
                <a:cs typeface="+mn-lt"/>
              </a:rPr>
              <a:t>The bar chart illustrates the distribution of </a:t>
            </a:r>
            <a:r>
              <a:rPr lang="en-US" sz="2800" err="1">
                <a:ea typeface="+mn-lt"/>
                <a:cs typeface="+mn-lt"/>
              </a:rPr>
              <a:t>overassessed</a:t>
            </a:r>
            <a:r>
              <a:rPr lang="en-US" sz="2800">
                <a:ea typeface="+mn-lt"/>
                <a:cs typeface="+mn-lt"/>
              </a:rPr>
              <a:t>, accurately assessed, and </a:t>
            </a:r>
            <a:r>
              <a:rPr lang="en-US" sz="2800" err="1">
                <a:ea typeface="+mn-lt"/>
                <a:cs typeface="+mn-lt"/>
              </a:rPr>
              <a:t>underassessed</a:t>
            </a:r>
            <a:r>
              <a:rPr lang="en-US" sz="2800">
                <a:ea typeface="+mn-lt"/>
                <a:cs typeface="+mn-lt"/>
              </a:rPr>
              <a:t> properties across sales quartiles for each neighborhood.</a:t>
            </a:r>
            <a:endParaRPr lang="en-US" sz="2800">
              <a:cs typeface="Arial"/>
            </a:endParaRPr>
          </a:p>
        </p:txBody>
      </p:sp>
      <p:sp>
        <p:nvSpPr>
          <p:cNvPr id="18" name="Speech Bubble: Rectangle 17">
            <a:extLst>
              <a:ext uri="{FF2B5EF4-FFF2-40B4-BE49-F238E27FC236}">
                <a16:creationId xmlns:a16="http://schemas.microsoft.com/office/drawing/2014/main" id="{BEA878C3-3A5B-2339-C6AA-2067C475A4D2}"/>
              </a:ext>
            </a:extLst>
          </p:cNvPr>
          <p:cNvSpPr/>
          <p:nvPr/>
        </p:nvSpPr>
        <p:spPr>
          <a:xfrm>
            <a:off x="29696792" y="17256433"/>
            <a:ext cx="8954890" cy="2037169"/>
          </a:xfrm>
          <a:prstGeom prst="wedgeRectCallout">
            <a:avLst>
              <a:gd name="adj1" fmla="val 70641"/>
              <a:gd name="adj2" fmla="val -65370"/>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3200">
                <a:cs typeface="Arial"/>
              </a:rPr>
              <a:t>This view provides a detailed breakdown of assessment metrics for the selected neighborhood and for Durham County, comparing them to acceptable ranges.</a:t>
            </a:r>
          </a:p>
        </p:txBody>
      </p:sp>
      <p:sp>
        <p:nvSpPr>
          <p:cNvPr id="19" name="Speech Bubble: Rectangle 18">
            <a:extLst>
              <a:ext uri="{FF2B5EF4-FFF2-40B4-BE49-F238E27FC236}">
                <a16:creationId xmlns:a16="http://schemas.microsoft.com/office/drawing/2014/main" id="{1170F93D-825E-C035-D4A0-220262FA39C5}"/>
              </a:ext>
            </a:extLst>
          </p:cNvPr>
          <p:cNvSpPr/>
          <p:nvPr/>
        </p:nvSpPr>
        <p:spPr>
          <a:xfrm>
            <a:off x="37206673" y="8736851"/>
            <a:ext cx="5486400" cy="1569754"/>
          </a:xfrm>
          <a:prstGeom prst="wedgeRectCallout">
            <a:avLst>
              <a:gd name="adj1" fmla="val -93561"/>
              <a:gd name="adj2" fmla="val 23741"/>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2800"/>
              <a:t>Users can choose which metrics to display (alternate view shown below).</a:t>
            </a:r>
            <a:endParaRPr lang="en-US" sz="2800">
              <a:cs typeface="Arial"/>
            </a:endParaRPr>
          </a:p>
        </p:txBody>
      </p:sp>
      <p:sp>
        <p:nvSpPr>
          <p:cNvPr id="20" name="Right Brace 19">
            <a:extLst>
              <a:ext uri="{FF2B5EF4-FFF2-40B4-BE49-F238E27FC236}">
                <a16:creationId xmlns:a16="http://schemas.microsoft.com/office/drawing/2014/main" id="{E7172C73-4E11-E5CD-0A12-37D022A4206F}"/>
              </a:ext>
            </a:extLst>
          </p:cNvPr>
          <p:cNvSpPr/>
          <p:nvPr/>
        </p:nvSpPr>
        <p:spPr>
          <a:xfrm>
            <a:off x="35012622" y="7294608"/>
            <a:ext cx="558987" cy="224865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E9F7E60-1052-57A7-D2D2-AE405664308D}"/>
              </a:ext>
            </a:extLst>
          </p:cNvPr>
          <p:cNvSpPr txBox="1"/>
          <p:nvPr/>
        </p:nvSpPr>
        <p:spPr>
          <a:xfrm>
            <a:off x="22901673" y="20856934"/>
            <a:ext cx="20193981" cy="5509200"/>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US" sz="3200">
                <a:latin typeface="+mn-lt"/>
              </a:rPr>
              <a:t>Mass assessment often leads to situations like the one pictured on the left.</a:t>
            </a:r>
          </a:p>
          <a:p>
            <a:pPr marL="571500" indent="-571500">
              <a:buFont typeface="Arial" panose="020B0604020202020204" pitchFamily="34" charset="0"/>
              <a:buChar char="•"/>
            </a:pPr>
            <a:r>
              <a:rPr lang="en-US" sz="3200">
                <a:latin typeface="+mn-lt"/>
              </a:rPr>
              <a:t>Identifying tax regressivity is a complex process, especially for the homeowners most affected by it. Advocacy groups play a crucial role in addressing these inequities, but they often lack accessible data and tools to support their efforts. Our dashboard simplifies this process by providing clear, visual insights into tax assessment disparities. Advocacy groups can quickly identify </a:t>
            </a:r>
            <a:r>
              <a:rPr lang="en-US" sz="3200" err="1">
                <a:latin typeface="+mn-lt"/>
              </a:rPr>
              <a:t>overassessed</a:t>
            </a:r>
            <a:r>
              <a:rPr lang="en-US" sz="3200">
                <a:latin typeface="+mn-lt"/>
              </a:rPr>
              <a:t> neighborhoods, analyze trends, and use this information to educate homeowners on how tax regressivity affects them. They can also guide homeowners through the appeals process, ensuring they have the necessary evidence to challenge unfair assessments.</a:t>
            </a:r>
          </a:p>
          <a:p>
            <a:pPr marL="571500" indent="-571500">
              <a:buFont typeface="Arial" panose="020B0604020202020204" pitchFamily="34" charset="0"/>
              <a:buChar char="•"/>
            </a:pPr>
            <a:r>
              <a:rPr lang="en-US" sz="3200">
                <a:latin typeface="+mn-lt"/>
              </a:rPr>
              <a:t>Many homeowners are unaware of their ability to challenge unfair assessments. This dashboard serves as an educational tool, providing data-driven evidence for the appeals process.</a:t>
            </a:r>
          </a:p>
          <a:p>
            <a:pPr marL="571500" indent="-571500">
              <a:buFont typeface="Arial" panose="020B0604020202020204" pitchFamily="34" charset="0"/>
              <a:buChar char="•"/>
            </a:pPr>
            <a:endParaRPr lang="en-US" sz="3200">
              <a:latin typeface="+mn-lt"/>
            </a:endParaRPr>
          </a:p>
        </p:txBody>
      </p:sp>
      <p:sp>
        <p:nvSpPr>
          <p:cNvPr id="14" name="TextBox 13">
            <a:extLst>
              <a:ext uri="{FF2B5EF4-FFF2-40B4-BE49-F238E27FC236}">
                <a16:creationId xmlns:a16="http://schemas.microsoft.com/office/drawing/2014/main" id="{3967E66F-5D44-0D68-0F5D-4C1CEAFDD99F}"/>
              </a:ext>
            </a:extLst>
          </p:cNvPr>
          <p:cNvSpPr txBox="1"/>
          <p:nvPr/>
        </p:nvSpPr>
        <p:spPr>
          <a:xfrm>
            <a:off x="14362756" y="27379315"/>
            <a:ext cx="28748847" cy="2554545"/>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US" sz="3200">
                <a:latin typeface="+mn-lt"/>
              </a:rPr>
              <a:t>This dashboard bridges the gap between raw data and actionable insights, equipping advocacy groups with the tools needed to challenge unfair assessments. </a:t>
            </a:r>
          </a:p>
          <a:p>
            <a:pPr marL="571500" indent="-571500">
              <a:buFont typeface="Arial" panose="020B0604020202020204" pitchFamily="34" charset="0"/>
              <a:buChar char="•"/>
            </a:pPr>
            <a:r>
              <a:rPr lang="en-US" sz="3200">
                <a:latin typeface="+mn-lt"/>
              </a:rPr>
              <a:t>By highlighting patterns of overassessment, it helps homeowners understand their tax burden and gather the necessary evidence to support appeals. </a:t>
            </a:r>
          </a:p>
          <a:p>
            <a:pPr marL="571500" indent="-571500">
              <a:buFont typeface="Arial" panose="020B0604020202020204" pitchFamily="34" charset="0"/>
              <a:buChar char="•"/>
            </a:pPr>
            <a:r>
              <a:rPr lang="en-US" sz="3200">
                <a:latin typeface="+mn-lt"/>
              </a:rPr>
              <a:t>With accessible data-driven analysis, the dashboard supports broader efforts to promote transparency, fairness, and equity in property taxation. </a:t>
            </a:r>
            <a:endParaRPr lang="en-US" sz="3200"/>
          </a:p>
          <a:p>
            <a:pPr marL="571500" indent="-571500">
              <a:buFont typeface="Arial" panose="020B0604020202020204" pitchFamily="34" charset="0"/>
              <a:buChar char="•"/>
            </a:pPr>
            <a:endParaRPr lang="en-US" sz="3200">
              <a:latin typeface="+mn-lt"/>
            </a:endParaRPr>
          </a:p>
        </p:txBody>
      </p:sp>
      <p:sp>
        <p:nvSpPr>
          <p:cNvPr id="7" name="Google Shape;147;p25">
            <a:extLst>
              <a:ext uri="{FF2B5EF4-FFF2-40B4-BE49-F238E27FC236}">
                <a16:creationId xmlns:a16="http://schemas.microsoft.com/office/drawing/2014/main" id="{DFD5CAB3-ED64-134B-7FEC-304C68727475}"/>
              </a:ext>
            </a:extLst>
          </p:cNvPr>
          <p:cNvSpPr txBox="1"/>
          <p:nvPr/>
        </p:nvSpPr>
        <p:spPr>
          <a:xfrm>
            <a:off x="14316640" y="26398854"/>
            <a:ext cx="28723935" cy="731520"/>
          </a:xfrm>
          <a:prstGeom prst="rect">
            <a:avLst/>
          </a:prstGeom>
          <a:solidFill>
            <a:srgbClr val="232D4B"/>
          </a:solidFill>
          <a:ln>
            <a:noFill/>
          </a:ln>
        </p:spPr>
        <p:txBody>
          <a:bodyPr spcFirstLastPara="1" wrap="square" lIns="126960" tIns="63480" rIns="126960" bIns="63480" anchor="ctr" anchorCtr="0">
            <a:noAutofit/>
          </a:bodyPr>
          <a:lstStyle/>
          <a:p>
            <a:pPr algn="ctr"/>
            <a:r>
              <a:rPr lang="en-US" sz="5400" b="1">
                <a:solidFill>
                  <a:schemeClr val="lt1"/>
                </a:solidFill>
                <a:latin typeface="+mn-lt"/>
                <a:ea typeface="Calibri"/>
                <a:cs typeface="Calibri"/>
                <a:sym typeface="Calibri"/>
              </a:rPr>
              <a:t>CONCLUSION &amp; IMPACT</a:t>
            </a:r>
            <a:endParaRPr lang="en-US"/>
          </a:p>
        </p:txBody>
      </p:sp>
      <p:sp>
        <p:nvSpPr>
          <p:cNvPr id="11" name="TextBox 10">
            <a:extLst>
              <a:ext uri="{FF2B5EF4-FFF2-40B4-BE49-F238E27FC236}">
                <a16:creationId xmlns:a16="http://schemas.microsoft.com/office/drawing/2014/main" id="{AB6E1565-9BF5-6B77-1617-0B451F328239}"/>
              </a:ext>
            </a:extLst>
          </p:cNvPr>
          <p:cNvSpPr txBox="1"/>
          <p:nvPr/>
        </p:nvSpPr>
        <p:spPr>
          <a:xfrm>
            <a:off x="29319216" y="30814762"/>
            <a:ext cx="13657585" cy="2246769"/>
          </a:xfrm>
          <a:prstGeom prst="rect">
            <a:avLst/>
          </a:prstGeom>
          <a:noFill/>
        </p:spPr>
        <p:txBody>
          <a:bodyPr wrap="square" lIns="91440" tIns="45720" rIns="91440" bIns="45720" rtlCol="0" anchor="t">
            <a:spAutoFit/>
          </a:bodyPr>
          <a:lstStyle/>
          <a:p>
            <a:pPr marL="571500" indent="-571500">
              <a:buFont typeface="Arial" panose="020B0604020202020204" pitchFamily="34" charset="0"/>
              <a:buChar char="•"/>
            </a:pPr>
            <a:r>
              <a:rPr lang="en-US" sz="2800" err="1">
                <a:latin typeface="+mn-lt"/>
              </a:rPr>
              <a:t>DataWorks</a:t>
            </a:r>
            <a:r>
              <a:rPr lang="en-US" sz="2800">
                <a:latin typeface="+mn-lt"/>
              </a:rPr>
              <a:t> NC</a:t>
            </a:r>
          </a:p>
          <a:p>
            <a:pPr marL="571500" indent="-571500">
              <a:buFont typeface="Arial" panose="020B0604020202020204" pitchFamily="34" charset="0"/>
              <a:buChar char="•"/>
            </a:pPr>
            <a:r>
              <a:rPr lang="en-US" sz="2800">
                <a:latin typeface="+mn-lt"/>
              </a:rPr>
              <a:t>Durham County Tax Assessor</a:t>
            </a:r>
          </a:p>
          <a:p>
            <a:pPr marL="571500" indent="-571500">
              <a:buFont typeface="Arial" panose="020B0604020202020204" pitchFamily="34" charset="0"/>
              <a:buChar char="•"/>
            </a:pPr>
            <a:r>
              <a:rPr lang="en-US" sz="2800"/>
              <a:t>The Community Justice Collaborative of the NC Housing Coalition</a:t>
            </a:r>
          </a:p>
          <a:p>
            <a:pPr marL="571500" indent="-571500">
              <a:buFont typeface="Arial" panose="020B0604020202020204" pitchFamily="34" charset="0"/>
              <a:buChar char="•"/>
            </a:pPr>
            <a:r>
              <a:rPr lang="en-US" sz="2800"/>
              <a:t>Allison Young</a:t>
            </a:r>
          </a:p>
          <a:p>
            <a:pPr marL="571500" indent="-571500">
              <a:buFont typeface="Arial" panose="020B0604020202020204" pitchFamily="34" charset="0"/>
              <a:buChar char="•"/>
            </a:pPr>
            <a:endParaRPr lang="en-US" sz="2800"/>
          </a:p>
        </p:txBody>
      </p:sp>
      <p:sp>
        <p:nvSpPr>
          <p:cNvPr id="21" name="TextBox 20">
            <a:extLst>
              <a:ext uri="{FF2B5EF4-FFF2-40B4-BE49-F238E27FC236}">
                <a16:creationId xmlns:a16="http://schemas.microsoft.com/office/drawing/2014/main" id="{369FB6D3-FDB3-C235-EE7C-3A7974D2DA21}"/>
              </a:ext>
            </a:extLst>
          </p:cNvPr>
          <p:cNvSpPr txBox="1"/>
          <p:nvPr/>
        </p:nvSpPr>
        <p:spPr>
          <a:xfrm>
            <a:off x="14328742" y="30799946"/>
            <a:ext cx="13766225" cy="1815882"/>
          </a:xfrm>
          <a:prstGeom prst="rect">
            <a:avLst/>
          </a:prstGeom>
          <a:noFill/>
        </p:spPr>
        <p:txBody>
          <a:bodyPr wrap="square" lIns="91440" tIns="45720" rIns="91440" bIns="45720" rtlCol="0" anchor="t">
            <a:spAutoFit/>
          </a:bodyPr>
          <a:lstStyle/>
          <a:p>
            <a:pPr marL="457200" indent="-457200">
              <a:buChar char="•"/>
            </a:pPr>
            <a:r>
              <a:rPr lang="en-US" sz="2800"/>
              <a:t>International Association of Assessing Officers - IAAO. (2013) Standard on ratio studies. </a:t>
            </a:r>
            <a:r>
              <a:rPr lang="en-US" sz="2800">
                <a:solidFill>
                  <a:srgbClr val="232D4B"/>
                </a:solidFill>
                <a:hlinkClick r:id="rId7">
                  <a:extLst>
                    <a:ext uri="{A12FA001-AC4F-418D-AE19-62706E023703}">
                      <ahyp:hlinkClr xmlns:ahyp="http://schemas.microsoft.com/office/drawing/2018/hyperlinkcolor" val="tx"/>
                    </a:ext>
                  </a:extLst>
                </a:hlinkClick>
              </a:rPr>
              <a:t>https://www.iaao.org/wp-content/uploads/Standard_on_Ratio_Studies.pdf</a:t>
            </a:r>
            <a:r>
              <a:rPr lang="en-US" sz="2800">
                <a:solidFill>
                  <a:srgbClr val="232D4B"/>
                </a:solidFill>
              </a:rPr>
              <a:t> </a:t>
            </a:r>
          </a:p>
          <a:p>
            <a:pPr marL="457200" indent="-457200">
              <a:buChar char="•"/>
            </a:pPr>
            <a:r>
              <a:rPr lang="en-US" sz="2800"/>
              <a:t>Infographic of Orange County homes provided by the North Carolina Housing Coalition.</a:t>
            </a:r>
          </a:p>
        </p:txBody>
      </p:sp>
      <p:pic>
        <p:nvPicPr>
          <p:cNvPr id="16" name="Picture 15" descr="A qr code on a white background&#10;&#10;AI-generated content may be incorrect.">
            <a:extLst>
              <a:ext uri="{FF2B5EF4-FFF2-40B4-BE49-F238E27FC236}">
                <a16:creationId xmlns:a16="http://schemas.microsoft.com/office/drawing/2014/main" id="{EDC9D05B-F83D-14AA-DE5D-D18A293247F8}"/>
              </a:ext>
            </a:extLst>
          </p:cNvPr>
          <p:cNvPicPr>
            <a:picLocks noChangeAspect="1"/>
          </p:cNvPicPr>
          <p:nvPr/>
        </p:nvPicPr>
        <p:blipFill>
          <a:blip r:embed="rId8"/>
          <a:stretch>
            <a:fillRect/>
          </a:stretch>
        </p:blipFill>
        <p:spPr>
          <a:xfrm>
            <a:off x="38016628" y="2302999"/>
            <a:ext cx="2667721" cy="2496764"/>
          </a:xfrm>
          <a:prstGeom prst="rect">
            <a:avLst/>
          </a:prstGeom>
        </p:spPr>
      </p:pic>
      <p:sp>
        <p:nvSpPr>
          <p:cNvPr id="23" name="TextBox 22">
            <a:extLst>
              <a:ext uri="{FF2B5EF4-FFF2-40B4-BE49-F238E27FC236}">
                <a16:creationId xmlns:a16="http://schemas.microsoft.com/office/drawing/2014/main" id="{45F5A238-AADC-9732-7946-ED2A4087E56C}"/>
              </a:ext>
            </a:extLst>
          </p:cNvPr>
          <p:cNvSpPr txBox="1"/>
          <p:nvPr/>
        </p:nvSpPr>
        <p:spPr>
          <a:xfrm>
            <a:off x="935990" y="20316497"/>
            <a:ext cx="12105737" cy="1569660"/>
          </a:xfrm>
          <a:prstGeom prst="rect">
            <a:avLst/>
          </a:prstGeom>
          <a:noFill/>
        </p:spPr>
        <p:txBody>
          <a:bodyPr wrap="square" lIns="91440" tIns="45720" rIns="91440" bIns="45720" rtlCol="0" anchor="t">
            <a:spAutoFit/>
          </a:bodyPr>
          <a:lstStyle/>
          <a:p>
            <a:pPr marL="457200" indent="-457200">
              <a:buChar char="•"/>
            </a:pPr>
            <a:r>
              <a:rPr lang="en-US" sz="3200"/>
              <a:t>Sales and assessment data were provided by the Durham County Tax Assessor’s office, and demographic data came from the 2022 American Community Survey.</a:t>
            </a:r>
            <a:endParaRPr lang="en-US"/>
          </a:p>
        </p:txBody>
      </p:sp>
      <p:pic>
        <p:nvPicPr>
          <p:cNvPr id="12" name="Picture 11" descr="A screen shot of a computer&#10;&#10;AI-generated content may be incorrect.">
            <a:extLst>
              <a:ext uri="{FF2B5EF4-FFF2-40B4-BE49-F238E27FC236}">
                <a16:creationId xmlns:a16="http://schemas.microsoft.com/office/drawing/2014/main" id="{686BB799-B3E0-AFE7-1416-BE12EE2FB661}"/>
              </a:ext>
            </a:extLst>
          </p:cNvPr>
          <p:cNvPicPr>
            <a:picLocks noChangeAspect="1"/>
          </p:cNvPicPr>
          <p:nvPr/>
        </p:nvPicPr>
        <p:blipFill>
          <a:blip r:embed="rId9"/>
          <a:stretch>
            <a:fillRect/>
          </a:stretch>
        </p:blipFill>
        <p:spPr>
          <a:xfrm>
            <a:off x="1057116" y="22089259"/>
            <a:ext cx="12299193" cy="4948316"/>
          </a:xfrm>
          <a:prstGeom prst="rect">
            <a:avLst/>
          </a:prstGeom>
        </p:spPr>
      </p:pic>
      <p:pic>
        <p:nvPicPr>
          <p:cNvPr id="17" name="Picture 16" descr="A comparison of a house and a house&#10;&#10;AI-generated content may be incorrect.">
            <a:extLst>
              <a:ext uri="{FF2B5EF4-FFF2-40B4-BE49-F238E27FC236}">
                <a16:creationId xmlns:a16="http://schemas.microsoft.com/office/drawing/2014/main" id="{714CA68A-A51E-027F-FA61-4814BDB0C6F6}"/>
              </a:ext>
            </a:extLst>
          </p:cNvPr>
          <p:cNvPicPr>
            <a:picLocks noChangeAspect="1"/>
          </p:cNvPicPr>
          <p:nvPr/>
        </p:nvPicPr>
        <p:blipFill>
          <a:blip r:embed="rId10"/>
          <a:stretch>
            <a:fillRect/>
          </a:stretch>
        </p:blipFill>
        <p:spPr>
          <a:xfrm>
            <a:off x="14285753" y="20661518"/>
            <a:ext cx="8625281" cy="5537869"/>
          </a:xfrm>
          <a:prstGeom prst="rect">
            <a:avLst/>
          </a:prstGeom>
        </p:spPr>
      </p:pic>
    </p:spTree>
    <p:extLst>
      <p:ext uri="{BB962C8B-B14F-4D97-AF65-F5344CB8AC3E}">
        <p14:creationId xmlns:p14="http://schemas.microsoft.com/office/powerpoint/2010/main" val="29377767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F9173DCF3EE364E9AD077BC7BFFD33C" ma:contentTypeVersion="16" ma:contentTypeDescription="Create a new document." ma:contentTypeScope="" ma:versionID="cbcbe6bc16c024e88870726351aa6f5c">
  <xsd:schema xmlns:xsd="http://www.w3.org/2001/XMLSchema" xmlns:xs="http://www.w3.org/2001/XMLSchema" xmlns:p="http://schemas.microsoft.com/office/2006/metadata/properties" xmlns:ns2="36ddbbca-8f96-4bc3-9701-e1a5b1e09b2e" xmlns:ns3="ffbda607-bc6c-4898-8fd7-fafe44ff1d51" targetNamespace="http://schemas.microsoft.com/office/2006/metadata/properties" ma:root="true" ma:fieldsID="a49b294a822901e0e988af385a6c6c13" ns2:_="" ns3:_="">
    <xsd:import namespace="36ddbbca-8f96-4bc3-9701-e1a5b1e09b2e"/>
    <xsd:import namespace="ffbda607-bc6c-4898-8fd7-fafe44ff1d5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TaxCatchAll" minOccurs="0"/>
                <xsd:element ref="ns2:MediaServiceOCR"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ddbbca-8f96-4bc3-9701-e1a5b1e09b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33fdc6da-32ca-4a2b-983e-32d6a4a8ae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fbda607-bc6c-4898-8fd7-fafe44ff1d51"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b56279e3-b67a-4eac-9e2f-a5f7f888f469}" ma:internalName="TaxCatchAll" ma:showField="CatchAllData" ma:web="ffbda607-bc6c-4898-8fd7-fafe44ff1d5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6ddbbca-8f96-4bc3-9701-e1a5b1e09b2e">
      <Terms xmlns="http://schemas.microsoft.com/office/infopath/2007/PartnerControls"/>
    </lcf76f155ced4ddcb4097134ff3c332f>
    <TaxCatchAll xmlns="ffbda607-bc6c-4898-8fd7-fafe44ff1d51" xsi:nil="true"/>
  </documentManagement>
</p:properties>
</file>

<file path=customXml/itemProps1.xml><?xml version="1.0" encoding="utf-8"?>
<ds:datastoreItem xmlns:ds="http://schemas.openxmlformats.org/officeDocument/2006/customXml" ds:itemID="{E3658B82-1B99-4233-8262-497E70800E59}">
  <ds:schemaRefs>
    <ds:schemaRef ds:uri="36ddbbca-8f96-4bc3-9701-e1a5b1e09b2e"/>
    <ds:schemaRef ds:uri="ffbda607-bc6c-4898-8fd7-fafe44ff1d5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64972A8-F43D-4306-BECE-475FBDAEC008}">
  <ds:schemaRefs>
    <ds:schemaRef ds:uri="http://schemas.microsoft.com/sharepoint/v3/contenttype/forms"/>
  </ds:schemaRefs>
</ds:datastoreItem>
</file>

<file path=customXml/itemProps3.xml><?xml version="1.0" encoding="utf-8"?>
<ds:datastoreItem xmlns:ds="http://schemas.openxmlformats.org/officeDocument/2006/customXml" ds:itemID="{1D9D2AC4-9BB8-47DD-8963-0415F1E904ED}">
  <ds:schemaRefs>
    <ds:schemaRef ds:uri="36ddbbca-8f96-4bc3-9701-e1a5b1e09b2e"/>
    <ds:schemaRef ds:uri="ffbda607-bc6c-4898-8fd7-fafe44ff1d5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Dolan, Mackenzie A *HS</dc:creator>
  <cp:revision>14</cp:revision>
  <cp:lastPrinted>2021-11-22T15:13:19Z</cp:lastPrinted>
  <dcterms:modified xsi:type="dcterms:W3CDTF">2025-04-10T22:43:33Z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0x0101008F9173DCF3EE364E9AD077BC7BFFD33C</vt:lpwstr>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ies>
</file>