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21F37-36D4-684B-A925-F46456EB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45D0F7-2F80-F34E-AB43-D39A729D0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D1D7-F5E1-4543-BB1C-FAA2B98B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A36B-26A6-4D4A-9765-253FC70B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FA3D4-E119-6647-A78D-5515C0D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22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F58B-DD7E-0745-A02F-DCAEDD8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8F347-A1D0-A442-82F0-8FB5E8CA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7FBC3-D65F-AC47-AD67-47BBCC3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B4F38-BC1F-364B-96BB-56F55572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64D35-4F31-844D-BD5B-F7F965F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01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BCEB7-47C3-E345-A00F-47E664A2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634C8-5595-9741-A034-778A2E02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B341E-99F2-7A48-BD66-F9B2F07B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C48D-2C46-6B42-ADBC-D3F893DB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97C36-D3DB-5647-9AA5-21DD833B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08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E7D7-0FAE-F44B-B1E7-3B789E2E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2968-5C4C-D849-B5FB-AC51E10C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72227-9C3D-9C4E-B5AD-C63C042D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52A6-E702-744B-AAF2-846D60D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5C535-555F-3F4E-A5C4-9BFFD8A7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9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EB28-6569-994E-AD8B-E0CC1899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2DE45-ACEC-A74B-B2D0-74886A08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2F4CD-21F3-2F41-8770-D3F107B7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E08D3-BE49-EE45-92A7-D7C94CCC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862B4-CD82-0149-B920-917A9767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5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BA29-D069-1744-BDD4-40E4064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4402F-25AD-604B-A1F8-BB98A544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10335-1E69-2140-816B-FC054D5D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F00F6-D139-034E-871A-60C0ABD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34F88-1BB1-284D-BFA2-6DDE4F5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5C554-088D-574A-AD3F-7DC05CF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4AED0-5E3A-A044-9397-AF7E507E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1D322-03BD-444F-9492-7A5D10C0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7523E-BCB5-5D41-94B3-97937EE8D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351BA-8C77-5849-8CF3-51553355C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76FEF-4171-1A49-BE90-0CDE61513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965A5-31EA-6242-828F-989EA46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7D2EB-81FE-4244-916F-0123D9CE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AFAA4-8DD2-7346-8A5C-4C3DE006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2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4112-A8D1-1B47-A14F-3A3132EF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29ACC-AEB7-5B46-8936-68A804ED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3C48D-8AAD-8449-9CF5-9D58E589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108F1-BCA2-CA47-95E9-42695ECE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38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0068E-B998-A841-8CAD-4BBFEDCF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FDBDF-3A7E-E548-B56C-D1B2E76F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7BD44-CB28-1E43-BA0D-AC29E3C0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89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CBF5-3B18-D344-951B-47218D9B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3CCCB-C3DB-424A-9C92-4D362910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53333-8B54-2448-8AAA-9401E91A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9DDA7-70A2-1548-BF5E-0DC25DD1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4A29E-AC1B-644A-8326-241C89A4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A74C0-B002-3C41-8E08-ABC6DD4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4CF5-CFBD-654E-9EB1-A1579B6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1685D-F961-D545-83CE-01078AA4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9B906-172C-3248-A19C-8C3F0233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378CC-C498-B744-8000-E1DE1817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D1F7A-51CE-B547-9CB0-53A0EAA0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09C6A-150C-0246-AF0E-3734A92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4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28969-9153-F945-9658-8AAD2682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02251-B140-9342-B2FF-57D27BC4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75519-C976-A44B-805D-06ECF94D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E0A5-978B-2E43-95DA-ADB14D71D51F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81A90-28FE-3341-AD19-CDCB8D85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415FD-ABE5-DA44-AA65-BF24907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5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32C30C-F2B5-DD4D-AB70-0A36131CF60E}"/>
              </a:ext>
            </a:extLst>
          </p:cNvPr>
          <p:cNvGrpSpPr/>
          <p:nvPr/>
        </p:nvGrpSpPr>
        <p:grpSpPr>
          <a:xfrm>
            <a:off x="793496" y="-183671"/>
            <a:ext cx="10837232" cy="6893405"/>
            <a:chOff x="793496" y="-183671"/>
            <a:chExt cx="10837232" cy="68934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74CD8C8-B280-0044-83FD-1794D3BFDCBB}"/>
                </a:ext>
              </a:extLst>
            </p:cNvPr>
            <p:cNvGrpSpPr/>
            <p:nvPr/>
          </p:nvGrpSpPr>
          <p:grpSpPr>
            <a:xfrm>
              <a:off x="793496" y="-92257"/>
              <a:ext cx="10837232" cy="6801991"/>
              <a:chOff x="793496" y="-92257"/>
              <a:chExt cx="10837232" cy="68019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A52C26-FD83-9D4B-B75B-6EDA03B98D67}"/>
                  </a:ext>
                </a:extLst>
              </p:cNvPr>
              <p:cNvSpPr/>
              <p:nvPr/>
            </p:nvSpPr>
            <p:spPr bwMode="auto">
              <a:xfrm>
                <a:off x="1155443" y="987642"/>
                <a:ext cx="4601817" cy="5020416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VPC 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(minman_vpc_01)</a:t>
                </a:r>
              </a:p>
            </p:txBody>
          </p:sp>
          <p:pic>
            <p:nvPicPr>
              <p:cNvPr id="7" name="Graphic 38">
                <a:extLst>
                  <a:ext uri="{FF2B5EF4-FFF2-40B4-BE49-F238E27FC236}">
                    <a16:creationId xmlns:a16="http://schemas.microsoft.com/office/drawing/2014/main" id="{FE79B355-1708-1142-B0AB-8A3BFEE82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46783" y="996140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6" name="Graphic 56">
                <a:extLst>
                  <a:ext uri="{FF2B5EF4-FFF2-40B4-BE49-F238E27FC236}">
                    <a16:creationId xmlns:a16="http://schemas.microsoft.com/office/drawing/2014/main" id="{B6CE6CA8-F004-0F4B-B8E1-C6F0A5AEF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2553410" y="292866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2838EF-7C4A-BA40-BF28-B8D31D04D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093" y="3385869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minman_01</a:t>
                </a:r>
              </a:p>
            </p:txBody>
          </p:sp>
          <p:pic>
            <p:nvPicPr>
              <p:cNvPr id="58" name="Graphic 23">
                <a:extLst>
                  <a:ext uri="{FF2B5EF4-FFF2-40B4-BE49-F238E27FC236}">
                    <a16:creationId xmlns:a16="http://schemas.microsoft.com/office/drawing/2014/main" id="{9D142E53-F3FB-3F4E-B884-B534411B5C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0129" y="2082248"/>
                <a:ext cx="486233" cy="48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Box 12">
                <a:extLst>
                  <a:ext uri="{FF2B5EF4-FFF2-40B4-BE49-F238E27FC236}">
                    <a16:creationId xmlns:a16="http://schemas.microsoft.com/office/drawing/2014/main" id="{0E37C541-9195-B84C-8C29-3A2DE81F3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7746" y="2568481"/>
                <a:ext cx="97099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DynamoDB</a:t>
                </a:r>
              </a:p>
            </p:txBody>
          </p:sp>
          <p:pic>
            <p:nvPicPr>
              <p:cNvPr id="75" name="Graphic 8">
                <a:extLst>
                  <a:ext uri="{FF2B5EF4-FFF2-40B4-BE49-F238E27FC236}">
                    <a16:creationId xmlns:a16="http://schemas.microsoft.com/office/drawing/2014/main" id="{0A7E588A-6D3F-7F4C-A260-69C464EE1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0129" y="1206471"/>
                <a:ext cx="486233" cy="48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9">
                <a:extLst>
                  <a:ext uri="{FF2B5EF4-FFF2-40B4-BE49-F238E27FC236}">
                    <a16:creationId xmlns:a16="http://schemas.microsoft.com/office/drawing/2014/main" id="{2648B49D-0A87-3740-9330-8FBE0D651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6374" y="1725669"/>
                <a:ext cx="5199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80" name="TextBox 25">
                <a:extLst>
                  <a:ext uri="{FF2B5EF4-FFF2-40B4-BE49-F238E27FC236}">
                    <a16:creationId xmlns:a16="http://schemas.microsoft.com/office/drawing/2014/main" id="{F3BE582B-842D-3E45-B86F-66AA048D9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8238" y="2137017"/>
                <a:ext cx="143467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VPC endpoint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(Gateway endpoint)</a:t>
                </a:r>
              </a:p>
            </p:txBody>
          </p:sp>
          <p:pic>
            <p:nvPicPr>
              <p:cNvPr id="81" name="Graphic 29">
                <a:extLst>
                  <a:ext uri="{FF2B5EF4-FFF2-40B4-BE49-F238E27FC236}">
                    <a16:creationId xmlns:a16="http://schemas.microsoft.com/office/drawing/2014/main" id="{2648E5C1-1B88-6442-9C23-24F262D9B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6977" y="167117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Graphic 33">
                <a:extLst>
                  <a:ext uri="{FF2B5EF4-FFF2-40B4-BE49-F238E27FC236}">
                    <a16:creationId xmlns:a16="http://schemas.microsoft.com/office/drawing/2014/main" id="{BB22DD1A-5A1E-4248-AE4E-AC4D13FE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8592981" y="3382681"/>
                <a:ext cx="490577" cy="490577"/>
              </a:xfrm>
              <a:prstGeom prst="rect">
                <a:avLst/>
              </a:prstGeom>
            </p:spPr>
          </p:pic>
          <p:sp>
            <p:nvSpPr>
              <p:cNvPr id="87" name="TextBox 12">
                <a:extLst>
                  <a:ext uri="{FF2B5EF4-FFF2-40B4-BE49-F238E27FC236}">
                    <a16:creationId xmlns:a16="http://schemas.microsoft.com/office/drawing/2014/main" id="{164E7E91-FBD7-C245-BFB7-7EBE42FCE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0978" y="3873258"/>
                <a:ext cx="147458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services</a:t>
                </a:r>
              </a:p>
            </p:txBody>
          </p:sp>
          <p:sp>
            <p:nvSpPr>
              <p:cNvPr id="88" name="Rectangle 3">
                <a:extLst>
                  <a:ext uri="{FF2B5EF4-FFF2-40B4-BE49-F238E27FC236}">
                    <a16:creationId xmlns:a16="http://schemas.microsoft.com/office/drawing/2014/main" id="{E201806D-342C-054E-A1D6-4BBEB7ABDF0C}"/>
                  </a:ext>
                </a:extLst>
              </p:cNvPr>
              <p:cNvSpPr/>
              <p:nvPr/>
            </p:nvSpPr>
            <p:spPr bwMode="auto">
              <a:xfrm>
                <a:off x="8423608" y="4493468"/>
                <a:ext cx="2831610" cy="1637991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VPC 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(minman_vpc_02)</a:t>
                </a:r>
              </a:p>
            </p:txBody>
          </p:sp>
          <p:pic>
            <p:nvPicPr>
              <p:cNvPr id="89" name="Graphic 38">
                <a:extLst>
                  <a:ext uri="{FF2B5EF4-FFF2-40B4-BE49-F238E27FC236}">
                    <a16:creationId xmlns:a16="http://schemas.microsoft.com/office/drawing/2014/main" id="{081250BC-C1B5-A247-A874-FEE241DE1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23608" y="4490775"/>
                <a:ext cx="381000" cy="406688"/>
              </a:xfrm>
              <a:prstGeom prst="rect">
                <a:avLst/>
              </a:prstGeom>
            </p:spPr>
          </p:pic>
          <p:pic>
            <p:nvPicPr>
              <p:cNvPr id="92" name="Graphic 23">
                <a:extLst>
                  <a:ext uri="{FF2B5EF4-FFF2-40B4-BE49-F238E27FC236}">
                    <a16:creationId xmlns:a16="http://schemas.microsoft.com/office/drawing/2014/main" id="{2B31B108-6FCA-8646-973A-3014887B48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6374" y="5008165"/>
                <a:ext cx="486233" cy="48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Box 15">
                <a:extLst>
                  <a:ext uri="{FF2B5EF4-FFF2-40B4-BE49-F238E27FC236}">
                    <a16:creationId xmlns:a16="http://schemas.microsoft.com/office/drawing/2014/main" id="{907F3649-E11C-8F4B-8E81-42E49105B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2078" y="5495346"/>
                <a:ext cx="10948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PrivateLink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꺾인 연결선[E] 2">
                <a:extLst>
                  <a:ext uri="{FF2B5EF4-FFF2-40B4-BE49-F238E27FC236}">
                    <a16:creationId xmlns:a16="http://schemas.microsoft.com/office/drawing/2014/main" id="{B5B322FF-EA1B-CC44-80FA-E1129A09757A}"/>
                  </a:ext>
                </a:extLst>
              </p:cNvPr>
              <p:cNvCxnSpPr>
                <a:stCxn id="81" idx="3"/>
                <a:endCxn id="75" idx="1"/>
              </p:cNvCxnSpPr>
              <p:nvPr/>
            </p:nvCxnSpPr>
            <p:spPr>
              <a:xfrm flipV="1">
                <a:off x="5264177" y="1449588"/>
                <a:ext cx="1645952" cy="45018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꺾인 연결선[E] 93">
                <a:extLst>
                  <a:ext uri="{FF2B5EF4-FFF2-40B4-BE49-F238E27FC236}">
                    <a16:creationId xmlns:a16="http://schemas.microsoft.com/office/drawing/2014/main" id="{B82B52BF-B5BC-EF4A-801F-0EC15BEA8E81}"/>
                  </a:ext>
                </a:extLst>
              </p:cNvPr>
              <p:cNvCxnSpPr>
                <a:cxnSpLocks/>
                <a:stCxn id="81" idx="3"/>
                <a:endCxn id="58" idx="1"/>
              </p:cNvCxnSpPr>
              <p:nvPr/>
            </p:nvCxnSpPr>
            <p:spPr>
              <a:xfrm>
                <a:off x="5264177" y="1899774"/>
                <a:ext cx="1645952" cy="42559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꺾인 연결선[E] 94">
                <a:extLst>
                  <a:ext uri="{FF2B5EF4-FFF2-40B4-BE49-F238E27FC236}">
                    <a16:creationId xmlns:a16="http://schemas.microsoft.com/office/drawing/2014/main" id="{D12F9136-35B7-FA4A-B095-7AF5888BF774}"/>
                  </a:ext>
                </a:extLst>
              </p:cNvPr>
              <p:cNvCxnSpPr>
                <a:cxnSpLocks/>
                <a:stCxn id="16" idx="3"/>
                <a:endCxn id="44" idx="2"/>
              </p:cNvCxnSpPr>
              <p:nvPr/>
            </p:nvCxnSpPr>
            <p:spPr>
              <a:xfrm flipV="1">
                <a:off x="3010610" y="2428482"/>
                <a:ext cx="911587" cy="728787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25">
                <a:extLst>
                  <a:ext uri="{FF2B5EF4-FFF2-40B4-BE49-F238E27FC236}">
                    <a16:creationId xmlns:a16="http://schemas.microsoft.com/office/drawing/2014/main" id="{6F1E4342-1885-1A40-8EF0-BF3D2DB0D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0693" y="5474008"/>
                <a:ext cx="143467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VPC endpoint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(Interface endpoint)</a:t>
                </a:r>
              </a:p>
            </p:txBody>
          </p:sp>
          <p:sp>
            <p:nvSpPr>
              <p:cNvPr id="99" name="Rectangle 4">
                <a:extLst>
                  <a:ext uri="{FF2B5EF4-FFF2-40B4-BE49-F238E27FC236}">
                    <a16:creationId xmlns:a16="http://schemas.microsoft.com/office/drawing/2014/main" id="{11659969-4F94-1642-84D6-02E5DE858F99}"/>
                  </a:ext>
                </a:extLst>
              </p:cNvPr>
              <p:cNvSpPr/>
              <p:nvPr/>
            </p:nvSpPr>
            <p:spPr bwMode="auto">
              <a:xfrm>
                <a:off x="936782" y="487017"/>
                <a:ext cx="10599544" cy="5695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100" name="Graphic 37">
                <a:extLst>
                  <a:ext uri="{FF2B5EF4-FFF2-40B4-BE49-F238E27FC236}">
                    <a16:creationId xmlns:a16="http://schemas.microsoft.com/office/drawing/2014/main" id="{C92EDB37-BD5C-DF4E-8AE7-11BD52816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936782" y="487017"/>
                <a:ext cx="381000" cy="381000"/>
              </a:xfrm>
              <a:prstGeom prst="rect">
                <a:avLst/>
              </a:prstGeom>
            </p:spPr>
          </p:pic>
          <p:cxnSp>
            <p:nvCxnSpPr>
              <p:cNvPr id="101" name="꺾인 연결선[E] 100">
                <a:extLst>
                  <a:ext uri="{FF2B5EF4-FFF2-40B4-BE49-F238E27FC236}">
                    <a16:creationId xmlns:a16="http://schemas.microsoft.com/office/drawing/2014/main" id="{A2295396-B1D9-6942-9F02-C5C6D0CE4E46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3010610" y="3157269"/>
                <a:ext cx="1858822" cy="2079496"/>
              </a:xfrm>
              <a:prstGeom prst="bentConnector3">
                <a:avLst>
                  <a:gd name="adj1" fmla="val 48396"/>
                </a:avLst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2569072-4859-5041-A69B-D75A7549DAF6}"/>
                  </a:ext>
                </a:extLst>
              </p:cNvPr>
              <p:cNvCxnSpPr>
                <a:cxnSpLocks/>
                <a:endCxn id="92" idx="1"/>
              </p:cNvCxnSpPr>
              <p:nvPr/>
            </p:nvCxnSpPr>
            <p:spPr>
              <a:xfrm>
                <a:off x="5326632" y="5236765"/>
                <a:ext cx="1549742" cy="145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5A7BECD7-CCCB-7C46-B53A-F16247716682}"/>
                  </a:ext>
                </a:extLst>
              </p:cNvPr>
              <p:cNvCxnSpPr>
                <a:cxnSpLocks/>
                <a:stCxn id="92" idx="3"/>
              </p:cNvCxnSpPr>
              <p:nvPr/>
            </p:nvCxnSpPr>
            <p:spPr>
              <a:xfrm>
                <a:off x="7362607" y="5251282"/>
                <a:ext cx="1549740" cy="126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22">
                <a:extLst>
                  <a:ext uri="{FF2B5EF4-FFF2-40B4-BE49-F238E27FC236}">
                    <a16:creationId xmlns:a16="http://schemas.microsoft.com/office/drawing/2014/main" id="{45E88FDB-C87D-224E-B0C7-2F91B8D20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742" y="5490286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Network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105" name="Graphic 24">
                <a:extLst>
                  <a:ext uri="{FF2B5EF4-FFF2-40B4-BE49-F238E27FC236}">
                    <a16:creationId xmlns:a16="http://schemas.microsoft.com/office/drawing/2014/main" id="{B14569F2-700B-5346-8B63-226AE4C3A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3125" y="504006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80A2E039-21D1-9647-8551-08E597F18A9A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 flipV="1">
                <a:off x="9390325" y="5261914"/>
                <a:ext cx="736829" cy="67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Graphic 56">
                <a:extLst>
                  <a:ext uri="{FF2B5EF4-FFF2-40B4-BE49-F238E27FC236}">
                    <a16:creationId xmlns:a16="http://schemas.microsoft.com/office/drawing/2014/main" id="{F46B832F-59EA-5A46-AD7D-862AE5D4F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0153756" y="50274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253CBF-9545-EA46-8C2F-F1355CB93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4439" y="5484641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minman_02</a:t>
                </a:r>
              </a:p>
            </p:txBody>
          </p:sp>
          <p:sp>
            <p:nvSpPr>
              <p:cNvPr id="114" name="TextBox 25">
                <a:extLst>
                  <a:ext uri="{FF2B5EF4-FFF2-40B4-BE49-F238E27FC236}">
                    <a16:creationId xmlns:a16="http://schemas.microsoft.com/office/drawing/2014/main" id="{887EE0F9-3BB4-B845-B099-8EFE399B8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638" y="3861933"/>
                <a:ext cx="143467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VPC endpoint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(Interface endpoint)</a:t>
                </a:r>
              </a:p>
            </p:txBody>
          </p:sp>
          <p:pic>
            <p:nvPicPr>
              <p:cNvPr id="118" name="Graphic 23">
                <a:extLst>
                  <a:ext uri="{FF2B5EF4-FFF2-40B4-BE49-F238E27FC236}">
                    <a16:creationId xmlns:a16="http://schemas.microsoft.com/office/drawing/2014/main" id="{46046E61-19CE-7F43-9144-A78FC43A26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4523" y="3385952"/>
                <a:ext cx="486233" cy="48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TextBox 15">
                <a:extLst>
                  <a:ext uri="{FF2B5EF4-FFF2-40B4-BE49-F238E27FC236}">
                    <a16:creationId xmlns:a16="http://schemas.microsoft.com/office/drawing/2014/main" id="{ECCFFAB9-5F6A-1246-9C4D-77244F91F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27" y="3873133"/>
                <a:ext cx="10948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PrivateLink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6CE9FC45-76BD-1540-8882-074416DE1154}"/>
                  </a:ext>
                </a:extLst>
              </p:cNvPr>
              <p:cNvCxnSpPr>
                <a:cxnSpLocks/>
                <a:endCxn id="118" idx="1"/>
              </p:cNvCxnSpPr>
              <p:nvPr/>
            </p:nvCxnSpPr>
            <p:spPr>
              <a:xfrm>
                <a:off x="5297577" y="3624690"/>
                <a:ext cx="1716946" cy="43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5EDC04DF-6797-554D-A74A-3E7AEE0925FC}"/>
                  </a:ext>
                </a:extLst>
              </p:cNvPr>
              <p:cNvCxnSpPr>
                <a:cxnSpLocks/>
                <a:stCxn id="118" idx="3"/>
                <a:endCxn id="86" idx="1"/>
              </p:cNvCxnSpPr>
              <p:nvPr/>
            </p:nvCxnSpPr>
            <p:spPr>
              <a:xfrm flipV="1">
                <a:off x="7500756" y="3627970"/>
                <a:ext cx="1092225" cy="10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꺾인 연결선[E] 125">
                <a:extLst>
                  <a:ext uri="{FF2B5EF4-FFF2-40B4-BE49-F238E27FC236}">
                    <a16:creationId xmlns:a16="http://schemas.microsoft.com/office/drawing/2014/main" id="{666F7893-E248-8F4D-90B2-EDB4739AE562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3010610" y="3157269"/>
                <a:ext cx="1829767" cy="467421"/>
              </a:xfrm>
              <a:prstGeom prst="bentConnector3">
                <a:avLst>
                  <a:gd name="adj1" fmla="val 49419"/>
                </a:avLst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Graphic 37">
                <a:extLst>
                  <a:ext uri="{FF2B5EF4-FFF2-40B4-BE49-F238E27FC236}">
                    <a16:creationId xmlns:a16="http://schemas.microsoft.com/office/drawing/2014/main" id="{D57B8575-D082-FF4A-92D1-A8C51F235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3213" y="501690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Graphic 37">
                <a:extLst>
                  <a:ext uri="{FF2B5EF4-FFF2-40B4-BE49-F238E27FC236}">
                    <a16:creationId xmlns:a16="http://schemas.microsoft.com/office/drawing/2014/main" id="{7DB8118D-D280-C346-B068-0FC810CDD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976" y="341887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D7586FCF-ED83-1144-A400-B687B108B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496" y="6278847"/>
                <a:ext cx="734777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100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[</a:t>
                </a:r>
                <a:r>
                  <a:rPr lang="ko-KR" altLang="en-US" sz="1100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참고사항</a:t>
                </a:r>
                <a:r>
                  <a:rPr lang="en-US" altLang="en-US" sz="1100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eaLnBrk="1" hangingPunct="1"/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-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VPC endpoint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1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유형중에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interface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endpoint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와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endpoint service</a:t>
                </a:r>
                <a:r>
                  <a:rPr lang="ko-KR" altLang="en-US" sz="11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를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통한 연결을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에서는 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Private Link</a:t>
                </a:r>
                <a:r>
                  <a:rPr lang="ko-KR" altLang="en-US" sz="11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라고</a:t>
                </a:r>
                <a:r>
                  <a:rPr lang="ko-KR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부른다</a:t>
                </a:r>
                <a:r>
                  <a:rPr lang="en-US" altLang="ko-KR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53603B02-3672-1E47-B315-AFFA0C977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5050" y="4086442"/>
                <a:ext cx="310108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** 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service</a:t>
                </a:r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들의 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endpoint</a:t>
                </a:r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주소로 통신함</a:t>
                </a:r>
                <a:endParaRPr lang="en-US" altLang="en-US" sz="11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26">
                <a:extLst>
                  <a:ext uri="{FF2B5EF4-FFF2-40B4-BE49-F238E27FC236}">
                    <a16:creationId xmlns:a16="http://schemas.microsoft.com/office/drawing/2014/main" id="{C69C054F-434E-FB4E-B386-198B89DD1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6360" y="5850545"/>
                <a:ext cx="23343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** 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NLB</a:t>
                </a:r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의 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endpoint</a:t>
                </a:r>
                <a:r>
                  <a:rPr lang="ko-KR" altLang="en-US" sz="11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주소로 통신함</a:t>
                </a:r>
                <a:endParaRPr lang="en-US" altLang="en-US" sz="11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27">
                <a:extLst>
                  <a:ext uri="{FF2B5EF4-FFF2-40B4-BE49-F238E27FC236}">
                    <a16:creationId xmlns:a16="http://schemas.microsoft.com/office/drawing/2014/main" id="{039EFC4D-36BB-BF49-B6EF-59FE1EF73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9872" y="2151483"/>
                <a:ext cx="1644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  <p:pic>
            <p:nvPicPr>
              <p:cNvPr id="45" name="Graphic 31">
                <a:extLst>
                  <a:ext uri="{FF2B5EF4-FFF2-40B4-BE49-F238E27FC236}">
                    <a16:creationId xmlns:a16="http://schemas.microsoft.com/office/drawing/2014/main" id="{2DAA8B4A-F530-314D-8B98-D8ECC0832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597" y="171416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C85BF31F-EC7B-AB46-AAEA-770AE8C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7785" y="1929956"/>
                <a:ext cx="679192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12">
                <a:extLst>
                  <a:ext uri="{FF2B5EF4-FFF2-40B4-BE49-F238E27FC236}">
                    <a16:creationId xmlns:a16="http://schemas.microsoft.com/office/drawing/2014/main" id="{F215396C-38D0-6F4E-BE6E-A1BC87D23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695" y="1053594"/>
                <a:ext cx="14033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pic>
            <p:nvPicPr>
              <p:cNvPr id="54" name="Graphic 10">
                <a:extLst>
                  <a:ext uri="{FF2B5EF4-FFF2-40B4-BE49-F238E27FC236}">
                    <a16:creationId xmlns:a16="http://schemas.microsoft.com/office/drawing/2014/main" id="{691B23A3-BA01-AF46-8184-21F92DF2A0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597" y="63252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22FE1E2-7A05-1C44-AF6E-6F937132C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2197" y="1315204"/>
                <a:ext cx="5173" cy="39895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[E] 59">
                <a:extLst>
                  <a:ext uri="{FF2B5EF4-FFF2-40B4-BE49-F238E27FC236}">
                    <a16:creationId xmlns:a16="http://schemas.microsoft.com/office/drawing/2014/main" id="{32B5F9EC-C16F-3E4F-B9D8-FA292C9D84FB}"/>
                  </a:ext>
                </a:extLst>
              </p:cNvPr>
              <p:cNvCxnSpPr>
                <a:cxnSpLocks/>
                <a:stCxn id="54" idx="0"/>
                <a:endCxn id="61" idx="1"/>
              </p:cNvCxnSpPr>
              <p:nvPr/>
            </p:nvCxnSpPr>
            <p:spPr>
              <a:xfrm rot="5400000" flipH="1" flipV="1">
                <a:off x="4499663" y="-434773"/>
                <a:ext cx="489830" cy="1644762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12">
                <a:extLst>
                  <a:ext uri="{FF2B5EF4-FFF2-40B4-BE49-F238E27FC236}">
                    <a16:creationId xmlns:a16="http://schemas.microsoft.com/office/drawing/2014/main" id="{6AA48E7F-F594-E344-B9FC-E9BF8215C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6959" y="-92257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29">
                <a:extLst>
                  <a:ext uri="{FF2B5EF4-FFF2-40B4-BE49-F238E27FC236}">
                    <a16:creationId xmlns:a16="http://schemas.microsoft.com/office/drawing/2014/main" id="{D142726C-594D-CC48-9B3D-275567683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5334" y="279245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  <p:cxnSp>
            <p:nvCxnSpPr>
              <p:cNvPr id="64" name="꺾인 연결선[E] 63">
                <a:extLst>
                  <a:ext uri="{FF2B5EF4-FFF2-40B4-BE49-F238E27FC236}">
                    <a16:creationId xmlns:a16="http://schemas.microsoft.com/office/drawing/2014/main" id="{EF24CBAB-502A-7549-B103-F1B8977110DE}"/>
                  </a:ext>
                </a:extLst>
              </p:cNvPr>
              <p:cNvCxnSpPr>
                <a:cxnSpLocks/>
                <a:stCxn id="61" idx="3"/>
                <a:endCxn id="75" idx="3"/>
              </p:cNvCxnSpPr>
              <p:nvPr/>
            </p:nvCxnSpPr>
            <p:spPr>
              <a:xfrm>
                <a:off x="6036859" y="142693"/>
                <a:ext cx="1359503" cy="1306895"/>
              </a:xfrm>
              <a:prstGeom prst="bentConnector3">
                <a:avLst>
                  <a:gd name="adj1" fmla="val 116815"/>
                </a:avLst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꺾인 연결선[E] 67">
                <a:extLst>
                  <a:ext uri="{FF2B5EF4-FFF2-40B4-BE49-F238E27FC236}">
                    <a16:creationId xmlns:a16="http://schemas.microsoft.com/office/drawing/2014/main" id="{471B3451-EA79-9A44-9B93-F0209AD10542}"/>
                  </a:ext>
                </a:extLst>
              </p:cNvPr>
              <p:cNvCxnSpPr>
                <a:cxnSpLocks/>
                <a:stCxn id="61" idx="3"/>
                <a:endCxn id="58" idx="3"/>
              </p:cNvCxnSpPr>
              <p:nvPr/>
            </p:nvCxnSpPr>
            <p:spPr>
              <a:xfrm>
                <a:off x="6036859" y="142693"/>
                <a:ext cx="1359503" cy="2182672"/>
              </a:xfrm>
              <a:prstGeom prst="bentConnector3">
                <a:avLst>
                  <a:gd name="adj1" fmla="val 116815"/>
                </a:avLst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꺾인 연결선[E] 70">
                <a:extLst>
                  <a:ext uri="{FF2B5EF4-FFF2-40B4-BE49-F238E27FC236}">
                    <a16:creationId xmlns:a16="http://schemas.microsoft.com/office/drawing/2014/main" id="{620118F7-4CDB-234F-9AA5-0A0B41B312AB}"/>
                  </a:ext>
                </a:extLst>
              </p:cNvPr>
              <p:cNvCxnSpPr>
                <a:cxnSpLocks/>
                <a:stCxn id="61" idx="3"/>
                <a:endCxn id="86" idx="0"/>
              </p:cNvCxnSpPr>
              <p:nvPr/>
            </p:nvCxnSpPr>
            <p:spPr>
              <a:xfrm>
                <a:off x="6036859" y="142693"/>
                <a:ext cx="2801411" cy="3239988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12">
                <a:extLst>
                  <a:ext uri="{FF2B5EF4-FFF2-40B4-BE49-F238E27FC236}">
                    <a16:creationId xmlns:a16="http://schemas.microsoft.com/office/drawing/2014/main" id="{7605B974-97AD-E34C-8040-74F3C9FA5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5223" y="6428224"/>
                <a:ext cx="14033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2E444D4D-D6A6-364E-8744-5C0E1CA04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3125" y="600715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7" name="꺾인 연결선[E] 76">
                <a:extLst>
                  <a:ext uri="{FF2B5EF4-FFF2-40B4-BE49-F238E27FC236}">
                    <a16:creationId xmlns:a16="http://schemas.microsoft.com/office/drawing/2014/main" id="{A7DC8440-BEAD-3C4B-B1BC-762E6DED9577}"/>
                  </a:ext>
                </a:extLst>
              </p:cNvPr>
              <p:cNvCxnSpPr>
                <a:cxnSpLocks/>
                <a:stCxn id="61" idx="3"/>
                <a:endCxn id="74" idx="2"/>
              </p:cNvCxnSpPr>
              <p:nvPr/>
            </p:nvCxnSpPr>
            <p:spPr>
              <a:xfrm>
                <a:off x="6036859" y="142693"/>
                <a:ext cx="3130039" cy="6547141"/>
              </a:xfrm>
              <a:prstGeom prst="bentConnector4">
                <a:avLst>
                  <a:gd name="adj1" fmla="val 186218"/>
                  <a:gd name="adj2" fmla="val 103654"/>
                </a:avLst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6C3A9382-78A6-4A41-A951-B21C42FC9D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1725" y="5854568"/>
                <a:ext cx="9617" cy="32759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꺾인 연결선[E] 84">
                <a:extLst>
                  <a:ext uri="{FF2B5EF4-FFF2-40B4-BE49-F238E27FC236}">
                    <a16:creationId xmlns:a16="http://schemas.microsoft.com/office/drawing/2014/main" id="{E4443611-F840-6D43-B4F6-B27504A01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82" y="2334383"/>
                <a:ext cx="911587" cy="728787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23B124C0-1846-4A4B-AAEE-514984536D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0325" y="5424915"/>
                <a:ext cx="736829" cy="67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36E125D-C22D-6740-9A42-A86F15A39E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72" y="-81863"/>
              <a:ext cx="67251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D91DA9D-D700-0145-A067-DF50B9ECFB5D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72" y="225407"/>
              <a:ext cx="6725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26">
              <a:extLst>
                <a:ext uri="{FF2B5EF4-FFF2-40B4-BE49-F238E27FC236}">
                  <a16:creationId xmlns:a16="http://schemas.microsoft.com/office/drawing/2014/main" id="{7B72869E-743F-6F44-9BD2-A1DCC7F48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987" y="-183671"/>
              <a:ext cx="8662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0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퍼블릭</a:t>
              </a:r>
              <a:r>
                <a:rPr lang="ko-KR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통신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26">
              <a:extLst>
                <a:ext uri="{FF2B5EF4-FFF2-40B4-BE49-F238E27FC236}">
                  <a16:creationId xmlns:a16="http://schemas.microsoft.com/office/drawing/2014/main" id="{EA2D1AA9-E681-A047-BBBE-247199741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264" y="102296"/>
              <a:ext cx="10849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0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프라이빗</a:t>
              </a:r>
              <a:r>
                <a:rPr lang="ko-KR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통신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64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박민수(Park, Minsu)</dc:creator>
  <cp:lastModifiedBy>박민수(Park, Minsu)</cp:lastModifiedBy>
  <cp:revision>25</cp:revision>
  <dcterms:created xsi:type="dcterms:W3CDTF">2022-01-08T08:27:14Z</dcterms:created>
  <dcterms:modified xsi:type="dcterms:W3CDTF">2022-01-09T12:26:37Z</dcterms:modified>
</cp:coreProperties>
</file>