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2"/>
    <p:restoredTop sz="94648"/>
  </p:normalViewPr>
  <p:slideViewPr>
    <p:cSldViewPr snapToGrid="0" snapToObjects="1">
      <p:cViewPr>
        <p:scale>
          <a:sx n="51" d="100"/>
          <a:sy n="51" d="100"/>
        </p:scale>
        <p:origin x="324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6A9-7F93-A544-BDF6-97147C2A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8FBE6-2599-114A-A67B-17C7A73B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F2920-075F-E24F-AC03-352B13CC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9843C-E4F9-4B4C-A35A-A5A1A0B9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AA5B9-D0E3-9643-9095-45A29619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51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1AC6D-C2A4-994A-8B1C-5A9CF754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7D3CD-1C82-F742-84E5-FB6DCD1E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91507-7DBA-B54A-8966-836CAC3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4A0E1-B150-8E42-B61D-EF1FC9F7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49B8F-DECC-614C-8CAA-0F1DC3DF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859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A20E25-7A42-7349-9CBB-8B301B556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CDED6-BB30-984B-B2B4-2ACBBD7D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162D-A81D-0D46-B6B0-F32F590F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E43AB-3ACF-D149-8CD9-CA0D26F5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66C9D-FB2E-B54A-93F0-7060BCF9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82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95A1F-E121-8645-B368-3E15DF28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39904-87BC-934E-96E3-FE0D2917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7E80E-2E83-DE40-A9C4-F1AFA39F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FF78-6182-6D4F-8B63-C6B65BC7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FB255-6FD5-904E-913B-F0EAFA8B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363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5D97B-0DF5-DC43-ADFD-1AC45C4F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6C006-9ADD-1F41-8652-61D7D85D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8978E-096E-A74A-9B12-8F173B6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4157E-DCB1-C14B-89FB-5643C08A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5C8C7-5955-534A-A68B-50AEA341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81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382B9-7289-554C-A59F-92598F67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C2694-17C9-8341-A4E6-C3B323356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3E9AF-F58B-1547-967C-96BCACCF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127E5-E188-F343-8ABA-C0852452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97166-2300-434B-9B9C-12AE03EF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26F36-CCCB-2D4A-A79F-5803D6AD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8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F7CAD-2BFC-D646-83B2-9CA63AD5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3702F-5212-E94B-9DAE-487420CA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A905F-D1DC-1C45-AE77-348A05F3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69B5F5-C22A-6646-9947-E1F5EE4F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07E94-74B8-0349-A992-EC20DB57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A49223-6F46-8C40-A25D-5534B041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C5B5-29F6-D845-955A-3D23A7E5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F4C219-384B-FD47-B836-3A5FDF2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790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7A1F-34A5-0F4A-9945-FC2D4D40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6DDD2-A7F4-4542-AC1C-1282A174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5A9F4-49D2-8D47-B732-8E686B99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072605-50C8-F04F-9AD3-976B7B59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124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0F2343-23B9-1B4E-A346-4C60E10F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137A5A-6C97-0F41-8906-C87F0AF9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DFAF1-DBCD-DC47-AF76-B0EB72C6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269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E98B2-D085-0144-8103-9796F454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171D7-0474-794C-A37C-B973F317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577CA-721E-5B49-9BBE-557E9A56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96E89-EB06-7C45-A39D-47F3FD27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1F4CE-856E-1A41-9BCF-01A205AC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992FC-9F97-8644-A181-FAA1D9F8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4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684CC-B5A6-EE4B-85CF-4C141547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5789F-D2D0-B048-8559-2F300A8B6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D1443-CE5A-294F-B8A1-7CA3A6AA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7C881-7632-6745-B5BC-9478F8A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36039-DEE9-DC40-B5ED-BB71E2DE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3D792-B91C-3B4E-BF61-7FC24DA7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833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39FB4-A9AD-C342-B67C-D054FC1B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D257D-B9A0-8B4E-8C6B-F3CB923F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4F11-896C-4443-9854-631BD8F4D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79FF-A812-CF4A-A5B0-1CB5D3CFFD17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85AFF-E0AB-8943-85FC-CA174B543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1B3B1-47CA-5C4A-B811-3B405DCF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CA4E-D205-7D43-A710-68D8CF69D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623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4A4370-F738-044C-85C5-426BA2D85E2B}"/>
              </a:ext>
            </a:extLst>
          </p:cNvPr>
          <p:cNvGrpSpPr/>
          <p:nvPr/>
        </p:nvGrpSpPr>
        <p:grpSpPr>
          <a:xfrm>
            <a:off x="432253" y="-3194666"/>
            <a:ext cx="9883547" cy="12454204"/>
            <a:chOff x="-736147" y="-4871066"/>
            <a:chExt cx="9883547" cy="12454204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FE240E4-D6CC-2745-8341-0AC8BB46FA67}"/>
                </a:ext>
              </a:extLst>
            </p:cNvPr>
            <p:cNvSpPr/>
            <p:nvPr/>
          </p:nvSpPr>
          <p:spPr>
            <a:xfrm>
              <a:off x="1714272" y="-4871066"/>
              <a:ext cx="1295400" cy="5116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RDD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1079066-981B-B648-9855-D101D89EDBD4}"/>
                </a:ext>
              </a:extLst>
            </p:cNvPr>
            <p:cNvCxnSpPr>
              <a:cxnSpLocks/>
            </p:cNvCxnSpPr>
            <p:nvPr/>
          </p:nvCxnSpPr>
          <p:spPr>
            <a:xfrm>
              <a:off x="2356530" y="-4239694"/>
              <a:ext cx="0" cy="5116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84B20B-68F6-1E46-9ED3-418598CA7C2F}"/>
                </a:ext>
              </a:extLst>
            </p:cNvPr>
            <p:cNvSpPr txBox="1"/>
            <p:nvPr/>
          </p:nvSpPr>
          <p:spPr>
            <a:xfrm>
              <a:off x="4920133" y="-4871066"/>
              <a:ext cx="359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Resilient Distributed Dataset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8228C-088B-B849-823E-F1EF13EAE7A2}"/>
                </a:ext>
              </a:extLst>
            </p:cNvPr>
            <p:cNvSpPr txBox="1"/>
            <p:nvPr/>
          </p:nvSpPr>
          <p:spPr>
            <a:xfrm>
              <a:off x="1621515" y="-3692297"/>
              <a:ext cx="164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Transformation</a:t>
              </a:r>
              <a:endParaRPr kumimoji="1" lang="ko-Kore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33D5E3-11F2-3C47-91F9-736F80F86867}"/>
                </a:ext>
              </a:extLst>
            </p:cNvPr>
            <p:cNvSpPr txBox="1"/>
            <p:nvPr/>
          </p:nvSpPr>
          <p:spPr>
            <a:xfrm>
              <a:off x="5442647" y="-3692297"/>
              <a:ext cx="1805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Spark Operation</a:t>
              </a:r>
              <a:endParaRPr kumimoji="1" lang="ko-Kore-KR" altLang="en-US" dirty="0"/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C8F02211-2C1F-5E4D-9B79-8F03D8250F82}"/>
                </a:ext>
              </a:extLst>
            </p:cNvPr>
            <p:cNvSpPr/>
            <p:nvPr/>
          </p:nvSpPr>
          <p:spPr>
            <a:xfrm>
              <a:off x="1708830" y="-2697820"/>
              <a:ext cx="1295400" cy="5116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DAG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4ABF009-A357-D24B-84F6-68A0B5F1FD69}"/>
                </a:ext>
              </a:extLst>
            </p:cNvPr>
            <p:cNvCxnSpPr>
              <a:cxnSpLocks/>
            </p:cNvCxnSpPr>
            <p:nvPr/>
          </p:nvCxnSpPr>
          <p:spPr>
            <a:xfrm>
              <a:off x="2356530" y="-3322965"/>
              <a:ext cx="0" cy="5116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BDB2B-B042-5145-9F62-4066A728E00B}"/>
                </a:ext>
              </a:extLst>
            </p:cNvPr>
            <p:cNvSpPr txBox="1"/>
            <p:nvPr/>
          </p:nvSpPr>
          <p:spPr>
            <a:xfrm>
              <a:off x="6378052" y="-2539196"/>
              <a:ext cx="233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Edge : RDD Operation</a:t>
              </a:r>
            </a:p>
            <a:p>
              <a:r>
                <a:rPr kumimoji="1" lang="en-US" altLang="ko-Kore-KR" dirty="0"/>
                <a:t>Nodes : RDD</a:t>
              </a:r>
              <a:endParaRPr kumimoji="1" lang="ko-Kore-KR" altLang="en-US" dirty="0"/>
            </a:p>
          </p:txBody>
        </p:sp>
        <p:pic>
          <p:nvPicPr>
            <p:cNvPr id="1028" name="Picture 4" descr="rdd - Apache Spark DAG behaviour cogrouped operation - Stack Overflow">
              <a:extLst>
                <a:ext uri="{FF2B5EF4-FFF2-40B4-BE49-F238E27FC236}">
                  <a16:creationId xmlns:a16="http://schemas.microsoft.com/office/drawing/2014/main" id="{CB81EF4C-57C2-AB43-87ED-77B2A73D8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302" y="-2920739"/>
              <a:ext cx="2491846" cy="140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A49DC0F8-8057-7D43-B4BB-F03C468C787F}"/>
                </a:ext>
              </a:extLst>
            </p:cNvPr>
            <p:cNvSpPr/>
            <p:nvPr/>
          </p:nvSpPr>
          <p:spPr>
            <a:xfrm>
              <a:off x="1708830" y="-1462353"/>
              <a:ext cx="1295400" cy="5116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DAG</a:t>
              </a:r>
            </a:p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Scheduler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CAB5911-F2D8-2649-A966-27745300200F}"/>
                </a:ext>
              </a:extLst>
            </p:cNvPr>
            <p:cNvCxnSpPr>
              <a:cxnSpLocks/>
            </p:cNvCxnSpPr>
            <p:nvPr/>
          </p:nvCxnSpPr>
          <p:spPr>
            <a:xfrm>
              <a:off x="2356530" y="-2087498"/>
              <a:ext cx="0" cy="5116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5757FD-56E2-1C42-B9CD-D5D27D29F11A}"/>
                </a:ext>
              </a:extLst>
            </p:cNvPr>
            <p:cNvSpPr txBox="1"/>
            <p:nvPr/>
          </p:nvSpPr>
          <p:spPr>
            <a:xfrm>
              <a:off x="5442647" y="-1462353"/>
              <a:ext cx="3274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generates stage oriented scheduling using tasks</a:t>
              </a:r>
              <a:endParaRPr kumimoji="1" lang="ko-Kore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61C2CB-9DFF-914E-A354-21CDC45724C0}"/>
                </a:ext>
              </a:extLst>
            </p:cNvPr>
            <p:cNvCxnSpPr>
              <a:cxnSpLocks/>
            </p:cNvCxnSpPr>
            <p:nvPr/>
          </p:nvCxnSpPr>
          <p:spPr>
            <a:xfrm>
              <a:off x="2356530" y="-834794"/>
              <a:ext cx="0" cy="5116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9AA644-9F70-2A4C-B025-6CCF0CC6ACA8}"/>
                </a:ext>
              </a:extLst>
            </p:cNvPr>
            <p:cNvSpPr txBox="1"/>
            <p:nvPr/>
          </p:nvSpPr>
          <p:spPr>
            <a:xfrm>
              <a:off x="1817458" y="-323166"/>
              <a:ext cx="1644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Set of Tasks</a:t>
              </a:r>
            </a:p>
            <a:p>
              <a:r>
                <a:rPr kumimoji="1" lang="en-US" altLang="ko-Kore-KR" dirty="0"/>
                <a:t>&lt;Taskset&gt;</a:t>
              </a:r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857F4-9141-3148-AF07-AA27D07EFB6F}"/>
                </a:ext>
              </a:extLst>
            </p:cNvPr>
            <p:cNvSpPr txBox="1"/>
            <p:nvPr/>
          </p:nvSpPr>
          <p:spPr>
            <a:xfrm>
              <a:off x="5442647" y="-574042"/>
              <a:ext cx="29093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Task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dirty="0"/>
                <a:t>Data – Need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ore-KR" dirty="0"/>
                <a:t>Computation - Need</a:t>
              </a:r>
              <a:endParaRPr kumimoji="1" lang="ko-Kore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1EC99583-4C9E-1146-BBCA-4226A5F19221}"/>
                </a:ext>
              </a:extLst>
            </p:cNvPr>
            <p:cNvSpPr/>
            <p:nvPr/>
          </p:nvSpPr>
          <p:spPr>
            <a:xfrm>
              <a:off x="1050246" y="994633"/>
              <a:ext cx="2612567" cy="5116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Task Manager/scheduler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089A1BD-7BE4-6E4B-870B-9427AA782A0C}"/>
                </a:ext>
              </a:extLst>
            </p:cNvPr>
            <p:cNvCxnSpPr>
              <a:cxnSpLocks/>
            </p:cNvCxnSpPr>
            <p:nvPr/>
          </p:nvCxnSpPr>
          <p:spPr>
            <a:xfrm>
              <a:off x="2356530" y="403085"/>
              <a:ext cx="0" cy="5116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F1849877-86C2-2F4D-A52A-2277C45D8D46}"/>
                </a:ext>
              </a:extLst>
            </p:cNvPr>
            <p:cNvSpPr/>
            <p:nvPr/>
          </p:nvSpPr>
          <p:spPr>
            <a:xfrm>
              <a:off x="1425802" y="2232967"/>
              <a:ext cx="1861454" cy="5116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Cluster Manager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9AC3E68-585E-694A-B318-7AF4D1BDAE47}"/>
                </a:ext>
              </a:extLst>
            </p:cNvPr>
            <p:cNvCxnSpPr>
              <a:cxnSpLocks/>
            </p:cNvCxnSpPr>
            <p:nvPr/>
          </p:nvCxnSpPr>
          <p:spPr>
            <a:xfrm>
              <a:off x="2356530" y="1638551"/>
              <a:ext cx="0" cy="5116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790055-753B-7B42-B5B6-215DB7412597}"/>
                </a:ext>
              </a:extLst>
            </p:cNvPr>
            <p:cNvSpPr txBox="1"/>
            <p:nvPr/>
          </p:nvSpPr>
          <p:spPr>
            <a:xfrm>
              <a:off x="5391869" y="1430175"/>
              <a:ext cx="29093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These two units decides</a:t>
              </a:r>
            </a:p>
            <a:p>
              <a:r>
                <a:rPr kumimoji="1" lang="en-US" altLang="ko-Kore-KR" dirty="0"/>
                <a:t>Which task to be executed on which machine/slave.</a:t>
              </a:r>
              <a:endParaRPr kumimoji="1" lang="ko-Kore-KR" altLang="en-US" dirty="0"/>
            </a:p>
          </p:txBody>
        </p:sp>
        <p:sp>
          <p:nvSpPr>
            <p:cNvPr id="15" name="오른쪽 중괄호[R] 14">
              <a:extLst>
                <a:ext uri="{FF2B5EF4-FFF2-40B4-BE49-F238E27FC236}">
                  <a16:creationId xmlns:a16="http://schemas.microsoft.com/office/drawing/2014/main" id="{F37B41ED-4B33-FA4F-8A50-380047A201CF}"/>
                </a:ext>
              </a:extLst>
            </p:cNvPr>
            <p:cNvSpPr/>
            <p:nvPr/>
          </p:nvSpPr>
          <p:spPr>
            <a:xfrm>
              <a:off x="4085587" y="1219564"/>
              <a:ext cx="1066800" cy="1238334"/>
            </a:xfrm>
            <a:prstGeom prst="righ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869CAD-1444-4641-B9D8-E51012C1B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000" y="2857751"/>
              <a:ext cx="1594760" cy="18293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4F0DAA8-68F8-2442-A12A-D41BBE2B6513}"/>
                </a:ext>
              </a:extLst>
            </p:cNvPr>
            <p:cNvCxnSpPr>
              <a:cxnSpLocks/>
            </p:cNvCxnSpPr>
            <p:nvPr/>
          </p:nvCxnSpPr>
          <p:spPr>
            <a:xfrm>
              <a:off x="2334760" y="2876884"/>
              <a:ext cx="1656440" cy="1810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5586AEA6-5186-3740-8A1B-093BDB9C3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4700" y="3643047"/>
              <a:ext cx="8902700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047CFC-9548-1B40-A28C-EEDD36D3DC80}"/>
                </a:ext>
              </a:extLst>
            </p:cNvPr>
            <p:cNvSpPr txBox="1"/>
            <p:nvPr/>
          </p:nvSpPr>
          <p:spPr>
            <a:xfrm>
              <a:off x="2764067" y="2982647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Task - M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83E7E3-1B3E-EE47-A302-19E7FA570408}"/>
                </a:ext>
              </a:extLst>
            </p:cNvPr>
            <p:cNvSpPr txBox="1"/>
            <p:nvPr/>
          </p:nvSpPr>
          <p:spPr>
            <a:xfrm>
              <a:off x="924152" y="2953632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Task - N</a:t>
              </a:r>
              <a:endParaRPr kumimoji="1" lang="ko-Kore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299A773-B5F5-7240-A9B2-9CCFC6009435}"/>
                </a:ext>
              </a:extLst>
            </p:cNvPr>
            <p:cNvSpPr/>
            <p:nvPr/>
          </p:nvSpPr>
          <p:spPr>
            <a:xfrm>
              <a:off x="2964125" y="4828198"/>
              <a:ext cx="2444977" cy="191351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4F3367-1742-AD46-AA59-10574EA2DB1A}"/>
                </a:ext>
              </a:extLst>
            </p:cNvPr>
            <p:cNvSpPr txBox="1"/>
            <p:nvPr/>
          </p:nvSpPr>
          <p:spPr>
            <a:xfrm>
              <a:off x="3662813" y="4978154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Executor</a:t>
              </a:r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C6ED28-A516-2E42-BE5E-A4C357D87B4B}"/>
                </a:ext>
              </a:extLst>
            </p:cNvPr>
            <p:cNvSpPr/>
            <p:nvPr/>
          </p:nvSpPr>
          <p:spPr>
            <a:xfrm>
              <a:off x="3411819" y="5638436"/>
              <a:ext cx="1549588" cy="89810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248EC4-95EE-0A46-A5E7-69CF709F2D3A}"/>
                </a:ext>
              </a:extLst>
            </p:cNvPr>
            <p:cNvSpPr txBox="1"/>
            <p:nvPr/>
          </p:nvSpPr>
          <p:spPr>
            <a:xfrm>
              <a:off x="3680305" y="5873042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Task slot</a:t>
              </a:r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114705-DA79-3749-B922-0B43099D21F1}"/>
                </a:ext>
              </a:extLst>
            </p:cNvPr>
            <p:cNvSpPr/>
            <p:nvPr/>
          </p:nvSpPr>
          <p:spPr>
            <a:xfrm>
              <a:off x="-736147" y="4828198"/>
              <a:ext cx="2444977" cy="191351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A42984-623B-8547-B42E-D1AE592CB437}"/>
                </a:ext>
              </a:extLst>
            </p:cNvPr>
            <p:cNvSpPr txBox="1"/>
            <p:nvPr/>
          </p:nvSpPr>
          <p:spPr>
            <a:xfrm>
              <a:off x="-37459" y="4978154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Executor</a:t>
              </a:r>
              <a:endParaRPr kumimoji="1" lang="ko-Kore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E892AE9-BD7D-6542-A337-C8B3289B3723}"/>
                </a:ext>
              </a:extLst>
            </p:cNvPr>
            <p:cNvSpPr/>
            <p:nvPr/>
          </p:nvSpPr>
          <p:spPr>
            <a:xfrm>
              <a:off x="-288453" y="5638436"/>
              <a:ext cx="1549588" cy="89810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99FA42-1DA0-4F44-BB20-AB220D6436C4}"/>
                </a:ext>
              </a:extLst>
            </p:cNvPr>
            <p:cNvSpPr txBox="1"/>
            <p:nvPr/>
          </p:nvSpPr>
          <p:spPr>
            <a:xfrm>
              <a:off x="-19967" y="5873042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Task slot</a:t>
              </a:r>
              <a:endParaRPr kumimoji="1" lang="ko-Kore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9279308-6A66-D744-AE25-0C3485AA740E}"/>
                </a:ext>
              </a:extLst>
            </p:cNvPr>
            <p:cNvSpPr/>
            <p:nvPr/>
          </p:nvSpPr>
          <p:spPr>
            <a:xfrm>
              <a:off x="1947637" y="5638436"/>
              <a:ext cx="201386" cy="23460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6D7F84F-430F-674E-AA1A-E3C8BC97631B}"/>
                </a:ext>
              </a:extLst>
            </p:cNvPr>
            <p:cNvSpPr/>
            <p:nvPr/>
          </p:nvSpPr>
          <p:spPr>
            <a:xfrm>
              <a:off x="2215807" y="5638436"/>
              <a:ext cx="201386" cy="23460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E88CDC1-499F-584F-BF91-60DC85597C21}"/>
                </a:ext>
              </a:extLst>
            </p:cNvPr>
            <p:cNvSpPr/>
            <p:nvPr/>
          </p:nvSpPr>
          <p:spPr>
            <a:xfrm>
              <a:off x="2484293" y="5628601"/>
              <a:ext cx="201386" cy="23460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792164-BA4E-724B-857E-BBCCC1907959}"/>
                </a:ext>
              </a:extLst>
            </p:cNvPr>
            <p:cNvSpPr txBox="1"/>
            <p:nvPr/>
          </p:nvSpPr>
          <p:spPr>
            <a:xfrm>
              <a:off x="-413559" y="6936807"/>
              <a:ext cx="1790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Slave 1</a:t>
              </a:r>
            </a:p>
            <a:p>
              <a:r>
                <a:rPr kumimoji="1" lang="en-US" altLang="ko-Kore-KR" dirty="0"/>
                <a:t>Worker Node</a:t>
              </a:r>
              <a:endParaRPr kumimoji="1" lang="ko-Kore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2309BB-1F22-9840-BE45-5D2F77E2C6B8}"/>
                </a:ext>
              </a:extLst>
            </p:cNvPr>
            <p:cNvSpPr txBox="1"/>
            <p:nvPr/>
          </p:nvSpPr>
          <p:spPr>
            <a:xfrm>
              <a:off x="3411819" y="6936806"/>
              <a:ext cx="1790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Slave N</a:t>
              </a:r>
            </a:p>
            <a:p>
              <a:r>
                <a:rPr kumimoji="1" lang="en-US" altLang="ko-Kore-KR" dirty="0"/>
                <a:t>Worker Node</a:t>
              </a:r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2BB656-D4B5-4646-9302-C3817C14DA01}"/>
                </a:ext>
              </a:extLst>
            </p:cNvPr>
            <p:cNvSpPr txBox="1"/>
            <p:nvPr/>
          </p:nvSpPr>
          <p:spPr>
            <a:xfrm>
              <a:off x="6378052" y="5166936"/>
              <a:ext cx="26516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Executor is a distributing agent responsible for executing given task </a:t>
              </a:r>
            </a:p>
            <a:p>
              <a:r>
                <a:rPr kumimoji="1" lang="en-US" altLang="ko-Kore-KR" dirty="0"/>
                <a:t>(by cluster manager)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67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박민수(Park, Minsu)</dc:creator>
  <cp:lastModifiedBy>박민수(Park, Minsu)</cp:lastModifiedBy>
  <cp:revision>1</cp:revision>
  <dcterms:created xsi:type="dcterms:W3CDTF">2022-03-27T10:44:33Z</dcterms:created>
  <dcterms:modified xsi:type="dcterms:W3CDTF">2022-03-27T11:05:02Z</dcterms:modified>
</cp:coreProperties>
</file>