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D763-8711-4A40-890C-965A75C97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1499D9-E7F8-F343-A6DA-1784E67B4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EDF0A-5FFE-464F-B8D8-6810AD8A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39CB-FB7F-EB4B-A72F-447C8610738A}" type="datetimeFigureOut">
              <a:rPr kumimoji="1" lang="ko-Kore-KR" altLang="en-US" smtClean="0"/>
              <a:t>2022. 1. 29.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87DDD-8E24-8147-8222-2C8A6B3F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D78E9-C8D4-ED48-B31C-4B0CBFAF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688-AE80-EC45-8081-E3C064248E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37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62A1-38E8-CC46-9E04-6456BB35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EE4153-161F-9345-A296-6D70083F8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E2E7A-5B2A-E847-8167-640AE37C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39CB-FB7F-EB4B-A72F-447C8610738A}" type="datetimeFigureOut">
              <a:rPr kumimoji="1" lang="ko-Kore-KR" altLang="en-US" smtClean="0"/>
              <a:t>2022. 1. 29.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4E876-0A07-134E-B75D-24DCB3A3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21115-E620-814B-8E17-5DED1A66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688-AE80-EC45-8081-E3C064248E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669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F69507-C3A0-C14B-8920-6C29897DB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6DDAB-0C24-8F4A-BDD1-A9803A821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FAE6A-3AE5-284F-8570-0474D3AE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39CB-FB7F-EB4B-A72F-447C8610738A}" type="datetimeFigureOut">
              <a:rPr kumimoji="1" lang="ko-Kore-KR" altLang="en-US" smtClean="0"/>
              <a:t>2022. 1. 29.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FF474-A494-A644-8AF8-A5B951C5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E3B9D-75E8-D340-A067-A8EDB4A8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688-AE80-EC45-8081-E3C064248E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940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4719F-D88E-804F-AC4A-F6A49613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D1DE2-1DB2-0E44-A6A9-41EEF04A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9DC10-F0E6-C94A-A10B-CD53769C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39CB-FB7F-EB4B-A72F-447C8610738A}" type="datetimeFigureOut">
              <a:rPr kumimoji="1" lang="ko-Kore-KR" altLang="en-US" smtClean="0"/>
              <a:t>2022. 1. 29.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67AA8-D6A3-A941-A70D-83E26508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0D9C9-4F9D-EA4D-9586-4E4F6CB0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688-AE80-EC45-8081-E3C064248E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670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212BF-4972-B74B-88F8-315F1D0D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46ACA-24BC-9D45-8AAD-88AF1487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CAC6F-70A6-4242-A86B-BF12E99A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39CB-FB7F-EB4B-A72F-447C8610738A}" type="datetimeFigureOut">
              <a:rPr kumimoji="1" lang="ko-Kore-KR" altLang="en-US" smtClean="0"/>
              <a:t>2022. 1. 29.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5D6A3-2593-7543-BC3B-741BF034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2F1AB-BC56-FB42-B863-C2CD2FDF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688-AE80-EC45-8081-E3C064248E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59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DDDDC-570F-244C-BE32-8AFF8B97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2D2B6-830F-A24B-87DE-30526DBEE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804EA3-7AC9-184E-BA20-9AAAC0C84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5B0A1-FFBE-4044-BCCD-9BF3CDBA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39CB-FB7F-EB4B-A72F-447C8610738A}" type="datetimeFigureOut">
              <a:rPr kumimoji="1" lang="ko-Kore-KR" altLang="en-US" smtClean="0"/>
              <a:t>2022. 1. 29.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7DB45-F58C-9448-AD9D-A5C3EA0E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4802-CA05-9948-9FD4-4606DA7A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688-AE80-EC45-8081-E3C064248E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478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14C9-243B-9C4E-B70B-1F047D1B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92BAC2-145B-984E-AEF6-C6E3B87F3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101838-D02A-3C4E-9905-0B7697EC5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B17509-C37A-8445-8785-CB0A3F713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FE1CF4-AB3C-C349-B672-400298444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24A2F4-9728-2D42-A854-3ABAA9EE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39CB-FB7F-EB4B-A72F-447C8610738A}" type="datetimeFigureOut">
              <a:rPr kumimoji="1" lang="ko-Kore-KR" altLang="en-US" smtClean="0"/>
              <a:t>2022. 1. 29.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11A23E-10A8-B943-9D8B-9430FA90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75F8D7-8D50-7C4A-AA78-816936DB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688-AE80-EC45-8081-E3C064248E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92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61F42-8D40-554D-AE79-0A3974C8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F7FA44-CCEE-CC41-B936-E4C6D1E5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39CB-FB7F-EB4B-A72F-447C8610738A}" type="datetimeFigureOut">
              <a:rPr kumimoji="1" lang="ko-Kore-KR" altLang="en-US" smtClean="0"/>
              <a:t>2022. 1. 29.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46281-C8E9-E049-B156-DF2F982E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CE3343-A0B4-3346-B7BA-384F551A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688-AE80-EC45-8081-E3C064248E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4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8D89D5-239F-9D4E-B2A4-66187C14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39CB-FB7F-EB4B-A72F-447C8610738A}" type="datetimeFigureOut">
              <a:rPr kumimoji="1" lang="ko-Kore-KR" altLang="en-US" smtClean="0"/>
              <a:t>2022. 1. 29.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5F498-0882-7448-8354-58E53D9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8B0CE-9808-E64D-B4B6-653BB0A8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688-AE80-EC45-8081-E3C064248E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07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DFF5F-4ED4-424D-B0DD-B226FBD7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E5DAC-2D0E-BC47-92B7-2317EC766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7F17C-F832-6440-8228-6D7797BA5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B5B59-D819-2B48-AF4A-B4B4DAE2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39CB-FB7F-EB4B-A72F-447C8610738A}" type="datetimeFigureOut">
              <a:rPr kumimoji="1" lang="ko-Kore-KR" altLang="en-US" smtClean="0"/>
              <a:t>2022. 1. 29.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230F9-59F6-1947-8C4B-8B338A6E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3E3F42-B974-6944-96E0-19A2B45B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688-AE80-EC45-8081-E3C064248E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212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33871-044D-9743-81A0-55E23B6F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459D74-AFEC-4C4C-B9FF-5D778EDF1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5868B-4092-AB4B-ABA9-77DAC4C39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60739-EA2C-CE4A-A24B-46A2915F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39CB-FB7F-EB4B-A72F-447C8610738A}" type="datetimeFigureOut">
              <a:rPr kumimoji="1" lang="ko-Kore-KR" altLang="en-US" smtClean="0"/>
              <a:t>2022. 1. 29.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067D3-C6D9-E246-AFA2-A9DDD2D7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B571C-5838-AD43-8BD9-F1D06997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688-AE80-EC45-8081-E3C064248E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566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013EE3-9E10-1149-AC22-80D3B0F4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EB90D-9876-3147-8FFF-890109AD2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C4DEF-4136-6D41-9F3F-5E91AF597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239CB-FB7F-EB4B-A72F-447C8610738A}" type="datetimeFigureOut">
              <a:rPr kumimoji="1" lang="ko-Kore-KR" altLang="en-US" smtClean="0"/>
              <a:t>2022. 1. 29.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C13FC-605E-F347-8855-907EED9C9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42AAB-6111-F644-928E-0AAB77AD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9688-AE80-EC45-8081-E3C064248E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65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DB5E8823-B6B2-9746-81A4-893CA71B31A3}"/>
              </a:ext>
            </a:extLst>
          </p:cNvPr>
          <p:cNvGrpSpPr/>
          <p:nvPr/>
        </p:nvGrpSpPr>
        <p:grpSpPr>
          <a:xfrm>
            <a:off x="-95002" y="1286526"/>
            <a:ext cx="12077205" cy="3000465"/>
            <a:chOff x="0" y="1476532"/>
            <a:chExt cx="12077205" cy="3000465"/>
          </a:xfrm>
        </p:grpSpPr>
        <p:pic>
          <p:nvPicPr>
            <p:cNvPr id="4" name="Graphic 6">
              <a:extLst>
                <a:ext uri="{FF2B5EF4-FFF2-40B4-BE49-F238E27FC236}">
                  <a16:creationId xmlns:a16="http://schemas.microsoft.com/office/drawing/2014/main" id="{5D10B600-4E69-D44B-A61C-51058438A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255985" y="262766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5">
              <a:extLst>
                <a:ext uri="{FF2B5EF4-FFF2-40B4-BE49-F238E27FC236}">
                  <a16:creationId xmlns:a16="http://schemas.microsoft.com/office/drawing/2014/main" id="{A36C8F52-DD38-2144-BF89-1DA235DC4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097563"/>
              <a:ext cx="981869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엔지니어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Graphic 6">
              <a:extLst>
                <a:ext uri="{FF2B5EF4-FFF2-40B4-BE49-F238E27FC236}">
                  <a16:creationId xmlns:a16="http://schemas.microsoft.com/office/drawing/2014/main" id="{0608EA43-7B1C-A14C-9AC4-0D81FC445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211" y="259987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B5CAD8C-34C6-A84E-A20D-6F0B5AC52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743" y="25944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Graphic 33">
              <a:extLst>
                <a:ext uri="{FF2B5EF4-FFF2-40B4-BE49-F238E27FC236}">
                  <a16:creationId xmlns:a16="http://schemas.microsoft.com/office/drawing/2014/main" id="{C44DE78B-C44B-194E-A882-7C23000A6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943" y="25944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33ABCA6B-B375-094D-B81F-FC5D83FA1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939" y="3051660"/>
              <a:ext cx="11180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암호화된</a:t>
              </a:r>
              <a:endParaRPr lang="en-US" altLang="ko-K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ko-KR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매니페스트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C6C80B1-B68B-4949-8E85-FC8576350E28}"/>
                </a:ext>
              </a:extLst>
            </p:cNvPr>
            <p:cNvCxnSpPr/>
            <p:nvPr/>
          </p:nvCxnSpPr>
          <p:spPr>
            <a:xfrm>
              <a:off x="816961" y="2826328"/>
              <a:ext cx="13784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33101E98-9BC3-BA4E-A6F5-A961AF1EA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961" y="2475458"/>
              <a:ext cx="13784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kubeseal</a:t>
              </a:r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명령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5">
              <a:extLst>
                <a:ext uri="{FF2B5EF4-FFF2-40B4-BE49-F238E27FC236}">
                  <a16:creationId xmlns:a16="http://schemas.microsoft.com/office/drawing/2014/main" id="{507E8845-84C7-E043-A327-110741627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124" y="3090553"/>
              <a:ext cx="981869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비밀정보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61CE0C5-18B8-0744-B68F-5833B2036890}"/>
                </a:ext>
              </a:extLst>
            </p:cNvPr>
            <p:cNvCxnSpPr/>
            <p:nvPr/>
          </p:nvCxnSpPr>
          <p:spPr>
            <a:xfrm>
              <a:off x="2776630" y="2823060"/>
              <a:ext cx="17493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D88D7AD-C118-8C40-BADA-01A6F500C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700" y="2495142"/>
              <a:ext cx="15865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kubeseal</a:t>
              </a:r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결과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Kubernetes icon - Download on Iconfinder on Iconfinder">
              <a:extLst>
                <a:ext uri="{FF2B5EF4-FFF2-40B4-BE49-F238E27FC236}">
                  <a16:creationId xmlns:a16="http://schemas.microsoft.com/office/drawing/2014/main" id="{3BDEBD56-78F3-5E4A-9A8F-481ABBB7D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945" y="1529864"/>
              <a:ext cx="575294" cy="575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851D3B1-A05E-3E49-AB78-76E5366741B6}"/>
                </a:ext>
              </a:extLst>
            </p:cNvPr>
            <p:cNvSpPr/>
            <p:nvPr/>
          </p:nvSpPr>
          <p:spPr>
            <a:xfrm>
              <a:off x="5917403" y="1476532"/>
              <a:ext cx="6159802" cy="30004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5">
              <a:extLst>
                <a:ext uri="{FF2B5EF4-FFF2-40B4-BE49-F238E27FC236}">
                  <a16:creationId xmlns:a16="http://schemas.microsoft.com/office/drawing/2014/main" id="{4B939D70-7759-154E-9846-567ACC426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0838" y="1663622"/>
              <a:ext cx="19515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ko-KR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쿠버네티스</a:t>
              </a:r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클러스터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정오각형[R] 18">
              <a:extLst>
                <a:ext uri="{FF2B5EF4-FFF2-40B4-BE49-F238E27FC236}">
                  <a16:creationId xmlns:a16="http://schemas.microsoft.com/office/drawing/2014/main" id="{054B3CDA-C82C-2C45-B260-D6DBFF7E34BD}"/>
                </a:ext>
              </a:extLst>
            </p:cNvPr>
            <p:cNvSpPr/>
            <p:nvPr/>
          </p:nvSpPr>
          <p:spPr>
            <a:xfrm>
              <a:off x="7329165" y="2283527"/>
              <a:ext cx="836342" cy="885858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338D5DE7-41B9-E349-BE2C-4DC3FDB9F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733" y="3233504"/>
              <a:ext cx="140920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SealedSecrets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61518A2-E6EC-3E42-8C3A-DF227710055A}"/>
                </a:ext>
              </a:extLst>
            </p:cNvPr>
            <p:cNvCxnSpPr/>
            <p:nvPr/>
          </p:nvCxnSpPr>
          <p:spPr>
            <a:xfrm>
              <a:off x="5551073" y="2823060"/>
              <a:ext cx="17493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2ABD464-7938-AC4E-AB7E-614F1C5E4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8073" y="2471392"/>
              <a:ext cx="174930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kubectl</a:t>
              </a:r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apply</a:t>
              </a:r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명령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정오각형[R] 24">
              <a:extLst>
                <a:ext uri="{FF2B5EF4-FFF2-40B4-BE49-F238E27FC236}">
                  <a16:creationId xmlns:a16="http://schemas.microsoft.com/office/drawing/2014/main" id="{1EB6CD78-0DB2-9C4B-8AB5-8FFF6F4E68FE}"/>
                </a:ext>
              </a:extLst>
            </p:cNvPr>
            <p:cNvSpPr/>
            <p:nvPr/>
          </p:nvSpPr>
          <p:spPr>
            <a:xfrm>
              <a:off x="10983215" y="2283527"/>
              <a:ext cx="836342" cy="885858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F74DC52F-B908-4B49-838F-D6715BBAF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1808" y="3233504"/>
              <a:ext cx="7391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D2647A95-E52E-B246-AA85-F89D9E8325E1}"/>
                </a:ext>
              </a:extLst>
            </p:cNvPr>
            <p:cNvSpPr/>
            <p:nvPr/>
          </p:nvSpPr>
          <p:spPr>
            <a:xfrm>
              <a:off x="9115028" y="2532630"/>
              <a:ext cx="918665" cy="54057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Secret</a:t>
              </a:r>
              <a:endParaRPr kumimoji="1" lang="ko-Kore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76856CF-6876-4D46-BC40-B6A6E5EB22F6}"/>
                </a:ext>
              </a:extLst>
            </p:cNvPr>
            <p:cNvCxnSpPr>
              <a:cxnSpLocks/>
            </p:cNvCxnSpPr>
            <p:nvPr/>
          </p:nvCxnSpPr>
          <p:spPr>
            <a:xfrm>
              <a:off x="8165507" y="2828471"/>
              <a:ext cx="8385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A38F37F-18E9-AA44-B01E-B3698A8DCE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2825" y="2814958"/>
              <a:ext cx="8385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4F7B3CF2-28C4-AC4C-9D38-1B97BDB10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1111" y="3574417"/>
              <a:ext cx="214264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ko-KR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매니페스트</a:t>
              </a:r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설정 내용이</a:t>
              </a:r>
              <a:endParaRPr lang="en-US" altLang="ko-K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적용되면 자동으로 </a:t>
              </a:r>
              <a:r>
                <a:rPr lang="ko-KR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복호화된</a:t>
              </a:r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시크릿 생성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7B42E8A9-DAC9-C944-9C00-CF01A007B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9686" y="1742972"/>
              <a:ext cx="229987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ko-KR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파드에서는</a:t>
              </a:r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일반 시크릿으로 사용할 수 있음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15">
              <a:extLst>
                <a:ext uri="{FF2B5EF4-FFF2-40B4-BE49-F238E27FC236}">
                  <a16:creationId xmlns:a16="http://schemas.microsoft.com/office/drawing/2014/main" id="{02C6ED96-4372-1141-AB0D-E4FC66442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13" y="2164406"/>
              <a:ext cx="981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STEP 1</a:t>
              </a:r>
            </a:p>
          </p:txBody>
        </p:sp>
        <p:sp>
          <p:nvSpPr>
            <p:cNvPr id="35" name="TextBox 15">
              <a:extLst>
                <a:ext uri="{FF2B5EF4-FFF2-40B4-BE49-F238E27FC236}">
                  <a16:creationId xmlns:a16="http://schemas.microsoft.com/office/drawing/2014/main" id="{395AD7EB-6397-5844-B40A-9C8745DE9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760" y="2163615"/>
              <a:ext cx="981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STEP 2</a:t>
              </a:r>
            </a:p>
          </p:txBody>
        </p:sp>
        <p:sp>
          <p:nvSpPr>
            <p:cNvPr id="36" name="TextBox 15">
              <a:extLst>
                <a:ext uri="{FF2B5EF4-FFF2-40B4-BE49-F238E27FC236}">
                  <a16:creationId xmlns:a16="http://schemas.microsoft.com/office/drawing/2014/main" id="{461B984E-5D2C-AF45-8EB7-3A5EBB9E6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1486" y="2163614"/>
              <a:ext cx="981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STEP 3</a:t>
              </a:r>
            </a:p>
          </p:txBody>
        </p:sp>
        <p:sp>
          <p:nvSpPr>
            <p:cNvPr id="37" name="TextBox 15">
              <a:extLst>
                <a:ext uri="{FF2B5EF4-FFF2-40B4-BE49-F238E27FC236}">
                  <a16:creationId xmlns:a16="http://schemas.microsoft.com/office/drawing/2014/main" id="{BC85E6C8-0E08-E643-A93F-6A56F187B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6372" y="3688575"/>
              <a:ext cx="981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STEP 4</a:t>
              </a:r>
            </a:p>
          </p:txBody>
        </p:sp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80F950BA-8E62-4549-BDE0-F2380ED13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3686" y="1476532"/>
              <a:ext cx="981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STEP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33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Macintosh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박민수(Park, Minsu)</dc:creator>
  <cp:lastModifiedBy>박민수(Park, Minsu)</cp:lastModifiedBy>
  <cp:revision>4</cp:revision>
  <dcterms:created xsi:type="dcterms:W3CDTF">2022-01-29T08:39:59Z</dcterms:created>
  <dcterms:modified xsi:type="dcterms:W3CDTF">2022-01-29T08:57:23Z</dcterms:modified>
</cp:coreProperties>
</file>