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
  </p:notesMasterIdLst>
  <p:sldIdLst>
    <p:sldId id="257" r:id="rId2"/>
    <p:sldId id="259" r:id="rId3"/>
    <p:sldId id="262" r:id="rId4"/>
    <p:sldId id="260" r:id="rId5"/>
    <p:sldId id="263"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100" d="100"/>
          <a:sy n="100" d="100"/>
        </p:scale>
        <p:origin x="1824" y="-54"/>
      </p:cViewPr>
      <p:guideLst>
        <p:guide orient="horz" pos="3120"/>
        <p:guide pos="21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953F60-9661-45E6-B36E-313E54FFAA16}" type="datetimeFigureOut">
              <a:rPr lang="en-GB" smtClean="0"/>
              <a:t>21/04/2020</a:t>
            </a:fld>
            <a:endParaRPr lang="en-GB"/>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75DBE-2DA6-4734-9864-FD0A1EA9D2E0}" type="slidenum">
              <a:rPr lang="en-GB" smtClean="0"/>
              <a:t>‹#›</a:t>
            </a:fld>
            <a:endParaRPr lang="en-GB"/>
          </a:p>
        </p:txBody>
      </p:sp>
    </p:spTree>
    <p:extLst>
      <p:ext uri="{BB962C8B-B14F-4D97-AF65-F5344CB8AC3E}">
        <p14:creationId xmlns:p14="http://schemas.microsoft.com/office/powerpoint/2010/main" val="3240720503"/>
      </p:ext>
    </p:extLst>
  </p:cSld>
  <p:clrMap bg1="lt1" tx1="dk1" bg2="lt2" tx2="dk2" accent1="accent1" accent2="accent2" accent3="accent3" accent4="accent4" accent5="accent5" accent6="accent6" hlink="hlink" folHlink="folHlink"/>
  <p:notesStyle>
    <a:lvl1pPr marL="0" algn="l" defTabSz="538764" rtl="0" eaLnBrk="1" latinLnBrk="0" hangingPunct="1">
      <a:defRPr sz="707" kern="1200">
        <a:solidFill>
          <a:schemeClr val="tx1"/>
        </a:solidFill>
        <a:latin typeface="+mn-lt"/>
        <a:ea typeface="+mn-ea"/>
        <a:cs typeface="+mn-cs"/>
      </a:defRPr>
    </a:lvl1pPr>
    <a:lvl2pPr marL="269382" algn="l" defTabSz="538764" rtl="0" eaLnBrk="1" latinLnBrk="0" hangingPunct="1">
      <a:defRPr sz="707" kern="1200">
        <a:solidFill>
          <a:schemeClr val="tx1"/>
        </a:solidFill>
        <a:latin typeface="+mn-lt"/>
        <a:ea typeface="+mn-ea"/>
        <a:cs typeface="+mn-cs"/>
      </a:defRPr>
    </a:lvl2pPr>
    <a:lvl3pPr marL="538764" algn="l" defTabSz="538764" rtl="0" eaLnBrk="1" latinLnBrk="0" hangingPunct="1">
      <a:defRPr sz="707" kern="1200">
        <a:solidFill>
          <a:schemeClr val="tx1"/>
        </a:solidFill>
        <a:latin typeface="+mn-lt"/>
        <a:ea typeface="+mn-ea"/>
        <a:cs typeface="+mn-cs"/>
      </a:defRPr>
    </a:lvl3pPr>
    <a:lvl4pPr marL="808147" algn="l" defTabSz="538764" rtl="0" eaLnBrk="1" latinLnBrk="0" hangingPunct="1">
      <a:defRPr sz="707" kern="1200">
        <a:solidFill>
          <a:schemeClr val="tx1"/>
        </a:solidFill>
        <a:latin typeface="+mn-lt"/>
        <a:ea typeface="+mn-ea"/>
        <a:cs typeface="+mn-cs"/>
      </a:defRPr>
    </a:lvl4pPr>
    <a:lvl5pPr marL="1077529" algn="l" defTabSz="538764" rtl="0" eaLnBrk="1" latinLnBrk="0" hangingPunct="1">
      <a:defRPr sz="707" kern="1200">
        <a:solidFill>
          <a:schemeClr val="tx1"/>
        </a:solidFill>
        <a:latin typeface="+mn-lt"/>
        <a:ea typeface="+mn-ea"/>
        <a:cs typeface="+mn-cs"/>
      </a:defRPr>
    </a:lvl5pPr>
    <a:lvl6pPr marL="1346911" algn="l" defTabSz="538764" rtl="0" eaLnBrk="1" latinLnBrk="0" hangingPunct="1">
      <a:defRPr sz="707" kern="1200">
        <a:solidFill>
          <a:schemeClr val="tx1"/>
        </a:solidFill>
        <a:latin typeface="+mn-lt"/>
        <a:ea typeface="+mn-ea"/>
        <a:cs typeface="+mn-cs"/>
      </a:defRPr>
    </a:lvl6pPr>
    <a:lvl7pPr marL="1616293" algn="l" defTabSz="538764" rtl="0" eaLnBrk="1" latinLnBrk="0" hangingPunct="1">
      <a:defRPr sz="707" kern="1200">
        <a:solidFill>
          <a:schemeClr val="tx1"/>
        </a:solidFill>
        <a:latin typeface="+mn-lt"/>
        <a:ea typeface="+mn-ea"/>
        <a:cs typeface="+mn-cs"/>
      </a:defRPr>
    </a:lvl7pPr>
    <a:lvl8pPr marL="1885676" algn="l" defTabSz="538764" rtl="0" eaLnBrk="1" latinLnBrk="0" hangingPunct="1">
      <a:defRPr sz="707" kern="1200">
        <a:solidFill>
          <a:schemeClr val="tx1"/>
        </a:solidFill>
        <a:latin typeface="+mn-lt"/>
        <a:ea typeface="+mn-ea"/>
        <a:cs typeface="+mn-cs"/>
      </a:defRPr>
    </a:lvl8pPr>
    <a:lvl9pPr marL="2155058" algn="l" defTabSz="538764" rtl="0" eaLnBrk="1" latinLnBrk="0" hangingPunct="1">
      <a:defRPr sz="70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1375DBE-2DA6-4734-9864-FD0A1EA9D2E0}" type="slidenum">
              <a:rPr lang="en-GB" smtClean="0"/>
              <a:t>3</a:t>
            </a:fld>
            <a:endParaRPr lang="en-GB"/>
          </a:p>
        </p:txBody>
      </p:sp>
    </p:spTree>
    <p:extLst>
      <p:ext uri="{BB962C8B-B14F-4D97-AF65-F5344CB8AC3E}">
        <p14:creationId xmlns:p14="http://schemas.microsoft.com/office/powerpoint/2010/main" val="4165000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2BF8C5-34DF-4356-8D7F-C911A9804007}" type="datetimeFigureOut">
              <a:rPr lang="en-GB" smtClean="0"/>
              <a:t>21/04/2020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531294-EB87-4A7B-BA5D-C031A7901404}" type="slidenum">
              <a:rPr lang="en-GB" smtClean="0"/>
              <a:t>‹#›</a:t>
            </a:fld>
            <a:endParaRPr lang="en-GB"/>
          </a:p>
        </p:txBody>
      </p:sp>
    </p:spTree>
    <p:extLst>
      <p:ext uri="{BB962C8B-B14F-4D97-AF65-F5344CB8AC3E}">
        <p14:creationId xmlns:p14="http://schemas.microsoft.com/office/powerpoint/2010/main" val="1879341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2BF8C5-34DF-4356-8D7F-C911A9804007}" type="datetimeFigureOut">
              <a:rPr lang="en-GB" smtClean="0"/>
              <a:t>21/04/2020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531294-EB87-4A7B-BA5D-C031A7901404}" type="slidenum">
              <a:rPr lang="en-GB" smtClean="0"/>
              <a:t>‹#›</a:t>
            </a:fld>
            <a:endParaRPr lang="en-GB"/>
          </a:p>
        </p:txBody>
      </p:sp>
    </p:spTree>
    <p:extLst>
      <p:ext uri="{BB962C8B-B14F-4D97-AF65-F5344CB8AC3E}">
        <p14:creationId xmlns:p14="http://schemas.microsoft.com/office/powerpoint/2010/main" val="872530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2BF8C5-34DF-4356-8D7F-C911A9804007}" type="datetimeFigureOut">
              <a:rPr lang="en-GB" smtClean="0"/>
              <a:t>21/04/2020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531294-EB87-4A7B-BA5D-C031A7901404}" type="slidenum">
              <a:rPr lang="en-GB" smtClean="0"/>
              <a:t>‹#›</a:t>
            </a:fld>
            <a:endParaRPr lang="en-GB"/>
          </a:p>
        </p:txBody>
      </p:sp>
    </p:spTree>
    <p:extLst>
      <p:ext uri="{BB962C8B-B14F-4D97-AF65-F5344CB8AC3E}">
        <p14:creationId xmlns:p14="http://schemas.microsoft.com/office/powerpoint/2010/main" val="884576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2BF8C5-34DF-4356-8D7F-C911A9804007}" type="datetimeFigureOut">
              <a:rPr lang="en-GB" smtClean="0"/>
              <a:t>21/04/2020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531294-EB87-4A7B-BA5D-C031A7901404}" type="slidenum">
              <a:rPr lang="en-GB" smtClean="0"/>
              <a:t>‹#›</a:t>
            </a:fld>
            <a:endParaRPr lang="en-GB"/>
          </a:p>
        </p:txBody>
      </p:sp>
    </p:spTree>
    <p:extLst>
      <p:ext uri="{BB962C8B-B14F-4D97-AF65-F5344CB8AC3E}">
        <p14:creationId xmlns:p14="http://schemas.microsoft.com/office/powerpoint/2010/main" val="937952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2BF8C5-34DF-4356-8D7F-C911A9804007}" type="datetimeFigureOut">
              <a:rPr lang="en-GB" smtClean="0"/>
              <a:t>21/04/2020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531294-EB87-4A7B-BA5D-C031A7901404}" type="slidenum">
              <a:rPr lang="en-GB" smtClean="0"/>
              <a:t>‹#›</a:t>
            </a:fld>
            <a:endParaRPr lang="en-GB"/>
          </a:p>
        </p:txBody>
      </p:sp>
    </p:spTree>
    <p:extLst>
      <p:ext uri="{BB962C8B-B14F-4D97-AF65-F5344CB8AC3E}">
        <p14:creationId xmlns:p14="http://schemas.microsoft.com/office/powerpoint/2010/main" val="752513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2BF8C5-34DF-4356-8D7F-C911A9804007}" type="datetimeFigureOut">
              <a:rPr lang="en-GB" smtClean="0"/>
              <a:t>21/04/2020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531294-EB87-4A7B-BA5D-C031A7901404}" type="slidenum">
              <a:rPr lang="en-GB" smtClean="0"/>
              <a:t>‹#›</a:t>
            </a:fld>
            <a:endParaRPr lang="en-GB"/>
          </a:p>
        </p:txBody>
      </p:sp>
    </p:spTree>
    <p:extLst>
      <p:ext uri="{BB962C8B-B14F-4D97-AF65-F5344CB8AC3E}">
        <p14:creationId xmlns:p14="http://schemas.microsoft.com/office/powerpoint/2010/main" val="555732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2BF8C5-34DF-4356-8D7F-C911A9804007}" type="datetimeFigureOut">
              <a:rPr lang="en-GB" smtClean="0"/>
              <a:t>21/04/2020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2531294-EB87-4A7B-BA5D-C031A7901404}" type="slidenum">
              <a:rPr lang="en-GB" smtClean="0"/>
              <a:t>‹#›</a:t>
            </a:fld>
            <a:endParaRPr lang="en-GB"/>
          </a:p>
        </p:txBody>
      </p:sp>
    </p:spTree>
    <p:extLst>
      <p:ext uri="{BB962C8B-B14F-4D97-AF65-F5344CB8AC3E}">
        <p14:creationId xmlns:p14="http://schemas.microsoft.com/office/powerpoint/2010/main" val="2741064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2BF8C5-34DF-4356-8D7F-C911A9804007}" type="datetimeFigureOut">
              <a:rPr lang="en-GB" smtClean="0"/>
              <a:t>21/04/2020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2531294-EB87-4A7B-BA5D-C031A7901404}" type="slidenum">
              <a:rPr lang="en-GB" smtClean="0"/>
              <a:t>‹#›</a:t>
            </a:fld>
            <a:endParaRPr lang="en-GB"/>
          </a:p>
        </p:txBody>
      </p:sp>
    </p:spTree>
    <p:extLst>
      <p:ext uri="{BB962C8B-B14F-4D97-AF65-F5344CB8AC3E}">
        <p14:creationId xmlns:p14="http://schemas.microsoft.com/office/powerpoint/2010/main" val="610140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2BF8C5-34DF-4356-8D7F-C911A9804007}" type="datetimeFigureOut">
              <a:rPr lang="en-GB" smtClean="0"/>
              <a:t>21/04/2020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2531294-EB87-4A7B-BA5D-C031A7901404}" type="slidenum">
              <a:rPr lang="en-GB" smtClean="0"/>
              <a:t>‹#›</a:t>
            </a:fld>
            <a:endParaRPr lang="en-GB"/>
          </a:p>
        </p:txBody>
      </p:sp>
      <p:pic>
        <p:nvPicPr>
          <p:cNvPr id="5" name="Picture 4">
            <a:extLst>
              <a:ext uri="{FF2B5EF4-FFF2-40B4-BE49-F238E27FC236}">
                <a16:creationId xmlns:a16="http://schemas.microsoft.com/office/drawing/2014/main" id="{F3DACAAD-537E-426D-800A-BC2B7458D5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77678" y="-152400"/>
            <a:ext cx="1180322" cy="801180"/>
          </a:xfrm>
          <a:prstGeom prst="rect">
            <a:avLst/>
          </a:prstGeom>
        </p:spPr>
      </p:pic>
    </p:spTree>
    <p:extLst>
      <p:ext uri="{BB962C8B-B14F-4D97-AF65-F5344CB8AC3E}">
        <p14:creationId xmlns:p14="http://schemas.microsoft.com/office/powerpoint/2010/main" val="1019183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52BF8C5-34DF-4356-8D7F-C911A9804007}" type="datetimeFigureOut">
              <a:rPr lang="en-GB" smtClean="0"/>
              <a:t>21/04/2020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531294-EB87-4A7B-BA5D-C031A7901404}" type="slidenum">
              <a:rPr lang="en-GB" smtClean="0"/>
              <a:t>‹#›</a:t>
            </a:fld>
            <a:endParaRPr lang="en-GB"/>
          </a:p>
        </p:txBody>
      </p:sp>
    </p:spTree>
    <p:extLst>
      <p:ext uri="{BB962C8B-B14F-4D97-AF65-F5344CB8AC3E}">
        <p14:creationId xmlns:p14="http://schemas.microsoft.com/office/powerpoint/2010/main" val="1201001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52BF8C5-34DF-4356-8D7F-C911A9804007}" type="datetimeFigureOut">
              <a:rPr lang="en-GB" smtClean="0"/>
              <a:t>21/04/2020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531294-EB87-4A7B-BA5D-C031A7901404}" type="slidenum">
              <a:rPr lang="en-GB" smtClean="0"/>
              <a:t>‹#›</a:t>
            </a:fld>
            <a:endParaRPr lang="en-GB"/>
          </a:p>
        </p:txBody>
      </p:sp>
    </p:spTree>
    <p:extLst>
      <p:ext uri="{BB962C8B-B14F-4D97-AF65-F5344CB8AC3E}">
        <p14:creationId xmlns:p14="http://schemas.microsoft.com/office/powerpoint/2010/main" val="214987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252BF8C5-34DF-4356-8D7F-C911A9804007}" type="datetimeFigureOut">
              <a:rPr lang="en-GB" smtClean="0"/>
              <a:t>21/04/2020</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2531294-EB87-4A7B-BA5D-C031A7901404}" type="slidenum">
              <a:rPr lang="en-GB" smtClean="0"/>
              <a:t>‹#›</a:t>
            </a:fld>
            <a:endParaRPr lang="en-GB"/>
          </a:p>
        </p:txBody>
      </p:sp>
    </p:spTree>
    <p:extLst>
      <p:ext uri="{BB962C8B-B14F-4D97-AF65-F5344CB8AC3E}">
        <p14:creationId xmlns:p14="http://schemas.microsoft.com/office/powerpoint/2010/main" val="142349802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CA552E-0F1D-4F08-B9E8-DE25BCE33A3A}"/>
              </a:ext>
            </a:extLst>
          </p:cNvPr>
          <p:cNvSpPr txBox="1"/>
          <p:nvPr/>
        </p:nvSpPr>
        <p:spPr>
          <a:xfrm>
            <a:off x="555914" y="3803358"/>
            <a:ext cx="5830480" cy="4216539"/>
          </a:xfrm>
          <a:prstGeom prst="rect">
            <a:avLst/>
          </a:prstGeom>
          <a:noFill/>
        </p:spPr>
        <p:txBody>
          <a:bodyPr wrap="square" rtlCol="0">
            <a:spAutoFit/>
          </a:bodyPr>
          <a:lstStyle/>
          <a:p>
            <a:pPr defTabSz="977900">
              <a:defRPr/>
            </a:pPr>
            <a:r>
              <a:rPr lang="vi-VN" sz="1600" dirty="0">
                <a:solidFill>
                  <a:srgbClr val="2B5181"/>
                </a:solidFill>
              </a:rPr>
              <a:t>Trong quá trình hoạt động của doanh nghiệp, việc đánh giá nhân viên luôn rất quan trọng. Nhà quản trị luôn cần đánh giá nhân sự một các khoa học và chính xác, từ đó đưa ra các quyết định về nhân sự như:</a:t>
            </a:r>
            <a:endParaRPr lang="en-US" sz="1600" dirty="0">
              <a:solidFill>
                <a:srgbClr val="2B5181"/>
              </a:solidFill>
            </a:endParaRPr>
          </a:p>
          <a:p>
            <a:pPr defTabSz="977900">
              <a:defRPr/>
            </a:pPr>
            <a:endParaRPr lang="vi-VN" sz="1600" dirty="0">
              <a:solidFill>
                <a:srgbClr val="2B5181"/>
              </a:solidFill>
            </a:endParaRPr>
          </a:p>
          <a:p>
            <a:pPr marL="285750" indent="-285750" defTabSz="977900">
              <a:buFont typeface="Arial" panose="020B0604020202020204" pitchFamily="34" charset="0"/>
              <a:buChar char="•"/>
              <a:defRPr/>
            </a:pPr>
            <a:r>
              <a:rPr lang="vi-VN" sz="1600" dirty="0">
                <a:solidFill>
                  <a:srgbClr val="2B5181"/>
                </a:solidFill>
              </a:rPr>
              <a:t>Khen thưởng nhân viên xuất sắc</a:t>
            </a:r>
          </a:p>
          <a:p>
            <a:pPr marL="285750" indent="-285750" defTabSz="977900">
              <a:buFont typeface="Arial" panose="020B0604020202020204" pitchFamily="34" charset="0"/>
              <a:buChar char="•"/>
              <a:defRPr/>
            </a:pPr>
            <a:r>
              <a:rPr lang="vi-VN" sz="1600" dirty="0">
                <a:solidFill>
                  <a:srgbClr val="2B5181"/>
                </a:solidFill>
              </a:rPr>
              <a:t>Kiểm điểm yếu kém</a:t>
            </a:r>
          </a:p>
          <a:p>
            <a:pPr marL="285750" indent="-285750" defTabSz="977900">
              <a:buFont typeface="Arial" panose="020B0604020202020204" pitchFamily="34" charset="0"/>
              <a:buChar char="•"/>
              <a:defRPr/>
            </a:pPr>
            <a:r>
              <a:rPr lang="vi-VN" sz="1600" dirty="0">
                <a:solidFill>
                  <a:srgbClr val="2B5181"/>
                </a:solidFill>
              </a:rPr>
              <a:t>Tăng cường đào tạo nhân lực yếu.</a:t>
            </a:r>
          </a:p>
          <a:p>
            <a:pPr marL="285750" indent="-285750" defTabSz="977900">
              <a:buFont typeface="Arial" panose="020B0604020202020204" pitchFamily="34" charset="0"/>
              <a:buChar char="•"/>
              <a:defRPr/>
            </a:pPr>
            <a:r>
              <a:rPr lang="vi-VN" sz="1600" dirty="0">
                <a:solidFill>
                  <a:srgbClr val="2B5181"/>
                </a:solidFill>
              </a:rPr>
              <a:t>Xa thải các trường hợp không đáp ứng yêu cầu.</a:t>
            </a:r>
          </a:p>
          <a:p>
            <a:pPr defTabSz="977900">
              <a:defRPr/>
            </a:pPr>
            <a:endParaRPr lang="en-US" sz="1600" dirty="0">
              <a:solidFill>
                <a:srgbClr val="2B5181"/>
              </a:solidFill>
            </a:endParaRPr>
          </a:p>
          <a:p>
            <a:pPr defTabSz="977900">
              <a:defRPr/>
            </a:pPr>
            <a:r>
              <a:rPr lang="vi-VN" sz="1600" dirty="0">
                <a:solidFill>
                  <a:srgbClr val="2B5181"/>
                </a:solidFill>
              </a:rPr>
              <a:t>Bài toán</a:t>
            </a:r>
            <a:r>
              <a:rPr lang="en-US" sz="1600" dirty="0">
                <a:solidFill>
                  <a:srgbClr val="2B5181"/>
                </a:solidFill>
              </a:rPr>
              <a:t> </a:t>
            </a:r>
            <a:r>
              <a:rPr lang="vi-VN" sz="1600" dirty="0">
                <a:solidFill>
                  <a:srgbClr val="2B5181"/>
                </a:solidFill>
              </a:rPr>
              <a:t>:</a:t>
            </a:r>
            <a:r>
              <a:rPr lang="en-US" sz="1600" dirty="0">
                <a:solidFill>
                  <a:srgbClr val="2B5181"/>
                </a:solidFill>
              </a:rPr>
              <a:t> </a:t>
            </a:r>
          </a:p>
          <a:p>
            <a:pPr defTabSz="977900">
              <a:defRPr/>
            </a:pPr>
            <a:r>
              <a:rPr lang="en-US" sz="1600" dirty="0" err="1">
                <a:solidFill>
                  <a:srgbClr val="2B5181"/>
                </a:solidFill>
              </a:rPr>
              <a:t>Hiện</a:t>
            </a:r>
            <a:r>
              <a:rPr lang="en-US" sz="1600" dirty="0">
                <a:solidFill>
                  <a:srgbClr val="2B5181"/>
                </a:solidFill>
              </a:rPr>
              <a:t> </a:t>
            </a:r>
            <a:r>
              <a:rPr lang="en-US" sz="1600" dirty="0" err="1">
                <a:solidFill>
                  <a:srgbClr val="2B5181"/>
                </a:solidFill>
              </a:rPr>
              <a:t>tại</a:t>
            </a:r>
            <a:r>
              <a:rPr lang="en-US" sz="1600" dirty="0">
                <a:solidFill>
                  <a:srgbClr val="2B5181"/>
                </a:solidFill>
              </a:rPr>
              <a:t> </a:t>
            </a:r>
            <a:r>
              <a:rPr lang="en-US" sz="1600" dirty="0" err="1">
                <a:solidFill>
                  <a:srgbClr val="2B5181"/>
                </a:solidFill>
              </a:rPr>
              <a:t>là</a:t>
            </a:r>
            <a:r>
              <a:rPr lang="en-US" sz="1600" dirty="0">
                <a:solidFill>
                  <a:srgbClr val="2B5181"/>
                </a:solidFill>
              </a:rPr>
              <a:t> </a:t>
            </a:r>
            <a:r>
              <a:rPr lang="en-US" sz="1600" dirty="0" err="1">
                <a:solidFill>
                  <a:srgbClr val="2B5181"/>
                </a:solidFill>
              </a:rPr>
              <a:t>thời</a:t>
            </a:r>
            <a:r>
              <a:rPr lang="en-US" sz="1600" dirty="0">
                <a:solidFill>
                  <a:srgbClr val="2B5181"/>
                </a:solidFill>
              </a:rPr>
              <a:t> </a:t>
            </a:r>
            <a:r>
              <a:rPr lang="en-US" sz="1600" dirty="0" err="1">
                <a:solidFill>
                  <a:srgbClr val="2B5181"/>
                </a:solidFill>
              </a:rPr>
              <a:t>kỳ</a:t>
            </a:r>
            <a:r>
              <a:rPr lang="en-US" sz="1600" dirty="0">
                <a:solidFill>
                  <a:srgbClr val="2B5181"/>
                </a:solidFill>
              </a:rPr>
              <a:t> </a:t>
            </a:r>
            <a:r>
              <a:rPr lang="en-US" sz="1600" dirty="0" err="1">
                <a:solidFill>
                  <a:srgbClr val="2B5181"/>
                </a:solidFill>
              </a:rPr>
              <a:t>khó</a:t>
            </a:r>
            <a:r>
              <a:rPr lang="en-US" sz="1600" dirty="0">
                <a:solidFill>
                  <a:srgbClr val="2B5181"/>
                </a:solidFill>
              </a:rPr>
              <a:t> </a:t>
            </a:r>
            <a:r>
              <a:rPr lang="en-US" sz="1600" dirty="0" err="1">
                <a:solidFill>
                  <a:srgbClr val="2B5181"/>
                </a:solidFill>
              </a:rPr>
              <a:t>khăn</a:t>
            </a:r>
            <a:r>
              <a:rPr lang="en-US" sz="1600" dirty="0">
                <a:solidFill>
                  <a:srgbClr val="2B5181"/>
                </a:solidFill>
              </a:rPr>
              <a:t> </a:t>
            </a:r>
            <a:r>
              <a:rPr lang="en-US" sz="1600" dirty="0" err="1">
                <a:solidFill>
                  <a:srgbClr val="2B5181"/>
                </a:solidFill>
              </a:rPr>
              <a:t>của</a:t>
            </a:r>
            <a:r>
              <a:rPr lang="en-US" sz="1600" dirty="0">
                <a:solidFill>
                  <a:srgbClr val="2B5181"/>
                </a:solidFill>
              </a:rPr>
              <a:t> </a:t>
            </a:r>
            <a:r>
              <a:rPr lang="en-US" sz="1600" dirty="0" err="1">
                <a:solidFill>
                  <a:srgbClr val="2B5181"/>
                </a:solidFill>
              </a:rPr>
              <a:t>công</a:t>
            </a:r>
            <a:r>
              <a:rPr lang="en-US" sz="1600" dirty="0">
                <a:solidFill>
                  <a:srgbClr val="2B5181"/>
                </a:solidFill>
              </a:rPr>
              <a:t> ty, do </a:t>
            </a:r>
            <a:r>
              <a:rPr lang="en-US" sz="1600" dirty="0" err="1">
                <a:solidFill>
                  <a:srgbClr val="2B5181"/>
                </a:solidFill>
              </a:rPr>
              <a:t>vậy</a:t>
            </a:r>
            <a:r>
              <a:rPr lang="en-US" sz="1600" dirty="0">
                <a:solidFill>
                  <a:srgbClr val="2B5181"/>
                </a:solidFill>
              </a:rPr>
              <a:t> </a:t>
            </a:r>
            <a:r>
              <a:rPr lang="en-US" sz="1600" dirty="0" err="1">
                <a:solidFill>
                  <a:srgbClr val="2B5181"/>
                </a:solidFill>
              </a:rPr>
              <a:t>việc</a:t>
            </a:r>
            <a:r>
              <a:rPr lang="en-US" sz="1600" dirty="0">
                <a:solidFill>
                  <a:srgbClr val="2B5181"/>
                </a:solidFill>
              </a:rPr>
              <a:t> </a:t>
            </a:r>
            <a:r>
              <a:rPr lang="en-US" sz="1600" dirty="0" err="1">
                <a:solidFill>
                  <a:srgbClr val="2B5181"/>
                </a:solidFill>
              </a:rPr>
              <a:t>tinh</a:t>
            </a:r>
            <a:r>
              <a:rPr lang="en-US" sz="1600" dirty="0">
                <a:solidFill>
                  <a:srgbClr val="2B5181"/>
                </a:solidFill>
              </a:rPr>
              <a:t> </a:t>
            </a:r>
            <a:r>
              <a:rPr lang="en-US" sz="1600" dirty="0" err="1">
                <a:solidFill>
                  <a:srgbClr val="2B5181"/>
                </a:solidFill>
              </a:rPr>
              <a:t>giảm</a:t>
            </a:r>
            <a:r>
              <a:rPr lang="en-US" sz="1600" dirty="0">
                <a:solidFill>
                  <a:srgbClr val="2B5181"/>
                </a:solidFill>
              </a:rPr>
              <a:t> </a:t>
            </a:r>
            <a:r>
              <a:rPr lang="en-US" sz="1600" dirty="0" err="1">
                <a:solidFill>
                  <a:srgbClr val="2B5181"/>
                </a:solidFill>
              </a:rPr>
              <a:t>bộ</a:t>
            </a:r>
            <a:r>
              <a:rPr lang="en-US" sz="1600" dirty="0">
                <a:solidFill>
                  <a:srgbClr val="2B5181"/>
                </a:solidFill>
              </a:rPr>
              <a:t> </a:t>
            </a:r>
            <a:r>
              <a:rPr lang="en-US" sz="1600" dirty="0" err="1">
                <a:solidFill>
                  <a:srgbClr val="2B5181"/>
                </a:solidFill>
              </a:rPr>
              <a:t>máy</a:t>
            </a:r>
            <a:r>
              <a:rPr lang="en-US" sz="1600" dirty="0">
                <a:solidFill>
                  <a:srgbClr val="2B5181"/>
                </a:solidFill>
              </a:rPr>
              <a:t> </a:t>
            </a:r>
            <a:r>
              <a:rPr lang="en-US" sz="1600" dirty="0" err="1">
                <a:solidFill>
                  <a:srgbClr val="2B5181"/>
                </a:solidFill>
              </a:rPr>
              <a:t>để</a:t>
            </a:r>
            <a:r>
              <a:rPr lang="en-US" sz="1600" dirty="0">
                <a:solidFill>
                  <a:srgbClr val="2B5181"/>
                </a:solidFill>
              </a:rPr>
              <a:t> </a:t>
            </a:r>
            <a:r>
              <a:rPr lang="en-US" sz="1600" dirty="0" err="1">
                <a:solidFill>
                  <a:srgbClr val="2B5181"/>
                </a:solidFill>
              </a:rPr>
              <a:t>tiết</a:t>
            </a:r>
            <a:r>
              <a:rPr lang="en-US" sz="1600" dirty="0">
                <a:solidFill>
                  <a:srgbClr val="2B5181"/>
                </a:solidFill>
              </a:rPr>
              <a:t> </a:t>
            </a:r>
            <a:r>
              <a:rPr lang="en-US" sz="1600" dirty="0" err="1">
                <a:solidFill>
                  <a:srgbClr val="2B5181"/>
                </a:solidFill>
              </a:rPr>
              <a:t>kiệm</a:t>
            </a:r>
            <a:r>
              <a:rPr lang="en-US" sz="1600" dirty="0">
                <a:solidFill>
                  <a:srgbClr val="2B5181"/>
                </a:solidFill>
              </a:rPr>
              <a:t> chi </a:t>
            </a:r>
            <a:r>
              <a:rPr lang="en-US" sz="1600" dirty="0" err="1">
                <a:solidFill>
                  <a:srgbClr val="2B5181"/>
                </a:solidFill>
              </a:rPr>
              <a:t>phí</a:t>
            </a:r>
            <a:r>
              <a:rPr lang="en-US" sz="1600" dirty="0">
                <a:solidFill>
                  <a:srgbClr val="2B5181"/>
                </a:solidFill>
              </a:rPr>
              <a:t> </a:t>
            </a:r>
            <a:r>
              <a:rPr lang="en-US" sz="1600" dirty="0" err="1">
                <a:solidFill>
                  <a:srgbClr val="2B5181"/>
                </a:solidFill>
              </a:rPr>
              <a:t>cho</a:t>
            </a:r>
            <a:r>
              <a:rPr lang="en-US" sz="1600" dirty="0">
                <a:solidFill>
                  <a:srgbClr val="2B5181"/>
                </a:solidFill>
              </a:rPr>
              <a:t> </a:t>
            </a:r>
            <a:r>
              <a:rPr lang="en-US" sz="1600" dirty="0" err="1">
                <a:solidFill>
                  <a:srgbClr val="2B5181"/>
                </a:solidFill>
              </a:rPr>
              <a:t>công</a:t>
            </a:r>
            <a:r>
              <a:rPr lang="en-US" sz="1600" dirty="0">
                <a:solidFill>
                  <a:srgbClr val="2B5181"/>
                </a:solidFill>
              </a:rPr>
              <a:t> ty </a:t>
            </a:r>
            <a:r>
              <a:rPr lang="en-US" sz="1600" dirty="0" err="1">
                <a:solidFill>
                  <a:srgbClr val="2B5181"/>
                </a:solidFill>
              </a:rPr>
              <a:t>là</a:t>
            </a:r>
            <a:r>
              <a:rPr lang="en-US" sz="1600" dirty="0">
                <a:solidFill>
                  <a:srgbClr val="2B5181"/>
                </a:solidFill>
              </a:rPr>
              <a:t> </a:t>
            </a:r>
            <a:r>
              <a:rPr lang="en-US" sz="1600" dirty="0" err="1">
                <a:solidFill>
                  <a:srgbClr val="2B5181"/>
                </a:solidFill>
              </a:rPr>
              <a:t>rất</a:t>
            </a:r>
            <a:r>
              <a:rPr lang="en-US" sz="1600" dirty="0">
                <a:solidFill>
                  <a:srgbClr val="2B5181"/>
                </a:solidFill>
              </a:rPr>
              <a:t> </a:t>
            </a:r>
            <a:r>
              <a:rPr lang="en-US" sz="1600" dirty="0" err="1">
                <a:solidFill>
                  <a:srgbClr val="2B5181"/>
                </a:solidFill>
              </a:rPr>
              <a:t>cần</a:t>
            </a:r>
            <a:r>
              <a:rPr lang="en-US" sz="1600" dirty="0">
                <a:solidFill>
                  <a:srgbClr val="2B5181"/>
                </a:solidFill>
              </a:rPr>
              <a:t> </a:t>
            </a:r>
            <a:r>
              <a:rPr lang="en-US" sz="1600" dirty="0" err="1">
                <a:solidFill>
                  <a:srgbClr val="2B5181"/>
                </a:solidFill>
              </a:rPr>
              <a:t>thiết</a:t>
            </a:r>
            <a:r>
              <a:rPr lang="en-US" sz="1600" dirty="0">
                <a:solidFill>
                  <a:srgbClr val="2B5181"/>
                </a:solidFill>
              </a:rPr>
              <a:t>. </a:t>
            </a:r>
            <a:r>
              <a:rPr lang="en-US" sz="1600" dirty="0" err="1">
                <a:solidFill>
                  <a:srgbClr val="2B5181"/>
                </a:solidFill>
              </a:rPr>
              <a:t>Chúng</a:t>
            </a:r>
            <a:r>
              <a:rPr lang="en-US" sz="1600" dirty="0">
                <a:solidFill>
                  <a:srgbClr val="2B5181"/>
                </a:solidFill>
              </a:rPr>
              <a:t> ta </a:t>
            </a:r>
            <a:r>
              <a:rPr lang="en-US" sz="1600" dirty="0" err="1">
                <a:solidFill>
                  <a:srgbClr val="2B5181"/>
                </a:solidFill>
              </a:rPr>
              <a:t>cần</a:t>
            </a:r>
            <a:r>
              <a:rPr lang="en-US" sz="1600" dirty="0">
                <a:solidFill>
                  <a:srgbClr val="2B5181"/>
                </a:solidFill>
              </a:rPr>
              <a:t> </a:t>
            </a:r>
            <a:r>
              <a:rPr lang="en-US" sz="1600" dirty="0" err="1">
                <a:solidFill>
                  <a:srgbClr val="2B5181"/>
                </a:solidFill>
              </a:rPr>
              <a:t>dự</a:t>
            </a:r>
            <a:r>
              <a:rPr lang="en-US" sz="1600" dirty="0">
                <a:solidFill>
                  <a:srgbClr val="2B5181"/>
                </a:solidFill>
              </a:rPr>
              <a:t> </a:t>
            </a:r>
            <a:r>
              <a:rPr lang="en-US" sz="1600" dirty="0" err="1">
                <a:solidFill>
                  <a:srgbClr val="2B5181"/>
                </a:solidFill>
              </a:rPr>
              <a:t>đoán</a:t>
            </a:r>
            <a:r>
              <a:rPr lang="en-US" sz="1600" dirty="0">
                <a:solidFill>
                  <a:srgbClr val="2B5181"/>
                </a:solidFill>
              </a:rPr>
              <a:t> đ</a:t>
            </a:r>
            <a:r>
              <a:rPr lang="vi-VN" sz="1600" dirty="0">
                <a:solidFill>
                  <a:srgbClr val="2B5181"/>
                </a:solidFill>
              </a:rPr>
              <a:t>ư</a:t>
            </a:r>
            <a:r>
              <a:rPr lang="en-US" sz="1600" dirty="0" err="1">
                <a:solidFill>
                  <a:srgbClr val="2B5181"/>
                </a:solidFill>
              </a:rPr>
              <a:t>ợc</a:t>
            </a:r>
            <a:r>
              <a:rPr lang="en-US" sz="1600" dirty="0">
                <a:solidFill>
                  <a:srgbClr val="2B5181"/>
                </a:solidFill>
              </a:rPr>
              <a:t> </a:t>
            </a:r>
            <a:r>
              <a:rPr lang="en-US" sz="1600" dirty="0" err="1">
                <a:solidFill>
                  <a:srgbClr val="2B5181"/>
                </a:solidFill>
              </a:rPr>
              <a:t>kết</a:t>
            </a:r>
            <a:r>
              <a:rPr lang="en-US" sz="1600" dirty="0">
                <a:solidFill>
                  <a:srgbClr val="2B5181"/>
                </a:solidFill>
              </a:rPr>
              <a:t> </a:t>
            </a:r>
            <a:r>
              <a:rPr lang="en-US" sz="1600" dirty="0" err="1">
                <a:solidFill>
                  <a:srgbClr val="2B5181"/>
                </a:solidFill>
              </a:rPr>
              <a:t>quả</a:t>
            </a:r>
            <a:r>
              <a:rPr lang="en-US" sz="1600" dirty="0">
                <a:solidFill>
                  <a:srgbClr val="2B5181"/>
                </a:solidFill>
              </a:rPr>
              <a:t> </a:t>
            </a:r>
            <a:r>
              <a:rPr lang="en-US" sz="1600" dirty="0" err="1">
                <a:solidFill>
                  <a:srgbClr val="2B5181"/>
                </a:solidFill>
              </a:rPr>
              <a:t>của</a:t>
            </a:r>
            <a:r>
              <a:rPr lang="en-US" sz="1600" dirty="0">
                <a:solidFill>
                  <a:srgbClr val="2B5181"/>
                </a:solidFill>
              </a:rPr>
              <a:t> </a:t>
            </a:r>
            <a:r>
              <a:rPr lang="en-US" sz="1600" dirty="0" err="1">
                <a:solidFill>
                  <a:srgbClr val="2B5181"/>
                </a:solidFill>
              </a:rPr>
              <a:t>nhân</a:t>
            </a:r>
            <a:r>
              <a:rPr lang="en-US" sz="1600" dirty="0">
                <a:solidFill>
                  <a:srgbClr val="2B5181"/>
                </a:solidFill>
              </a:rPr>
              <a:t> </a:t>
            </a:r>
            <a:r>
              <a:rPr lang="en-US" sz="1600" dirty="0" err="1">
                <a:solidFill>
                  <a:srgbClr val="2B5181"/>
                </a:solidFill>
              </a:rPr>
              <a:t>viên</a:t>
            </a:r>
            <a:r>
              <a:rPr lang="en-US" sz="1600" dirty="0">
                <a:solidFill>
                  <a:srgbClr val="2B5181"/>
                </a:solidFill>
              </a:rPr>
              <a:t> </a:t>
            </a:r>
            <a:r>
              <a:rPr lang="en-US" sz="1600" dirty="0" err="1">
                <a:solidFill>
                  <a:srgbClr val="2B5181"/>
                </a:solidFill>
              </a:rPr>
              <a:t>trong</a:t>
            </a:r>
            <a:r>
              <a:rPr lang="en-US" sz="1600" dirty="0">
                <a:solidFill>
                  <a:srgbClr val="2B5181"/>
                </a:solidFill>
              </a:rPr>
              <a:t> </a:t>
            </a:r>
            <a:r>
              <a:rPr lang="en-US" sz="1600" dirty="0" err="1">
                <a:solidFill>
                  <a:srgbClr val="2B5181"/>
                </a:solidFill>
              </a:rPr>
              <a:t>các</a:t>
            </a:r>
            <a:r>
              <a:rPr lang="en-US" sz="1600" dirty="0">
                <a:solidFill>
                  <a:srgbClr val="2B5181"/>
                </a:solidFill>
              </a:rPr>
              <a:t> </a:t>
            </a:r>
            <a:r>
              <a:rPr lang="en-US" sz="1600" dirty="0" err="1">
                <a:solidFill>
                  <a:srgbClr val="2B5181"/>
                </a:solidFill>
              </a:rPr>
              <a:t>kỳ</a:t>
            </a:r>
            <a:r>
              <a:rPr lang="en-US" sz="1600" dirty="0">
                <a:solidFill>
                  <a:srgbClr val="2B5181"/>
                </a:solidFill>
              </a:rPr>
              <a:t> </a:t>
            </a:r>
            <a:r>
              <a:rPr lang="en-US" sz="1600" dirty="0" err="1">
                <a:solidFill>
                  <a:srgbClr val="2B5181"/>
                </a:solidFill>
              </a:rPr>
              <a:t>tới</a:t>
            </a:r>
            <a:r>
              <a:rPr lang="en-US" sz="1600" dirty="0">
                <a:solidFill>
                  <a:srgbClr val="2B5181"/>
                </a:solidFill>
              </a:rPr>
              <a:t> </a:t>
            </a:r>
            <a:r>
              <a:rPr lang="en-US" sz="1600" dirty="0" err="1">
                <a:solidFill>
                  <a:srgbClr val="2B5181"/>
                </a:solidFill>
              </a:rPr>
              <a:t>để</a:t>
            </a:r>
            <a:r>
              <a:rPr lang="en-US" sz="1600" dirty="0">
                <a:solidFill>
                  <a:srgbClr val="2B5181"/>
                </a:solidFill>
              </a:rPr>
              <a:t> </a:t>
            </a:r>
            <a:r>
              <a:rPr lang="en-US" sz="1600" dirty="0" err="1">
                <a:solidFill>
                  <a:srgbClr val="2B5181"/>
                </a:solidFill>
              </a:rPr>
              <a:t>quyết</a:t>
            </a:r>
            <a:r>
              <a:rPr lang="en-US" sz="1600" dirty="0">
                <a:solidFill>
                  <a:srgbClr val="2B5181"/>
                </a:solidFill>
              </a:rPr>
              <a:t> </a:t>
            </a:r>
            <a:r>
              <a:rPr lang="en-US" sz="1600" dirty="0" err="1">
                <a:solidFill>
                  <a:srgbClr val="2B5181"/>
                </a:solidFill>
              </a:rPr>
              <a:t>định</a:t>
            </a:r>
            <a:r>
              <a:rPr lang="en-US" sz="1600" dirty="0">
                <a:solidFill>
                  <a:srgbClr val="2B5181"/>
                </a:solidFill>
              </a:rPr>
              <a:t> </a:t>
            </a:r>
            <a:r>
              <a:rPr lang="en-US" sz="1600" dirty="0" err="1">
                <a:solidFill>
                  <a:srgbClr val="2B5181"/>
                </a:solidFill>
              </a:rPr>
              <a:t>những</a:t>
            </a:r>
            <a:r>
              <a:rPr lang="en-US" sz="1600" dirty="0">
                <a:solidFill>
                  <a:srgbClr val="2B5181"/>
                </a:solidFill>
              </a:rPr>
              <a:t> ai </a:t>
            </a:r>
            <a:r>
              <a:rPr lang="en-US" sz="1600" dirty="0" err="1">
                <a:solidFill>
                  <a:srgbClr val="2B5181"/>
                </a:solidFill>
              </a:rPr>
              <a:t>thực</a:t>
            </a:r>
            <a:r>
              <a:rPr lang="en-US" sz="1600" dirty="0">
                <a:solidFill>
                  <a:srgbClr val="2B5181"/>
                </a:solidFill>
              </a:rPr>
              <a:t> </a:t>
            </a:r>
            <a:r>
              <a:rPr lang="en-US" sz="1600" dirty="0" err="1">
                <a:solidFill>
                  <a:srgbClr val="2B5181"/>
                </a:solidFill>
              </a:rPr>
              <a:t>sự</a:t>
            </a:r>
            <a:r>
              <a:rPr lang="en-US" sz="1600" dirty="0">
                <a:solidFill>
                  <a:srgbClr val="2B5181"/>
                </a:solidFill>
              </a:rPr>
              <a:t> </a:t>
            </a:r>
            <a:r>
              <a:rPr lang="en-US" sz="1600" dirty="0" err="1">
                <a:solidFill>
                  <a:srgbClr val="2B5181"/>
                </a:solidFill>
              </a:rPr>
              <a:t>hiệu</a:t>
            </a:r>
            <a:r>
              <a:rPr lang="en-US" sz="1600" dirty="0">
                <a:solidFill>
                  <a:srgbClr val="2B5181"/>
                </a:solidFill>
              </a:rPr>
              <a:t> </a:t>
            </a:r>
            <a:r>
              <a:rPr lang="en-US" sz="1600" dirty="0" err="1">
                <a:solidFill>
                  <a:srgbClr val="2B5181"/>
                </a:solidFill>
              </a:rPr>
              <a:t>quả</a:t>
            </a:r>
            <a:r>
              <a:rPr lang="en-US" sz="1600" dirty="0">
                <a:solidFill>
                  <a:srgbClr val="2B5181"/>
                </a:solidFill>
              </a:rPr>
              <a:t> </a:t>
            </a:r>
            <a:r>
              <a:rPr lang="en-US" sz="1600" dirty="0" err="1">
                <a:solidFill>
                  <a:srgbClr val="2B5181"/>
                </a:solidFill>
              </a:rPr>
              <a:t>và</a:t>
            </a:r>
            <a:r>
              <a:rPr lang="en-US" sz="1600" dirty="0">
                <a:solidFill>
                  <a:srgbClr val="2B5181"/>
                </a:solidFill>
              </a:rPr>
              <a:t> </a:t>
            </a:r>
            <a:r>
              <a:rPr lang="en-US" sz="1600" dirty="0" err="1">
                <a:solidFill>
                  <a:srgbClr val="2B5181"/>
                </a:solidFill>
              </a:rPr>
              <a:t>đóng</a:t>
            </a:r>
            <a:r>
              <a:rPr lang="en-US" sz="1600" dirty="0">
                <a:solidFill>
                  <a:srgbClr val="2B5181"/>
                </a:solidFill>
              </a:rPr>
              <a:t> </a:t>
            </a:r>
            <a:r>
              <a:rPr lang="en-US" sz="1600" dirty="0" err="1">
                <a:solidFill>
                  <a:srgbClr val="2B5181"/>
                </a:solidFill>
              </a:rPr>
              <a:t>góp</a:t>
            </a:r>
            <a:r>
              <a:rPr lang="en-US" sz="1600" dirty="0">
                <a:solidFill>
                  <a:srgbClr val="2B5181"/>
                </a:solidFill>
              </a:rPr>
              <a:t> </a:t>
            </a:r>
            <a:r>
              <a:rPr lang="en-US" sz="1600" dirty="0" err="1">
                <a:solidFill>
                  <a:srgbClr val="2B5181"/>
                </a:solidFill>
              </a:rPr>
              <a:t>cho</a:t>
            </a:r>
            <a:r>
              <a:rPr lang="en-US" sz="1600" dirty="0">
                <a:solidFill>
                  <a:srgbClr val="2B5181"/>
                </a:solidFill>
              </a:rPr>
              <a:t> </a:t>
            </a:r>
            <a:r>
              <a:rPr lang="en-US" sz="1600" dirty="0" err="1">
                <a:solidFill>
                  <a:srgbClr val="2B5181"/>
                </a:solidFill>
              </a:rPr>
              <a:t>công</a:t>
            </a:r>
            <a:r>
              <a:rPr lang="en-US" sz="1600" dirty="0">
                <a:solidFill>
                  <a:srgbClr val="2B5181"/>
                </a:solidFill>
              </a:rPr>
              <a:t> ty.</a:t>
            </a:r>
            <a:endParaRPr lang="vi-VN" sz="1600" dirty="0">
              <a:solidFill>
                <a:srgbClr val="2B5181"/>
              </a:solidFill>
            </a:endParaRPr>
          </a:p>
          <a:p>
            <a:pPr defTabSz="977900">
              <a:defRPr/>
            </a:pPr>
            <a:endParaRPr lang="vi-VN" sz="1600" dirty="0">
              <a:solidFill>
                <a:srgbClr val="2B5181"/>
              </a:solidFill>
            </a:endParaRPr>
          </a:p>
          <a:p>
            <a:endParaRPr lang="en-GB" sz="1200" dirty="0">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C9162C63-FC83-4EC6-9073-7DEEAD46052F}"/>
              </a:ext>
            </a:extLst>
          </p:cNvPr>
          <p:cNvGrpSpPr/>
          <p:nvPr/>
        </p:nvGrpSpPr>
        <p:grpSpPr>
          <a:xfrm>
            <a:off x="2159318" y="1486583"/>
            <a:ext cx="2623671" cy="2076450"/>
            <a:chOff x="430155" y="1355605"/>
            <a:chExt cx="6228420" cy="4461503"/>
          </a:xfrm>
        </p:grpSpPr>
        <p:sp>
          <p:nvSpPr>
            <p:cNvPr id="11" name="Freeform 5">
              <a:extLst>
                <a:ext uri="{FF2B5EF4-FFF2-40B4-BE49-F238E27FC236}">
                  <a16:creationId xmlns:a16="http://schemas.microsoft.com/office/drawing/2014/main" id="{602F4E49-0170-4F59-8A42-A849781A9FB2}"/>
                </a:ext>
                <a:ext uri="{C183D7F6-B498-43B3-948B-1728B52AA6E4}">
                  <adec:decorative xmlns:adec="http://schemas.microsoft.com/office/drawing/2017/decorative" val="1"/>
                </a:ext>
              </a:extLst>
            </p:cNvPr>
            <p:cNvSpPr>
              <a:spLocks/>
            </p:cNvSpPr>
            <p:nvPr/>
          </p:nvSpPr>
          <p:spPr bwMode="auto">
            <a:xfrm>
              <a:off x="430155" y="1355605"/>
              <a:ext cx="6228420" cy="4461503"/>
            </a:xfrm>
            <a:custGeom>
              <a:avLst/>
              <a:gdLst>
                <a:gd name="T0" fmla="*/ 406 w 2747"/>
                <a:gd name="T1" fmla="*/ 1820 h 1968"/>
                <a:gd name="T2" fmla="*/ 679 w 2747"/>
                <a:gd name="T3" fmla="*/ 1968 h 1968"/>
                <a:gd name="T4" fmla="*/ 852 w 2747"/>
                <a:gd name="T5" fmla="*/ 1919 h 1968"/>
                <a:gd name="T6" fmla="*/ 971 w 2747"/>
                <a:gd name="T7" fmla="*/ 1941 h 1968"/>
                <a:gd name="T8" fmla="*/ 1245 w 2747"/>
                <a:gd name="T9" fmla="*/ 1792 h 1968"/>
                <a:gd name="T10" fmla="*/ 1251 w 2747"/>
                <a:gd name="T11" fmla="*/ 1792 h 1968"/>
                <a:gd name="T12" fmla="*/ 1571 w 2747"/>
                <a:gd name="T13" fmla="*/ 1530 h 1968"/>
                <a:gd name="T14" fmla="*/ 1692 w 2747"/>
                <a:gd name="T15" fmla="*/ 1554 h 1968"/>
                <a:gd name="T16" fmla="*/ 1994 w 2747"/>
                <a:gd name="T17" fmla="*/ 1351 h 1968"/>
                <a:gd name="T18" fmla="*/ 2160 w 2747"/>
                <a:gd name="T19" fmla="*/ 1397 h 1968"/>
                <a:gd name="T20" fmla="*/ 2456 w 2747"/>
                <a:gd name="T21" fmla="*/ 1207 h 1968"/>
                <a:gd name="T22" fmla="*/ 2747 w 2747"/>
                <a:gd name="T23" fmla="*/ 882 h 1968"/>
                <a:gd name="T24" fmla="*/ 2505 w 2747"/>
                <a:gd name="T25" fmla="*/ 567 h 1968"/>
                <a:gd name="T26" fmla="*/ 2114 w 2747"/>
                <a:gd name="T27" fmla="*/ 230 h 1968"/>
                <a:gd name="T28" fmla="*/ 2036 w 2747"/>
                <a:gd name="T29" fmla="*/ 238 h 1968"/>
                <a:gd name="T30" fmla="*/ 1884 w 2747"/>
                <a:gd name="T31" fmla="*/ 138 h 1968"/>
                <a:gd name="T32" fmla="*/ 1831 w 2747"/>
                <a:gd name="T33" fmla="*/ 147 h 1968"/>
                <a:gd name="T34" fmla="*/ 1523 w 2747"/>
                <a:gd name="T35" fmla="*/ 0 h 1968"/>
                <a:gd name="T36" fmla="*/ 1196 w 2747"/>
                <a:gd name="T37" fmla="*/ 174 h 1968"/>
                <a:gd name="T38" fmla="*/ 956 w 2747"/>
                <a:gd name="T39" fmla="*/ 92 h 1968"/>
                <a:gd name="T40" fmla="*/ 593 w 2747"/>
                <a:gd name="T41" fmla="*/ 330 h 1968"/>
                <a:gd name="T42" fmla="*/ 576 w 2747"/>
                <a:gd name="T43" fmla="*/ 330 h 1968"/>
                <a:gd name="T44" fmla="*/ 181 w 2747"/>
                <a:gd name="T45" fmla="*/ 725 h 1968"/>
                <a:gd name="T46" fmla="*/ 186 w 2747"/>
                <a:gd name="T47" fmla="*/ 789 h 1968"/>
                <a:gd name="T48" fmla="*/ 77 w 2747"/>
                <a:gd name="T49" fmla="*/ 944 h 1968"/>
                <a:gd name="T50" fmla="*/ 126 w 2747"/>
                <a:gd name="T51" fmla="*/ 1062 h 1968"/>
                <a:gd name="T52" fmla="*/ 0 w 2747"/>
                <a:gd name="T53" fmla="*/ 1374 h 1968"/>
                <a:gd name="T54" fmla="*/ 406 w 2747"/>
                <a:gd name="T55" fmla="*/ 1820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47" h="1968">
                  <a:moveTo>
                    <a:pt x="406" y="1820"/>
                  </a:moveTo>
                  <a:cubicBezTo>
                    <a:pt x="465" y="1909"/>
                    <a:pt x="565" y="1968"/>
                    <a:pt x="679" y="1968"/>
                  </a:cubicBezTo>
                  <a:cubicBezTo>
                    <a:pt x="743" y="1968"/>
                    <a:pt x="802" y="1950"/>
                    <a:pt x="852" y="1919"/>
                  </a:cubicBezTo>
                  <a:cubicBezTo>
                    <a:pt x="889" y="1933"/>
                    <a:pt x="929" y="1941"/>
                    <a:pt x="971" y="1941"/>
                  </a:cubicBezTo>
                  <a:cubicBezTo>
                    <a:pt x="1086" y="1941"/>
                    <a:pt x="1187" y="1882"/>
                    <a:pt x="1245" y="1792"/>
                  </a:cubicBezTo>
                  <a:cubicBezTo>
                    <a:pt x="1247" y="1792"/>
                    <a:pt x="1249" y="1792"/>
                    <a:pt x="1251" y="1792"/>
                  </a:cubicBezTo>
                  <a:cubicBezTo>
                    <a:pt x="1409" y="1792"/>
                    <a:pt x="1541" y="1679"/>
                    <a:pt x="1571" y="1530"/>
                  </a:cubicBezTo>
                  <a:cubicBezTo>
                    <a:pt x="1608" y="1545"/>
                    <a:pt x="1649" y="1554"/>
                    <a:pt x="1692" y="1554"/>
                  </a:cubicBezTo>
                  <a:cubicBezTo>
                    <a:pt x="1829" y="1554"/>
                    <a:pt x="1945" y="1470"/>
                    <a:pt x="1994" y="1351"/>
                  </a:cubicBezTo>
                  <a:cubicBezTo>
                    <a:pt x="2043" y="1380"/>
                    <a:pt x="2099" y="1397"/>
                    <a:pt x="2160" y="1397"/>
                  </a:cubicBezTo>
                  <a:cubicBezTo>
                    <a:pt x="2292" y="1397"/>
                    <a:pt x="2405" y="1319"/>
                    <a:pt x="2456" y="1207"/>
                  </a:cubicBezTo>
                  <a:cubicBezTo>
                    <a:pt x="2620" y="1189"/>
                    <a:pt x="2747" y="1051"/>
                    <a:pt x="2747" y="882"/>
                  </a:cubicBezTo>
                  <a:cubicBezTo>
                    <a:pt x="2747" y="731"/>
                    <a:pt x="2644" y="604"/>
                    <a:pt x="2505" y="567"/>
                  </a:cubicBezTo>
                  <a:cubicBezTo>
                    <a:pt x="2477" y="377"/>
                    <a:pt x="2313" y="230"/>
                    <a:pt x="2114" y="230"/>
                  </a:cubicBezTo>
                  <a:cubicBezTo>
                    <a:pt x="2087" y="230"/>
                    <a:pt x="2061" y="233"/>
                    <a:pt x="2036" y="238"/>
                  </a:cubicBezTo>
                  <a:cubicBezTo>
                    <a:pt x="2010" y="179"/>
                    <a:pt x="1952" y="138"/>
                    <a:pt x="1884" y="138"/>
                  </a:cubicBezTo>
                  <a:cubicBezTo>
                    <a:pt x="1865" y="138"/>
                    <a:pt x="1847" y="141"/>
                    <a:pt x="1831" y="147"/>
                  </a:cubicBezTo>
                  <a:cubicBezTo>
                    <a:pt x="1758" y="57"/>
                    <a:pt x="1648" y="0"/>
                    <a:pt x="1523" y="0"/>
                  </a:cubicBezTo>
                  <a:cubicBezTo>
                    <a:pt x="1387" y="0"/>
                    <a:pt x="1267" y="69"/>
                    <a:pt x="1196" y="174"/>
                  </a:cubicBezTo>
                  <a:cubicBezTo>
                    <a:pt x="1129" y="123"/>
                    <a:pt x="1046" y="92"/>
                    <a:pt x="956" y="92"/>
                  </a:cubicBezTo>
                  <a:cubicBezTo>
                    <a:pt x="793" y="92"/>
                    <a:pt x="653" y="190"/>
                    <a:pt x="593" y="330"/>
                  </a:cubicBezTo>
                  <a:cubicBezTo>
                    <a:pt x="587" y="330"/>
                    <a:pt x="581" y="330"/>
                    <a:pt x="576" y="330"/>
                  </a:cubicBezTo>
                  <a:cubicBezTo>
                    <a:pt x="357" y="330"/>
                    <a:pt x="181" y="507"/>
                    <a:pt x="181" y="725"/>
                  </a:cubicBezTo>
                  <a:cubicBezTo>
                    <a:pt x="181" y="747"/>
                    <a:pt x="182" y="768"/>
                    <a:pt x="186" y="789"/>
                  </a:cubicBezTo>
                  <a:cubicBezTo>
                    <a:pt x="122" y="812"/>
                    <a:pt x="77" y="873"/>
                    <a:pt x="77" y="944"/>
                  </a:cubicBezTo>
                  <a:cubicBezTo>
                    <a:pt x="77" y="990"/>
                    <a:pt x="96" y="1032"/>
                    <a:pt x="126" y="1062"/>
                  </a:cubicBezTo>
                  <a:cubicBezTo>
                    <a:pt x="48" y="1142"/>
                    <a:pt x="0" y="1252"/>
                    <a:pt x="0" y="1374"/>
                  </a:cubicBezTo>
                  <a:cubicBezTo>
                    <a:pt x="0" y="1607"/>
                    <a:pt x="178" y="1799"/>
                    <a:pt x="406" y="1820"/>
                  </a:cubicBezTo>
                  <a:close/>
                </a:path>
              </a:pathLst>
            </a:custGeom>
            <a:noFill/>
            <a:ln w="57150" cap="flat">
              <a:solidFill>
                <a:schemeClr val="bg2"/>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nvGrpSpPr>
            <p:cNvPr id="12" name="Group 11">
              <a:extLst>
                <a:ext uri="{FF2B5EF4-FFF2-40B4-BE49-F238E27FC236}">
                  <a16:creationId xmlns:a16="http://schemas.microsoft.com/office/drawing/2014/main" id="{E3449B1C-890F-47A3-B8B6-9473F0A1F8A8}"/>
                </a:ext>
                <a:ext uri="{C183D7F6-B498-43B3-948B-1728B52AA6E4}">
                  <adec:decorative xmlns:adec="http://schemas.microsoft.com/office/drawing/2017/decorative" val="1"/>
                </a:ext>
              </a:extLst>
            </p:cNvPr>
            <p:cNvGrpSpPr/>
            <p:nvPr/>
          </p:nvGrpSpPr>
          <p:grpSpPr>
            <a:xfrm>
              <a:off x="4317252" y="3300299"/>
              <a:ext cx="540417" cy="541926"/>
              <a:chOff x="5132388" y="3533775"/>
              <a:chExt cx="568325" cy="569912"/>
            </a:xfrm>
            <a:solidFill>
              <a:srgbClr val="DADFE1"/>
            </a:solidFill>
            <a:effectLst/>
          </p:grpSpPr>
          <p:sp>
            <p:nvSpPr>
              <p:cNvPr id="70" name="Freeform 6">
                <a:extLst>
                  <a:ext uri="{FF2B5EF4-FFF2-40B4-BE49-F238E27FC236}">
                    <a16:creationId xmlns:a16="http://schemas.microsoft.com/office/drawing/2014/main" id="{D3A6F75A-CDF7-415E-91B7-B8E01EA04F2F}"/>
                  </a:ext>
                </a:extLst>
              </p:cNvPr>
              <p:cNvSpPr>
                <a:spLocks noEditPoints="1"/>
              </p:cNvSpPr>
              <p:nvPr/>
            </p:nvSpPr>
            <p:spPr bwMode="auto">
              <a:xfrm>
                <a:off x="5132388" y="3533775"/>
                <a:ext cx="568325" cy="569912"/>
              </a:xfrm>
              <a:custGeom>
                <a:avLst/>
                <a:gdLst>
                  <a:gd name="T0" fmla="*/ 85 w 254"/>
                  <a:gd name="T1" fmla="*/ 215 h 254"/>
                  <a:gd name="T2" fmla="*/ 90 w 254"/>
                  <a:gd name="T3" fmla="*/ 249 h 254"/>
                  <a:gd name="T4" fmla="*/ 119 w 254"/>
                  <a:gd name="T5" fmla="*/ 254 h 254"/>
                  <a:gd name="T6" fmla="*/ 135 w 254"/>
                  <a:gd name="T7" fmla="*/ 224 h 254"/>
                  <a:gd name="T8" fmla="*/ 160 w 254"/>
                  <a:gd name="T9" fmla="*/ 219 h 254"/>
                  <a:gd name="T10" fmla="*/ 187 w 254"/>
                  <a:gd name="T11" fmla="*/ 239 h 254"/>
                  <a:gd name="T12" fmla="*/ 212 w 254"/>
                  <a:gd name="T13" fmla="*/ 222 h 254"/>
                  <a:gd name="T14" fmla="*/ 202 w 254"/>
                  <a:gd name="T15" fmla="*/ 189 h 254"/>
                  <a:gd name="T16" fmla="*/ 215 w 254"/>
                  <a:gd name="T17" fmla="*/ 169 h 254"/>
                  <a:gd name="T18" fmla="*/ 249 w 254"/>
                  <a:gd name="T19" fmla="*/ 164 h 254"/>
                  <a:gd name="T20" fmla="*/ 254 w 254"/>
                  <a:gd name="T21" fmla="*/ 134 h 254"/>
                  <a:gd name="T22" fmla="*/ 224 w 254"/>
                  <a:gd name="T23" fmla="*/ 118 h 254"/>
                  <a:gd name="T24" fmla="*/ 218 w 254"/>
                  <a:gd name="T25" fmla="*/ 95 h 254"/>
                  <a:gd name="T26" fmla="*/ 239 w 254"/>
                  <a:gd name="T27" fmla="*/ 67 h 254"/>
                  <a:gd name="T28" fmla="*/ 222 w 254"/>
                  <a:gd name="T29" fmla="*/ 43 h 254"/>
                  <a:gd name="T30" fmla="*/ 189 w 254"/>
                  <a:gd name="T31" fmla="*/ 53 h 254"/>
                  <a:gd name="T32" fmla="*/ 169 w 254"/>
                  <a:gd name="T33" fmla="*/ 40 h 254"/>
                  <a:gd name="T34" fmla="*/ 164 w 254"/>
                  <a:gd name="T35" fmla="*/ 6 h 254"/>
                  <a:gd name="T36" fmla="*/ 134 w 254"/>
                  <a:gd name="T37" fmla="*/ 0 h 254"/>
                  <a:gd name="T38" fmla="*/ 119 w 254"/>
                  <a:gd name="T39" fmla="*/ 31 h 254"/>
                  <a:gd name="T40" fmla="*/ 94 w 254"/>
                  <a:gd name="T41" fmla="*/ 36 h 254"/>
                  <a:gd name="T42" fmla="*/ 67 w 254"/>
                  <a:gd name="T43" fmla="*/ 15 h 254"/>
                  <a:gd name="T44" fmla="*/ 42 w 254"/>
                  <a:gd name="T45" fmla="*/ 33 h 254"/>
                  <a:gd name="T46" fmla="*/ 52 w 254"/>
                  <a:gd name="T47" fmla="*/ 65 h 254"/>
                  <a:gd name="T48" fmla="*/ 39 w 254"/>
                  <a:gd name="T49" fmla="*/ 86 h 254"/>
                  <a:gd name="T50" fmla="*/ 6 w 254"/>
                  <a:gd name="T51" fmla="*/ 91 h 254"/>
                  <a:gd name="T52" fmla="*/ 0 w 254"/>
                  <a:gd name="T53" fmla="*/ 121 h 254"/>
                  <a:gd name="T54" fmla="*/ 30 w 254"/>
                  <a:gd name="T55" fmla="*/ 136 h 254"/>
                  <a:gd name="T56" fmla="*/ 35 w 254"/>
                  <a:gd name="T57" fmla="*/ 160 h 254"/>
                  <a:gd name="T58" fmla="*/ 15 w 254"/>
                  <a:gd name="T59" fmla="*/ 187 h 254"/>
                  <a:gd name="T60" fmla="*/ 32 w 254"/>
                  <a:gd name="T61" fmla="*/ 212 h 254"/>
                  <a:gd name="T62" fmla="*/ 64 w 254"/>
                  <a:gd name="T63" fmla="*/ 201 h 254"/>
                  <a:gd name="T64" fmla="*/ 85 w 254"/>
                  <a:gd name="T65" fmla="*/ 215 h 254"/>
                  <a:gd name="T66" fmla="*/ 93 w 254"/>
                  <a:gd name="T67" fmla="*/ 160 h 254"/>
                  <a:gd name="T68" fmla="*/ 79 w 254"/>
                  <a:gd name="T69" fmla="*/ 126 h 254"/>
                  <a:gd name="T70" fmla="*/ 81 w 254"/>
                  <a:gd name="T71" fmla="*/ 115 h 254"/>
                  <a:gd name="T72" fmla="*/ 128 w 254"/>
                  <a:gd name="T73" fmla="*/ 79 h 254"/>
                  <a:gd name="T74" fmla="*/ 175 w 254"/>
                  <a:gd name="T75" fmla="*/ 128 h 254"/>
                  <a:gd name="T76" fmla="*/ 173 w 254"/>
                  <a:gd name="T77" fmla="*/ 140 h 254"/>
                  <a:gd name="T78" fmla="*/ 173 w 254"/>
                  <a:gd name="T79" fmla="*/ 140 h 254"/>
                  <a:gd name="T80" fmla="*/ 126 w 254"/>
                  <a:gd name="T81" fmla="*/ 175 h 254"/>
                  <a:gd name="T82" fmla="*/ 93 w 254"/>
                  <a:gd name="T83" fmla="*/ 16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4" h="254">
                    <a:moveTo>
                      <a:pt x="85" y="215"/>
                    </a:moveTo>
                    <a:cubicBezTo>
                      <a:pt x="90" y="249"/>
                      <a:pt x="90" y="249"/>
                      <a:pt x="90" y="249"/>
                    </a:cubicBezTo>
                    <a:cubicBezTo>
                      <a:pt x="119" y="254"/>
                      <a:pt x="119" y="254"/>
                      <a:pt x="119" y="254"/>
                    </a:cubicBezTo>
                    <a:cubicBezTo>
                      <a:pt x="135" y="224"/>
                      <a:pt x="135" y="224"/>
                      <a:pt x="135" y="224"/>
                    </a:cubicBezTo>
                    <a:cubicBezTo>
                      <a:pt x="144" y="223"/>
                      <a:pt x="152" y="221"/>
                      <a:pt x="160" y="219"/>
                    </a:cubicBezTo>
                    <a:cubicBezTo>
                      <a:pt x="187" y="239"/>
                      <a:pt x="187" y="239"/>
                      <a:pt x="187" y="239"/>
                    </a:cubicBezTo>
                    <a:cubicBezTo>
                      <a:pt x="212" y="222"/>
                      <a:pt x="212" y="222"/>
                      <a:pt x="212" y="222"/>
                    </a:cubicBezTo>
                    <a:cubicBezTo>
                      <a:pt x="202" y="189"/>
                      <a:pt x="202" y="189"/>
                      <a:pt x="202" y="189"/>
                    </a:cubicBezTo>
                    <a:cubicBezTo>
                      <a:pt x="207" y="183"/>
                      <a:pt x="211" y="176"/>
                      <a:pt x="215" y="169"/>
                    </a:cubicBezTo>
                    <a:cubicBezTo>
                      <a:pt x="249" y="164"/>
                      <a:pt x="249" y="164"/>
                      <a:pt x="249" y="164"/>
                    </a:cubicBezTo>
                    <a:cubicBezTo>
                      <a:pt x="254" y="134"/>
                      <a:pt x="254" y="134"/>
                      <a:pt x="254" y="134"/>
                    </a:cubicBezTo>
                    <a:cubicBezTo>
                      <a:pt x="224" y="118"/>
                      <a:pt x="224" y="118"/>
                      <a:pt x="224" y="118"/>
                    </a:cubicBezTo>
                    <a:cubicBezTo>
                      <a:pt x="223" y="110"/>
                      <a:pt x="221" y="102"/>
                      <a:pt x="218" y="95"/>
                    </a:cubicBezTo>
                    <a:cubicBezTo>
                      <a:pt x="239" y="67"/>
                      <a:pt x="239" y="67"/>
                      <a:pt x="239" y="67"/>
                    </a:cubicBezTo>
                    <a:cubicBezTo>
                      <a:pt x="222" y="43"/>
                      <a:pt x="222" y="43"/>
                      <a:pt x="222" y="43"/>
                    </a:cubicBezTo>
                    <a:cubicBezTo>
                      <a:pt x="189" y="53"/>
                      <a:pt x="189" y="53"/>
                      <a:pt x="189" y="53"/>
                    </a:cubicBezTo>
                    <a:cubicBezTo>
                      <a:pt x="183" y="48"/>
                      <a:pt x="176" y="43"/>
                      <a:pt x="169" y="40"/>
                    </a:cubicBezTo>
                    <a:cubicBezTo>
                      <a:pt x="164" y="6"/>
                      <a:pt x="164" y="6"/>
                      <a:pt x="164" y="6"/>
                    </a:cubicBezTo>
                    <a:cubicBezTo>
                      <a:pt x="134" y="0"/>
                      <a:pt x="134" y="0"/>
                      <a:pt x="134" y="0"/>
                    </a:cubicBezTo>
                    <a:cubicBezTo>
                      <a:pt x="119" y="31"/>
                      <a:pt x="119" y="31"/>
                      <a:pt x="119" y="31"/>
                    </a:cubicBezTo>
                    <a:cubicBezTo>
                      <a:pt x="110" y="31"/>
                      <a:pt x="102" y="33"/>
                      <a:pt x="94" y="36"/>
                    </a:cubicBezTo>
                    <a:cubicBezTo>
                      <a:pt x="67" y="15"/>
                      <a:pt x="67" y="15"/>
                      <a:pt x="67" y="15"/>
                    </a:cubicBezTo>
                    <a:cubicBezTo>
                      <a:pt x="42" y="33"/>
                      <a:pt x="42" y="33"/>
                      <a:pt x="42" y="33"/>
                    </a:cubicBezTo>
                    <a:cubicBezTo>
                      <a:pt x="52" y="65"/>
                      <a:pt x="52" y="65"/>
                      <a:pt x="52" y="65"/>
                    </a:cubicBezTo>
                    <a:cubicBezTo>
                      <a:pt x="47" y="72"/>
                      <a:pt x="43" y="79"/>
                      <a:pt x="39" y="86"/>
                    </a:cubicBezTo>
                    <a:cubicBezTo>
                      <a:pt x="6" y="91"/>
                      <a:pt x="6" y="91"/>
                      <a:pt x="6" y="91"/>
                    </a:cubicBezTo>
                    <a:cubicBezTo>
                      <a:pt x="0" y="121"/>
                      <a:pt x="0" y="121"/>
                      <a:pt x="0" y="121"/>
                    </a:cubicBezTo>
                    <a:cubicBezTo>
                      <a:pt x="30" y="136"/>
                      <a:pt x="30" y="136"/>
                      <a:pt x="30" y="136"/>
                    </a:cubicBezTo>
                    <a:cubicBezTo>
                      <a:pt x="31" y="144"/>
                      <a:pt x="33" y="152"/>
                      <a:pt x="35" y="160"/>
                    </a:cubicBezTo>
                    <a:cubicBezTo>
                      <a:pt x="15" y="187"/>
                      <a:pt x="15" y="187"/>
                      <a:pt x="15" y="187"/>
                    </a:cubicBezTo>
                    <a:cubicBezTo>
                      <a:pt x="32" y="212"/>
                      <a:pt x="32" y="212"/>
                      <a:pt x="32" y="212"/>
                    </a:cubicBezTo>
                    <a:cubicBezTo>
                      <a:pt x="64" y="201"/>
                      <a:pt x="64" y="201"/>
                      <a:pt x="64" y="201"/>
                    </a:cubicBezTo>
                    <a:cubicBezTo>
                      <a:pt x="71" y="207"/>
                      <a:pt x="78" y="211"/>
                      <a:pt x="85" y="215"/>
                    </a:cubicBezTo>
                    <a:close/>
                    <a:moveTo>
                      <a:pt x="93" y="160"/>
                    </a:moveTo>
                    <a:cubicBezTo>
                      <a:pt x="84" y="151"/>
                      <a:pt x="79" y="139"/>
                      <a:pt x="79" y="126"/>
                    </a:cubicBezTo>
                    <a:cubicBezTo>
                      <a:pt x="79" y="122"/>
                      <a:pt x="80" y="118"/>
                      <a:pt x="81" y="115"/>
                    </a:cubicBezTo>
                    <a:cubicBezTo>
                      <a:pt x="87" y="93"/>
                      <a:pt x="106" y="79"/>
                      <a:pt x="128" y="79"/>
                    </a:cubicBezTo>
                    <a:cubicBezTo>
                      <a:pt x="154" y="80"/>
                      <a:pt x="175" y="102"/>
                      <a:pt x="175" y="128"/>
                    </a:cubicBezTo>
                    <a:cubicBezTo>
                      <a:pt x="175" y="132"/>
                      <a:pt x="173" y="136"/>
                      <a:pt x="173" y="140"/>
                    </a:cubicBezTo>
                    <a:cubicBezTo>
                      <a:pt x="173" y="140"/>
                      <a:pt x="173" y="140"/>
                      <a:pt x="173" y="140"/>
                    </a:cubicBezTo>
                    <a:cubicBezTo>
                      <a:pt x="166" y="161"/>
                      <a:pt x="148" y="175"/>
                      <a:pt x="126" y="175"/>
                    </a:cubicBezTo>
                    <a:cubicBezTo>
                      <a:pt x="113" y="175"/>
                      <a:pt x="101" y="170"/>
                      <a:pt x="93" y="1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1" name="Freeform 7">
                <a:extLst>
                  <a:ext uri="{FF2B5EF4-FFF2-40B4-BE49-F238E27FC236}">
                    <a16:creationId xmlns:a16="http://schemas.microsoft.com/office/drawing/2014/main" id="{01B63BD6-56B8-4E72-9897-83884A23DC5C}"/>
                  </a:ext>
                </a:extLst>
              </p:cNvPr>
              <p:cNvSpPr>
                <a:spLocks/>
              </p:cNvSpPr>
              <p:nvPr/>
            </p:nvSpPr>
            <p:spPr bwMode="auto">
              <a:xfrm>
                <a:off x="5343525" y="3744913"/>
                <a:ext cx="144463" cy="147637"/>
              </a:xfrm>
              <a:custGeom>
                <a:avLst/>
                <a:gdLst>
                  <a:gd name="T0" fmla="*/ 0 w 65"/>
                  <a:gd name="T1" fmla="*/ 33 h 66"/>
                  <a:gd name="T2" fmla="*/ 2 w 65"/>
                  <a:gd name="T3" fmla="*/ 25 h 66"/>
                  <a:gd name="T4" fmla="*/ 34 w 65"/>
                  <a:gd name="T5" fmla="*/ 1 h 66"/>
                  <a:gd name="T6" fmla="*/ 65 w 65"/>
                  <a:gd name="T7" fmla="*/ 34 h 66"/>
                  <a:gd name="T8" fmla="*/ 63 w 65"/>
                  <a:gd name="T9" fmla="*/ 42 h 66"/>
                  <a:gd name="T10" fmla="*/ 63 w 65"/>
                  <a:gd name="T11" fmla="*/ 42 h 66"/>
                  <a:gd name="T12" fmla="*/ 32 w 65"/>
                  <a:gd name="T13" fmla="*/ 66 h 66"/>
                  <a:gd name="T14" fmla="*/ 9 w 65"/>
                  <a:gd name="T15" fmla="*/ 56 h 66"/>
                  <a:gd name="T16" fmla="*/ 0 w 65"/>
                  <a:gd name="T17" fmla="*/ 3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66">
                    <a:moveTo>
                      <a:pt x="0" y="33"/>
                    </a:moveTo>
                    <a:cubicBezTo>
                      <a:pt x="0" y="30"/>
                      <a:pt x="1" y="27"/>
                      <a:pt x="2" y="25"/>
                    </a:cubicBezTo>
                    <a:cubicBezTo>
                      <a:pt x="5" y="10"/>
                      <a:pt x="19" y="0"/>
                      <a:pt x="34" y="1"/>
                    </a:cubicBezTo>
                    <a:cubicBezTo>
                      <a:pt x="52" y="1"/>
                      <a:pt x="65" y="16"/>
                      <a:pt x="65" y="34"/>
                    </a:cubicBezTo>
                    <a:cubicBezTo>
                      <a:pt x="65" y="37"/>
                      <a:pt x="64" y="39"/>
                      <a:pt x="63" y="42"/>
                    </a:cubicBezTo>
                    <a:cubicBezTo>
                      <a:pt x="63" y="42"/>
                      <a:pt x="63" y="42"/>
                      <a:pt x="63" y="42"/>
                    </a:cubicBezTo>
                    <a:cubicBezTo>
                      <a:pt x="59" y="56"/>
                      <a:pt x="47" y="66"/>
                      <a:pt x="32" y="66"/>
                    </a:cubicBezTo>
                    <a:cubicBezTo>
                      <a:pt x="23" y="66"/>
                      <a:pt x="15" y="62"/>
                      <a:pt x="9" y="56"/>
                    </a:cubicBezTo>
                    <a:cubicBezTo>
                      <a:pt x="3" y="49"/>
                      <a:pt x="0" y="41"/>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13" name="Group 12">
              <a:extLst>
                <a:ext uri="{FF2B5EF4-FFF2-40B4-BE49-F238E27FC236}">
                  <a16:creationId xmlns:a16="http://schemas.microsoft.com/office/drawing/2014/main" id="{DE4386EB-385D-4E8B-84A2-27C22C617617}"/>
                </a:ext>
                <a:ext uri="{C183D7F6-B498-43B3-948B-1728B52AA6E4}">
                  <adec:decorative xmlns:adec="http://schemas.microsoft.com/office/drawing/2017/decorative" val="1"/>
                </a:ext>
              </a:extLst>
            </p:cNvPr>
            <p:cNvGrpSpPr/>
            <p:nvPr/>
          </p:nvGrpSpPr>
          <p:grpSpPr>
            <a:xfrm>
              <a:off x="3678715" y="1657914"/>
              <a:ext cx="540417" cy="540417"/>
              <a:chOff x="4460875" y="1806575"/>
              <a:chExt cx="568325" cy="568325"/>
            </a:xfrm>
            <a:solidFill>
              <a:srgbClr val="DADFE1"/>
            </a:solidFill>
            <a:effectLst/>
          </p:grpSpPr>
          <p:sp>
            <p:nvSpPr>
              <p:cNvPr id="68" name="Freeform 8">
                <a:extLst>
                  <a:ext uri="{FF2B5EF4-FFF2-40B4-BE49-F238E27FC236}">
                    <a16:creationId xmlns:a16="http://schemas.microsoft.com/office/drawing/2014/main" id="{972D584B-09A6-411E-A15C-93D33E09E18C}"/>
                  </a:ext>
                </a:extLst>
              </p:cNvPr>
              <p:cNvSpPr>
                <a:spLocks noEditPoints="1"/>
              </p:cNvSpPr>
              <p:nvPr/>
            </p:nvSpPr>
            <p:spPr bwMode="auto">
              <a:xfrm>
                <a:off x="4460875" y="1806575"/>
                <a:ext cx="568325" cy="568325"/>
              </a:xfrm>
              <a:custGeom>
                <a:avLst/>
                <a:gdLst>
                  <a:gd name="T0" fmla="*/ 85 w 254"/>
                  <a:gd name="T1" fmla="*/ 215 h 254"/>
                  <a:gd name="T2" fmla="*/ 89 w 254"/>
                  <a:gd name="T3" fmla="*/ 249 h 254"/>
                  <a:gd name="T4" fmla="*/ 119 w 254"/>
                  <a:gd name="T5" fmla="*/ 254 h 254"/>
                  <a:gd name="T6" fmla="*/ 135 w 254"/>
                  <a:gd name="T7" fmla="*/ 224 h 254"/>
                  <a:gd name="T8" fmla="*/ 160 w 254"/>
                  <a:gd name="T9" fmla="*/ 218 h 254"/>
                  <a:gd name="T10" fmla="*/ 187 w 254"/>
                  <a:gd name="T11" fmla="*/ 239 h 254"/>
                  <a:gd name="T12" fmla="*/ 212 w 254"/>
                  <a:gd name="T13" fmla="*/ 222 h 254"/>
                  <a:gd name="T14" fmla="*/ 201 w 254"/>
                  <a:gd name="T15" fmla="*/ 189 h 254"/>
                  <a:gd name="T16" fmla="*/ 214 w 254"/>
                  <a:gd name="T17" fmla="*/ 168 h 254"/>
                  <a:gd name="T18" fmla="*/ 248 w 254"/>
                  <a:gd name="T19" fmla="*/ 164 h 254"/>
                  <a:gd name="T20" fmla="*/ 254 w 254"/>
                  <a:gd name="T21" fmla="*/ 134 h 254"/>
                  <a:gd name="T22" fmla="*/ 223 w 254"/>
                  <a:gd name="T23" fmla="*/ 118 h 254"/>
                  <a:gd name="T24" fmla="*/ 218 w 254"/>
                  <a:gd name="T25" fmla="*/ 95 h 254"/>
                  <a:gd name="T26" fmla="*/ 239 w 254"/>
                  <a:gd name="T27" fmla="*/ 67 h 254"/>
                  <a:gd name="T28" fmla="*/ 221 w 254"/>
                  <a:gd name="T29" fmla="*/ 42 h 254"/>
                  <a:gd name="T30" fmla="*/ 189 w 254"/>
                  <a:gd name="T31" fmla="*/ 53 h 254"/>
                  <a:gd name="T32" fmla="*/ 168 w 254"/>
                  <a:gd name="T33" fmla="*/ 40 h 254"/>
                  <a:gd name="T34" fmla="*/ 164 w 254"/>
                  <a:gd name="T35" fmla="*/ 6 h 254"/>
                  <a:gd name="T36" fmla="*/ 134 w 254"/>
                  <a:gd name="T37" fmla="*/ 0 h 254"/>
                  <a:gd name="T38" fmla="*/ 118 w 254"/>
                  <a:gd name="T39" fmla="*/ 30 h 254"/>
                  <a:gd name="T40" fmla="*/ 93 w 254"/>
                  <a:gd name="T41" fmla="*/ 36 h 254"/>
                  <a:gd name="T42" fmla="*/ 66 w 254"/>
                  <a:gd name="T43" fmla="*/ 15 h 254"/>
                  <a:gd name="T44" fmla="*/ 42 w 254"/>
                  <a:gd name="T45" fmla="*/ 33 h 254"/>
                  <a:gd name="T46" fmla="*/ 52 w 254"/>
                  <a:gd name="T47" fmla="*/ 65 h 254"/>
                  <a:gd name="T48" fmla="*/ 38 w 254"/>
                  <a:gd name="T49" fmla="*/ 86 h 254"/>
                  <a:gd name="T50" fmla="*/ 5 w 254"/>
                  <a:gd name="T51" fmla="*/ 91 h 254"/>
                  <a:gd name="T52" fmla="*/ 0 w 254"/>
                  <a:gd name="T53" fmla="*/ 120 h 254"/>
                  <a:gd name="T54" fmla="*/ 30 w 254"/>
                  <a:gd name="T55" fmla="*/ 136 h 254"/>
                  <a:gd name="T56" fmla="*/ 35 w 254"/>
                  <a:gd name="T57" fmla="*/ 160 h 254"/>
                  <a:gd name="T58" fmla="*/ 14 w 254"/>
                  <a:gd name="T59" fmla="*/ 187 h 254"/>
                  <a:gd name="T60" fmla="*/ 31 w 254"/>
                  <a:gd name="T61" fmla="*/ 211 h 254"/>
                  <a:gd name="T62" fmla="*/ 64 w 254"/>
                  <a:gd name="T63" fmla="*/ 201 h 254"/>
                  <a:gd name="T64" fmla="*/ 85 w 254"/>
                  <a:gd name="T65" fmla="*/ 215 h 254"/>
                  <a:gd name="T66" fmla="*/ 92 w 254"/>
                  <a:gd name="T67" fmla="*/ 160 h 254"/>
                  <a:gd name="T68" fmla="*/ 79 w 254"/>
                  <a:gd name="T69" fmla="*/ 126 h 254"/>
                  <a:gd name="T70" fmla="*/ 80 w 254"/>
                  <a:gd name="T71" fmla="*/ 114 h 254"/>
                  <a:gd name="T72" fmla="*/ 127 w 254"/>
                  <a:gd name="T73" fmla="*/ 79 h 254"/>
                  <a:gd name="T74" fmla="*/ 174 w 254"/>
                  <a:gd name="T75" fmla="*/ 128 h 254"/>
                  <a:gd name="T76" fmla="*/ 172 w 254"/>
                  <a:gd name="T77" fmla="*/ 140 h 254"/>
                  <a:gd name="T78" fmla="*/ 172 w 254"/>
                  <a:gd name="T79" fmla="*/ 140 h 254"/>
                  <a:gd name="T80" fmla="*/ 125 w 254"/>
                  <a:gd name="T81" fmla="*/ 175 h 254"/>
                  <a:gd name="T82" fmla="*/ 92 w 254"/>
                  <a:gd name="T83" fmla="*/ 16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4" h="254">
                    <a:moveTo>
                      <a:pt x="85" y="215"/>
                    </a:moveTo>
                    <a:cubicBezTo>
                      <a:pt x="89" y="249"/>
                      <a:pt x="89" y="249"/>
                      <a:pt x="89" y="249"/>
                    </a:cubicBezTo>
                    <a:cubicBezTo>
                      <a:pt x="119" y="254"/>
                      <a:pt x="119" y="254"/>
                      <a:pt x="119" y="254"/>
                    </a:cubicBezTo>
                    <a:cubicBezTo>
                      <a:pt x="135" y="224"/>
                      <a:pt x="135" y="224"/>
                      <a:pt x="135" y="224"/>
                    </a:cubicBezTo>
                    <a:cubicBezTo>
                      <a:pt x="143" y="223"/>
                      <a:pt x="152" y="221"/>
                      <a:pt x="160" y="218"/>
                    </a:cubicBezTo>
                    <a:cubicBezTo>
                      <a:pt x="187" y="239"/>
                      <a:pt x="187" y="239"/>
                      <a:pt x="187" y="239"/>
                    </a:cubicBezTo>
                    <a:cubicBezTo>
                      <a:pt x="212" y="222"/>
                      <a:pt x="212" y="222"/>
                      <a:pt x="212" y="222"/>
                    </a:cubicBezTo>
                    <a:cubicBezTo>
                      <a:pt x="201" y="189"/>
                      <a:pt x="201" y="189"/>
                      <a:pt x="201" y="189"/>
                    </a:cubicBezTo>
                    <a:cubicBezTo>
                      <a:pt x="206" y="183"/>
                      <a:pt x="211" y="176"/>
                      <a:pt x="214" y="168"/>
                    </a:cubicBezTo>
                    <a:cubicBezTo>
                      <a:pt x="248" y="164"/>
                      <a:pt x="248" y="164"/>
                      <a:pt x="248" y="164"/>
                    </a:cubicBezTo>
                    <a:cubicBezTo>
                      <a:pt x="254" y="134"/>
                      <a:pt x="254" y="134"/>
                      <a:pt x="254" y="134"/>
                    </a:cubicBezTo>
                    <a:cubicBezTo>
                      <a:pt x="223" y="118"/>
                      <a:pt x="223" y="118"/>
                      <a:pt x="223" y="118"/>
                    </a:cubicBezTo>
                    <a:cubicBezTo>
                      <a:pt x="222" y="110"/>
                      <a:pt x="220" y="102"/>
                      <a:pt x="218" y="95"/>
                    </a:cubicBezTo>
                    <a:cubicBezTo>
                      <a:pt x="239" y="67"/>
                      <a:pt x="239" y="67"/>
                      <a:pt x="239" y="67"/>
                    </a:cubicBezTo>
                    <a:cubicBezTo>
                      <a:pt x="221" y="42"/>
                      <a:pt x="221" y="42"/>
                      <a:pt x="221" y="42"/>
                    </a:cubicBezTo>
                    <a:cubicBezTo>
                      <a:pt x="189" y="53"/>
                      <a:pt x="189" y="53"/>
                      <a:pt x="189" y="53"/>
                    </a:cubicBezTo>
                    <a:cubicBezTo>
                      <a:pt x="182" y="48"/>
                      <a:pt x="175" y="43"/>
                      <a:pt x="168" y="40"/>
                    </a:cubicBezTo>
                    <a:cubicBezTo>
                      <a:pt x="164" y="6"/>
                      <a:pt x="164" y="6"/>
                      <a:pt x="164" y="6"/>
                    </a:cubicBezTo>
                    <a:cubicBezTo>
                      <a:pt x="134" y="0"/>
                      <a:pt x="134" y="0"/>
                      <a:pt x="134" y="0"/>
                    </a:cubicBezTo>
                    <a:cubicBezTo>
                      <a:pt x="118" y="30"/>
                      <a:pt x="118" y="30"/>
                      <a:pt x="118" y="30"/>
                    </a:cubicBezTo>
                    <a:cubicBezTo>
                      <a:pt x="109" y="31"/>
                      <a:pt x="101" y="33"/>
                      <a:pt x="93" y="36"/>
                    </a:cubicBezTo>
                    <a:cubicBezTo>
                      <a:pt x="66" y="15"/>
                      <a:pt x="66" y="15"/>
                      <a:pt x="66" y="15"/>
                    </a:cubicBezTo>
                    <a:cubicBezTo>
                      <a:pt x="42" y="33"/>
                      <a:pt x="42" y="33"/>
                      <a:pt x="42" y="33"/>
                    </a:cubicBezTo>
                    <a:cubicBezTo>
                      <a:pt x="52" y="65"/>
                      <a:pt x="52" y="65"/>
                      <a:pt x="52" y="65"/>
                    </a:cubicBezTo>
                    <a:cubicBezTo>
                      <a:pt x="46" y="71"/>
                      <a:pt x="42" y="79"/>
                      <a:pt x="38" y="86"/>
                    </a:cubicBezTo>
                    <a:cubicBezTo>
                      <a:pt x="5" y="91"/>
                      <a:pt x="5" y="91"/>
                      <a:pt x="5" y="91"/>
                    </a:cubicBezTo>
                    <a:cubicBezTo>
                      <a:pt x="0" y="120"/>
                      <a:pt x="0" y="120"/>
                      <a:pt x="0" y="120"/>
                    </a:cubicBezTo>
                    <a:cubicBezTo>
                      <a:pt x="30" y="136"/>
                      <a:pt x="30" y="136"/>
                      <a:pt x="30" y="136"/>
                    </a:cubicBezTo>
                    <a:cubicBezTo>
                      <a:pt x="30" y="144"/>
                      <a:pt x="32" y="152"/>
                      <a:pt x="35" y="160"/>
                    </a:cubicBezTo>
                    <a:cubicBezTo>
                      <a:pt x="14" y="187"/>
                      <a:pt x="14" y="187"/>
                      <a:pt x="14" y="187"/>
                    </a:cubicBezTo>
                    <a:cubicBezTo>
                      <a:pt x="31" y="211"/>
                      <a:pt x="31" y="211"/>
                      <a:pt x="31" y="211"/>
                    </a:cubicBezTo>
                    <a:cubicBezTo>
                      <a:pt x="64" y="201"/>
                      <a:pt x="64" y="201"/>
                      <a:pt x="64" y="201"/>
                    </a:cubicBezTo>
                    <a:cubicBezTo>
                      <a:pt x="70" y="207"/>
                      <a:pt x="77" y="211"/>
                      <a:pt x="85" y="215"/>
                    </a:cubicBezTo>
                    <a:close/>
                    <a:moveTo>
                      <a:pt x="92" y="160"/>
                    </a:moveTo>
                    <a:cubicBezTo>
                      <a:pt x="83" y="151"/>
                      <a:pt x="78" y="139"/>
                      <a:pt x="79" y="126"/>
                    </a:cubicBezTo>
                    <a:cubicBezTo>
                      <a:pt x="79" y="122"/>
                      <a:pt x="79" y="118"/>
                      <a:pt x="80" y="114"/>
                    </a:cubicBezTo>
                    <a:cubicBezTo>
                      <a:pt x="86" y="93"/>
                      <a:pt x="105" y="79"/>
                      <a:pt x="127" y="79"/>
                    </a:cubicBezTo>
                    <a:cubicBezTo>
                      <a:pt x="154" y="80"/>
                      <a:pt x="175" y="102"/>
                      <a:pt x="174" y="128"/>
                    </a:cubicBezTo>
                    <a:cubicBezTo>
                      <a:pt x="174" y="132"/>
                      <a:pt x="172" y="136"/>
                      <a:pt x="172" y="140"/>
                    </a:cubicBezTo>
                    <a:cubicBezTo>
                      <a:pt x="172" y="140"/>
                      <a:pt x="172" y="140"/>
                      <a:pt x="172" y="140"/>
                    </a:cubicBezTo>
                    <a:cubicBezTo>
                      <a:pt x="166" y="161"/>
                      <a:pt x="147" y="175"/>
                      <a:pt x="125" y="175"/>
                    </a:cubicBezTo>
                    <a:cubicBezTo>
                      <a:pt x="113" y="175"/>
                      <a:pt x="101" y="169"/>
                      <a:pt x="92" y="1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9" name="Freeform 9">
                <a:extLst>
                  <a:ext uri="{FF2B5EF4-FFF2-40B4-BE49-F238E27FC236}">
                    <a16:creationId xmlns:a16="http://schemas.microsoft.com/office/drawing/2014/main" id="{6C513978-48E1-4E1D-820E-E35C96B681E5}"/>
                  </a:ext>
                </a:extLst>
              </p:cNvPr>
              <p:cNvSpPr>
                <a:spLocks/>
              </p:cNvSpPr>
              <p:nvPr/>
            </p:nvSpPr>
            <p:spPr bwMode="auto">
              <a:xfrm>
                <a:off x="4668838" y="2016125"/>
                <a:ext cx="147638" cy="147637"/>
              </a:xfrm>
              <a:custGeom>
                <a:avLst/>
                <a:gdLst>
                  <a:gd name="T0" fmla="*/ 1 w 66"/>
                  <a:gd name="T1" fmla="*/ 32 h 66"/>
                  <a:gd name="T2" fmla="*/ 2 w 66"/>
                  <a:gd name="T3" fmla="*/ 25 h 66"/>
                  <a:gd name="T4" fmla="*/ 34 w 66"/>
                  <a:gd name="T5" fmla="*/ 1 h 66"/>
                  <a:gd name="T6" fmla="*/ 65 w 66"/>
                  <a:gd name="T7" fmla="*/ 34 h 66"/>
                  <a:gd name="T8" fmla="*/ 63 w 66"/>
                  <a:gd name="T9" fmla="*/ 41 h 66"/>
                  <a:gd name="T10" fmla="*/ 63 w 66"/>
                  <a:gd name="T11" fmla="*/ 41 h 66"/>
                  <a:gd name="T12" fmla="*/ 32 w 66"/>
                  <a:gd name="T13" fmla="*/ 66 h 66"/>
                  <a:gd name="T14" fmla="*/ 9 w 66"/>
                  <a:gd name="T15" fmla="*/ 56 h 66"/>
                  <a:gd name="T16" fmla="*/ 1 w 66"/>
                  <a:gd name="T17" fmla="*/ 3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66">
                    <a:moveTo>
                      <a:pt x="1" y="32"/>
                    </a:moveTo>
                    <a:cubicBezTo>
                      <a:pt x="1" y="30"/>
                      <a:pt x="1" y="27"/>
                      <a:pt x="2" y="25"/>
                    </a:cubicBezTo>
                    <a:cubicBezTo>
                      <a:pt x="6" y="10"/>
                      <a:pt x="19" y="0"/>
                      <a:pt x="34" y="1"/>
                    </a:cubicBezTo>
                    <a:cubicBezTo>
                      <a:pt x="52" y="1"/>
                      <a:pt x="66" y="16"/>
                      <a:pt x="65" y="34"/>
                    </a:cubicBezTo>
                    <a:cubicBezTo>
                      <a:pt x="65" y="36"/>
                      <a:pt x="64" y="39"/>
                      <a:pt x="63" y="41"/>
                    </a:cubicBezTo>
                    <a:cubicBezTo>
                      <a:pt x="63" y="41"/>
                      <a:pt x="63" y="41"/>
                      <a:pt x="63" y="41"/>
                    </a:cubicBezTo>
                    <a:cubicBezTo>
                      <a:pt x="59" y="56"/>
                      <a:pt x="47" y="66"/>
                      <a:pt x="32" y="66"/>
                    </a:cubicBezTo>
                    <a:cubicBezTo>
                      <a:pt x="23" y="65"/>
                      <a:pt x="15" y="62"/>
                      <a:pt x="9" y="56"/>
                    </a:cubicBezTo>
                    <a:cubicBezTo>
                      <a:pt x="3" y="49"/>
                      <a:pt x="0" y="41"/>
                      <a:pt x="1"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14" name="Group 13">
              <a:extLst>
                <a:ext uri="{FF2B5EF4-FFF2-40B4-BE49-F238E27FC236}">
                  <a16:creationId xmlns:a16="http://schemas.microsoft.com/office/drawing/2014/main" id="{7FBB929C-1B4E-466F-B449-3D5568D156AE}"/>
                </a:ext>
                <a:ext uri="{C183D7F6-B498-43B3-948B-1728B52AA6E4}">
                  <adec:decorative xmlns:adec="http://schemas.microsoft.com/office/drawing/2017/decorative" val="1"/>
                </a:ext>
              </a:extLst>
            </p:cNvPr>
            <p:cNvGrpSpPr/>
            <p:nvPr/>
          </p:nvGrpSpPr>
          <p:grpSpPr>
            <a:xfrm>
              <a:off x="2535989" y="1979447"/>
              <a:ext cx="540417" cy="537398"/>
              <a:chOff x="3259138" y="2144713"/>
              <a:chExt cx="568325" cy="565150"/>
            </a:xfrm>
            <a:solidFill>
              <a:srgbClr val="DADFE1"/>
            </a:solidFill>
            <a:effectLst/>
          </p:grpSpPr>
          <p:sp>
            <p:nvSpPr>
              <p:cNvPr id="66" name="Freeform 10">
                <a:extLst>
                  <a:ext uri="{FF2B5EF4-FFF2-40B4-BE49-F238E27FC236}">
                    <a16:creationId xmlns:a16="http://schemas.microsoft.com/office/drawing/2014/main" id="{25721155-5C6E-4B9C-9E56-6FA201224B15}"/>
                  </a:ext>
                </a:extLst>
              </p:cNvPr>
              <p:cNvSpPr>
                <a:spLocks noEditPoints="1"/>
              </p:cNvSpPr>
              <p:nvPr/>
            </p:nvSpPr>
            <p:spPr bwMode="auto">
              <a:xfrm>
                <a:off x="3259138" y="2144713"/>
                <a:ext cx="568325" cy="565150"/>
              </a:xfrm>
              <a:custGeom>
                <a:avLst/>
                <a:gdLst>
                  <a:gd name="T0" fmla="*/ 85 w 254"/>
                  <a:gd name="T1" fmla="*/ 214 h 253"/>
                  <a:gd name="T2" fmla="*/ 90 w 254"/>
                  <a:gd name="T3" fmla="*/ 248 h 253"/>
                  <a:gd name="T4" fmla="*/ 119 w 254"/>
                  <a:gd name="T5" fmla="*/ 253 h 253"/>
                  <a:gd name="T6" fmla="*/ 135 w 254"/>
                  <a:gd name="T7" fmla="*/ 223 h 253"/>
                  <a:gd name="T8" fmla="*/ 160 w 254"/>
                  <a:gd name="T9" fmla="*/ 218 h 253"/>
                  <a:gd name="T10" fmla="*/ 187 w 254"/>
                  <a:gd name="T11" fmla="*/ 239 h 253"/>
                  <a:gd name="T12" fmla="*/ 212 w 254"/>
                  <a:gd name="T13" fmla="*/ 221 h 253"/>
                  <a:gd name="T14" fmla="*/ 202 w 254"/>
                  <a:gd name="T15" fmla="*/ 188 h 253"/>
                  <a:gd name="T16" fmla="*/ 215 w 254"/>
                  <a:gd name="T17" fmla="*/ 168 h 253"/>
                  <a:gd name="T18" fmla="*/ 249 w 254"/>
                  <a:gd name="T19" fmla="*/ 163 h 253"/>
                  <a:gd name="T20" fmla="*/ 254 w 254"/>
                  <a:gd name="T21" fmla="*/ 133 h 253"/>
                  <a:gd name="T22" fmla="*/ 224 w 254"/>
                  <a:gd name="T23" fmla="*/ 117 h 253"/>
                  <a:gd name="T24" fmla="*/ 218 w 254"/>
                  <a:gd name="T25" fmla="*/ 94 h 253"/>
                  <a:gd name="T26" fmla="*/ 239 w 254"/>
                  <a:gd name="T27" fmla="*/ 67 h 253"/>
                  <a:gd name="T28" fmla="*/ 222 w 254"/>
                  <a:gd name="T29" fmla="*/ 42 h 253"/>
                  <a:gd name="T30" fmla="*/ 189 w 254"/>
                  <a:gd name="T31" fmla="*/ 52 h 253"/>
                  <a:gd name="T32" fmla="*/ 169 w 254"/>
                  <a:gd name="T33" fmla="*/ 39 h 253"/>
                  <a:gd name="T34" fmla="*/ 164 w 254"/>
                  <a:gd name="T35" fmla="*/ 5 h 253"/>
                  <a:gd name="T36" fmla="*/ 134 w 254"/>
                  <a:gd name="T37" fmla="*/ 0 h 253"/>
                  <a:gd name="T38" fmla="*/ 119 w 254"/>
                  <a:gd name="T39" fmla="*/ 30 h 253"/>
                  <a:gd name="T40" fmla="*/ 94 w 254"/>
                  <a:gd name="T41" fmla="*/ 35 h 253"/>
                  <a:gd name="T42" fmla="*/ 67 w 254"/>
                  <a:gd name="T43" fmla="*/ 15 h 253"/>
                  <a:gd name="T44" fmla="*/ 42 w 254"/>
                  <a:gd name="T45" fmla="*/ 32 h 253"/>
                  <a:gd name="T46" fmla="*/ 52 w 254"/>
                  <a:gd name="T47" fmla="*/ 64 h 253"/>
                  <a:gd name="T48" fmla="*/ 39 w 254"/>
                  <a:gd name="T49" fmla="*/ 86 h 253"/>
                  <a:gd name="T50" fmla="*/ 5 w 254"/>
                  <a:gd name="T51" fmla="*/ 90 h 253"/>
                  <a:gd name="T52" fmla="*/ 0 w 254"/>
                  <a:gd name="T53" fmla="*/ 120 h 253"/>
                  <a:gd name="T54" fmla="*/ 30 w 254"/>
                  <a:gd name="T55" fmla="*/ 135 h 253"/>
                  <a:gd name="T56" fmla="*/ 35 w 254"/>
                  <a:gd name="T57" fmla="*/ 159 h 253"/>
                  <a:gd name="T58" fmla="*/ 15 w 254"/>
                  <a:gd name="T59" fmla="*/ 186 h 253"/>
                  <a:gd name="T60" fmla="*/ 32 w 254"/>
                  <a:gd name="T61" fmla="*/ 211 h 253"/>
                  <a:gd name="T62" fmla="*/ 64 w 254"/>
                  <a:gd name="T63" fmla="*/ 201 h 253"/>
                  <a:gd name="T64" fmla="*/ 85 w 254"/>
                  <a:gd name="T65" fmla="*/ 214 h 253"/>
                  <a:gd name="T66" fmla="*/ 93 w 254"/>
                  <a:gd name="T67" fmla="*/ 160 h 253"/>
                  <a:gd name="T68" fmla="*/ 79 w 254"/>
                  <a:gd name="T69" fmla="*/ 125 h 253"/>
                  <a:gd name="T70" fmla="*/ 81 w 254"/>
                  <a:gd name="T71" fmla="*/ 114 h 253"/>
                  <a:gd name="T72" fmla="*/ 128 w 254"/>
                  <a:gd name="T73" fmla="*/ 79 h 253"/>
                  <a:gd name="T74" fmla="*/ 175 w 254"/>
                  <a:gd name="T75" fmla="*/ 127 h 253"/>
                  <a:gd name="T76" fmla="*/ 173 w 254"/>
                  <a:gd name="T77" fmla="*/ 139 h 253"/>
                  <a:gd name="T78" fmla="*/ 173 w 254"/>
                  <a:gd name="T79" fmla="*/ 139 h 253"/>
                  <a:gd name="T80" fmla="*/ 126 w 254"/>
                  <a:gd name="T81" fmla="*/ 174 h 253"/>
                  <a:gd name="T82" fmla="*/ 93 w 254"/>
                  <a:gd name="T83" fmla="*/ 16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4" h="253">
                    <a:moveTo>
                      <a:pt x="85" y="214"/>
                    </a:moveTo>
                    <a:cubicBezTo>
                      <a:pt x="90" y="248"/>
                      <a:pt x="90" y="248"/>
                      <a:pt x="90" y="248"/>
                    </a:cubicBezTo>
                    <a:cubicBezTo>
                      <a:pt x="119" y="253"/>
                      <a:pt x="119" y="253"/>
                      <a:pt x="119" y="253"/>
                    </a:cubicBezTo>
                    <a:cubicBezTo>
                      <a:pt x="135" y="223"/>
                      <a:pt x="135" y="223"/>
                      <a:pt x="135" y="223"/>
                    </a:cubicBezTo>
                    <a:cubicBezTo>
                      <a:pt x="144" y="223"/>
                      <a:pt x="152" y="221"/>
                      <a:pt x="160" y="218"/>
                    </a:cubicBezTo>
                    <a:cubicBezTo>
                      <a:pt x="187" y="239"/>
                      <a:pt x="187" y="239"/>
                      <a:pt x="187" y="239"/>
                    </a:cubicBezTo>
                    <a:cubicBezTo>
                      <a:pt x="212" y="221"/>
                      <a:pt x="212" y="221"/>
                      <a:pt x="212" y="221"/>
                    </a:cubicBezTo>
                    <a:cubicBezTo>
                      <a:pt x="202" y="188"/>
                      <a:pt x="202" y="188"/>
                      <a:pt x="202" y="188"/>
                    </a:cubicBezTo>
                    <a:cubicBezTo>
                      <a:pt x="207" y="182"/>
                      <a:pt x="211" y="175"/>
                      <a:pt x="215" y="168"/>
                    </a:cubicBezTo>
                    <a:cubicBezTo>
                      <a:pt x="249" y="163"/>
                      <a:pt x="249" y="163"/>
                      <a:pt x="249" y="163"/>
                    </a:cubicBezTo>
                    <a:cubicBezTo>
                      <a:pt x="254" y="133"/>
                      <a:pt x="254" y="133"/>
                      <a:pt x="254" y="133"/>
                    </a:cubicBezTo>
                    <a:cubicBezTo>
                      <a:pt x="224" y="117"/>
                      <a:pt x="224" y="117"/>
                      <a:pt x="224" y="117"/>
                    </a:cubicBezTo>
                    <a:cubicBezTo>
                      <a:pt x="223" y="109"/>
                      <a:pt x="221" y="101"/>
                      <a:pt x="218" y="94"/>
                    </a:cubicBezTo>
                    <a:cubicBezTo>
                      <a:pt x="239" y="67"/>
                      <a:pt x="239" y="67"/>
                      <a:pt x="239" y="67"/>
                    </a:cubicBezTo>
                    <a:cubicBezTo>
                      <a:pt x="222" y="42"/>
                      <a:pt x="222" y="42"/>
                      <a:pt x="222" y="42"/>
                    </a:cubicBezTo>
                    <a:cubicBezTo>
                      <a:pt x="189" y="52"/>
                      <a:pt x="189" y="52"/>
                      <a:pt x="189" y="52"/>
                    </a:cubicBezTo>
                    <a:cubicBezTo>
                      <a:pt x="183" y="47"/>
                      <a:pt x="176" y="42"/>
                      <a:pt x="169" y="39"/>
                    </a:cubicBezTo>
                    <a:cubicBezTo>
                      <a:pt x="164" y="5"/>
                      <a:pt x="164" y="5"/>
                      <a:pt x="164" y="5"/>
                    </a:cubicBezTo>
                    <a:cubicBezTo>
                      <a:pt x="134" y="0"/>
                      <a:pt x="134" y="0"/>
                      <a:pt x="134" y="0"/>
                    </a:cubicBezTo>
                    <a:cubicBezTo>
                      <a:pt x="119" y="30"/>
                      <a:pt x="119" y="30"/>
                      <a:pt x="119" y="30"/>
                    </a:cubicBezTo>
                    <a:cubicBezTo>
                      <a:pt x="110" y="31"/>
                      <a:pt x="102" y="32"/>
                      <a:pt x="94" y="35"/>
                    </a:cubicBezTo>
                    <a:cubicBezTo>
                      <a:pt x="67" y="15"/>
                      <a:pt x="67" y="15"/>
                      <a:pt x="67" y="15"/>
                    </a:cubicBezTo>
                    <a:cubicBezTo>
                      <a:pt x="42" y="32"/>
                      <a:pt x="42" y="32"/>
                      <a:pt x="42" y="32"/>
                    </a:cubicBezTo>
                    <a:cubicBezTo>
                      <a:pt x="52" y="64"/>
                      <a:pt x="52" y="64"/>
                      <a:pt x="52" y="64"/>
                    </a:cubicBezTo>
                    <a:cubicBezTo>
                      <a:pt x="47" y="71"/>
                      <a:pt x="42" y="78"/>
                      <a:pt x="39" y="86"/>
                    </a:cubicBezTo>
                    <a:cubicBezTo>
                      <a:pt x="5" y="90"/>
                      <a:pt x="5" y="90"/>
                      <a:pt x="5" y="90"/>
                    </a:cubicBezTo>
                    <a:cubicBezTo>
                      <a:pt x="0" y="120"/>
                      <a:pt x="0" y="120"/>
                      <a:pt x="0" y="120"/>
                    </a:cubicBezTo>
                    <a:cubicBezTo>
                      <a:pt x="30" y="135"/>
                      <a:pt x="30" y="135"/>
                      <a:pt x="30" y="135"/>
                    </a:cubicBezTo>
                    <a:cubicBezTo>
                      <a:pt x="31" y="144"/>
                      <a:pt x="33" y="151"/>
                      <a:pt x="35" y="159"/>
                    </a:cubicBezTo>
                    <a:cubicBezTo>
                      <a:pt x="15" y="186"/>
                      <a:pt x="15" y="186"/>
                      <a:pt x="15" y="186"/>
                    </a:cubicBezTo>
                    <a:cubicBezTo>
                      <a:pt x="32" y="211"/>
                      <a:pt x="32" y="211"/>
                      <a:pt x="32" y="211"/>
                    </a:cubicBezTo>
                    <a:cubicBezTo>
                      <a:pt x="64" y="201"/>
                      <a:pt x="64" y="201"/>
                      <a:pt x="64" y="201"/>
                    </a:cubicBezTo>
                    <a:cubicBezTo>
                      <a:pt x="71" y="206"/>
                      <a:pt x="78" y="211"/>
                      <a:pt x="85" y="214"/>
                    </a:cubicBezTo>
                    <a:close/>
                    <a:moveTo>
                      <a:pt x="93" y="160"/>
                    </a:moveTo>
                    <a:cubicBezTo>
                      <a:pt x="84" y="150"/>
                      <a:pt x="79" y="138"/>
                      <a:pt x="79" y="125"/>
                    </a:cubicBezTo>
                    <a:cubicBezTo>
                      <a:pt x="79" y="122"/>
                      <a:pt x="80" y="118"/>
                      <a:pt x="81" y="114"/>
                    </a:cubicBezTo>
                    <a:cubicBezTo>
                      <a:pt x="87" y="93"/>
                      <a:pt x="106" y="78"/>
                      <a:pt x="128" y="79"/>
                    </a:cubicBezTo>
                    <a:cubicBezTo>
                      <a:pt x="154" y="79"/>
                      <a:pt x="175" y="101"/>
                      <a:pt x="175" y="127"/>
                    </a:cubicBezTo>
                    <a:cubicBezTo>
                      <a:pt x="175" y="131"/>
                      <a:pt x="173" y="135"/>
                      <a:pt x="173" y="139"/>
                    </a:cubicBezTo>
                    <a:cubicBezTo>
                      <a:pt x="173" y="139"/>
                      <a:pt x="173" y="139"/>
                      <a:pt x="173" y="139"/>
                    </a:cubicBezTo>
                    <a:cubicBezTo>
                      <a:pt x="166" y="160"/>
                      <a:pt x="148" y="175"/>
                      <a:pt x="126" y="174"/>
                    </a:cubicBezTo>
                    <a:cubicBezTo>
                      <a:pt x="113" y="174"/>
                      <a:pt x="101" y="169"/>
                      <a:pt x="93" y="1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7" name="Freeform 11">
                <a:extLst>
                  <a:ext uri="{FF2B5EF4-FFF2-40B4-BE49-F238E27FC236}">
                    <a16:creationId xmlns:a16="http://schemas.microsoft.com/office/drawing/2014/main" id="{0B3B5F25-D85E-4059-BA5C-A510C3803DDD}"/>
                  </a:ext>
                </a:extLst>
              </p:cNvPr>
              <p:cNvSpPr>
                <a:spLocks/>
              </p:cNvSpPr>
              <p:nvPr/>
            </p:nvSpPr>
            <p:spPr bwMode="auto">
              <a:xfrm>
                <a:off x="3470275" y="2354263"/>
                <a:ext cx="144463" cy="146050"/>
              </a:xfrm>
              <a:custGeom>
                <a:avLst/>
                <a:gdLst>
                  <a:gd name="T0" fmla="*/ 0 w 65"/>
                  <a:gd name="T1" fmla="*/ 32 h 65"/>
                  <a:gd name="T2" fmla="*/ 1 w 65"/>
                  <a:gd name="T3" fmla="*/ 24 h 65"/>
                  <a:gd name="T4" fmla="*/ 34 w 65"/>
                  <a:gd name="T5" fmla="*/ 0 h 65"/>
                  <a:gd name="T6" fmla="*/ 65 w 65"/>
                  <a:gd name="T7" fmla="*/ 33 h 65"/>
                  <a:gd name="T8" fmla="*/ 63 w 65"/>
                  <a:gd name="T9" fmla="*/ 41 h 65"/>
                  <a:gd name="T10" fmla="*/ 63 w 65"/>
                  <a:gd name="T11" fmla="*/ 41 h 65"/>
                  <a:gd name="T12" fmla="*/ 32 w 65"/>
                  <a:gd name="T13" fmla="*/ 65 h 65"/>
                  <a:gd name="T14" fmla="*/ 9 w 65"/>
                  <a:gd name="T15" fmla="*/ 55 h 65"/>
                  <a:gd name="T16" fmla="*/ 0 w 65"/>
                  <a:gd name="T17" fmla="*/ 3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65">
                    <a:moveTo>
                      <a:pt x="0" y="32"/>
                    </a:moveTo>
                    <a:cubicBezTo>
                      <a:pt x="0" y="29"/>
                      <a:pt x="1" y="26"/>
                      <a:pt x="1" y="24"/>
                    </a:cubicBezTo>
                    <a:cubicBezTo>
                      <a:pt x="5" y="9"/>
                      <a:pt x="19" y="0"/>
                      <a:pt x="34" y="0"/>
                    </a:cubicBezTo>
                    <a:cubicBezTo>
                      <a:pt x="52" y="0"/>
                      <a:pt x="65" y="15"/>
                      <a:pt x="65" y="33"/>
                    </a:cubicBezTo>
                    <a:cubicBezTo>
                      <a:pt x="65" y="36"/>
                      <a:pt x="64" y="38"/>
                      <a:pt x="63" y="41"/>
                    </a:cubicBezTo>
                    <a:cubicBezTo>
                      <a:pt x="63" y="41"/>
                      <a:pt x="63" y="41"/>
                      <a:pt x="63" y="41"/>
                    </a:cubicBezTo>
                    <a:cubicBezTo>
                      <a:pt x="59" y="55"/>
                      <a:pt x="46" y="65"/>
                      <a:pt x="32" y="65"/>
                    </a:cubicBezTo>
                    <a:cubicBezTo>
                      <a:pt x="23" y="65"/>
                      <a:pt x="15" y="61"/>
                      <a:pt x="9" y="55"/>
                    </a:cubicBezTo>
                    <a:cubicBezTo>
                      <a:pt x="3" y="49"/>
                      <a:pt x="0" y="41"/>
                      <a:pt x="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15" name="Group 14">
              <a:extLst>
                <a:ext uri="{FF2B5EF4-FFF2-40B4-BE49-F238E27FC236}">
                  <a16:creationId xmlns:a16="http://schemas.microsoft.com/office/drawing/2014/main" id="{19DD1E79-14EB-453C-ACFB-F9539C1EF1D2}"/>
                </a:ext>
                <a:ext uri="{C183D7F6-B498-43B3-948B-1728B52AA6E4}">
                  <adec:decorative xmlns:adec="http://schemas.microsoft.com/office/drawing/2017/decorative" val="1"/>
                </a:ext>
              </a:extLst>
            </p:cNvPr>
            <p:cNvGrpSpPr/>
            <p:nvPr/>
          </p:nvGrpSpPr>
          <p:grpSpPr>
            <a:xfrm>
              <a:off x="3179056" y="1870760"/>
              <a:ext cx="493622" cy="490602"/>
              <a:chOff x="3935413" y="2030413"/>
              <a:chExt cx="519113" cy="515937"/>
            </a:xfrm>
            <a:solidFill>
              <a:srgbClr val="DADFE1"/>
            </a:solidFill>
            <a:effectLst/>
          </p:grpSpPr>
          <p:sp>
            <p:nvSpPr>
              <p:cNvPr id="64" name="Freeform 12">
                <a:extLst>
                  <a:ext uri="{FF2B5EF4-FFF2-40B4-BE49-F238E27FC236}">
                    <a16:creationId xmlns:a16="http://schemas.microsoft.com/office/drawing/2014/main" id="{BFE4A487-A8DC-401F-B3CA-F20CB7F7DDAA}"/>
                  </a:ext>
                </a:extLst>
              </p:cNvPr>
              <p:cNvSpPr>
                <a:spLocks noEditPoints="1"/>
              </p:cNvSpPr>
              <p:nvPr/>
            </p:nvSpPr>
            <p:spPr bwMode="auto">
              <a:xfrm>
                <a:off x="3935413" y="2030413"/>
                <a:ext cx="519113" cy="515937"/>
              </a:xfrm>
              <a:custGeom>
                <a:avLst/>
                <a:gdLst>
                  <a:gd name="T0" fmla="*/ 78 w 232"/>
                  <a:gd name="T1" fmla="*/ 196 h 231"/>
                  <a:gd name="T2" fmla="*/ 82 w 232"/>
                  <a:gd name="T3" fmla="*/ 227 h 231"/>
                  <a:gd name="T4" fmla="*/ 109 w 232"/>
                  <a:gd name="T5" fmla="*/ 231 h 231"/>
                  <a:gd name="T6" fmla="*/ 123 w 232"/>
                  <a:gd name="T7" fmla="*/ 204 h 231"/>
                  <a:gd name="T8" fmla="*/ 146 w 232"/>
                  <a:gd name="T9" fmla="*/ 199 h 231"/>
                  <a:gd name="T10" fmla="*/ 171 w 232"/>
                  <a:gd name="T11" fmla="*/ 218 h 231"/>
                  <a:gd name="T12" fmla="*/ 194 w 232"/>
                  <a:gd name="T13" fmla="*/ 202 h 231"/>
                  <a:gd name="T14" fmla="*/ 184 w 232"/>
                  <a:gd name="T15" fmla="*/ 172 h 231"/>
                  <a:gd name="T16" fmla="*/ 196 w 232"/>
                  <a:gd name="T17" fmla="*/ 153 h 231"/>
                  <a:gd name="T18" fmla="*/ 227 w 232"/>
                  <a:gd name="T19" fmla="*/ 149 h 231"/>
                  <a:gd name="T20" fmla="*/ 232 w 232"/>
                  <a:gd name="T21" fmla="*/ 122 h 231"/>
                  <a:gd name="T22" fmla="*/ 204 w 232"/>
                  <a:gd name="T23" fmla="*/ 107 h 231"/>
                  <a:gd name="T24" fmla="*/ 199 w 232"/>
                  <a:gd name="T25" fmla="*/ 86 h 231"/>
                  <a:gd name="T26" fmla="*/ 218 w 232"/>
                  <a:gd name="T27" fmla="*/ 61 h 231"/>
                  <a:gd name="T28" fmla="*/ 203 w 232"/>
                  <a:gd name="T29" fmla="*/ 38 h 231"/>
                  <a:gd name="T30" fmla="*/ 173 w 232"/>
                  <a:gd name="T31" fmla="*/ 48 h 231"/>
                  <a:gd name="T32" fmla="*/ 154 w 232"/>
                  <a:gd name="T33" fmla="*/ 36 h 231"/>
                  <a:gd name="T34" fmla="*/ 150 w 232"/>
                  <a:gd name="T35" fmla="*/ 4 h 231"/>
                  <a:gd name="T36" fmla="*/ 123 w 232"/>
                  <a:gd name="T37" fmla="*/ 0 h 231"/>
                  <a:gd name="T38" fmla="*/ 108 w 232"/>
                  <a:gd name="T39" fmla="*/ 27 h 231"/>
                  <a:gd name="T40" fmla="*/ 86 w 232"/>
                  <a:gd name="T41" fmla="*/ 32 h 231"/>
                  <a:gd name="T42" fmla="*/ 61 w 232"/>
                  <a:gd name="T43" fmla="*/ 13 h 231"/>
                  <a:gd name="T44" fmla="*/ 38 w 232"/>
                  <a:gd name="T45" fmla="*/ 29 h 231"/>
                  <a:gd name="T46" fmla="*/ 48 w 232"/>
                  <a:gd name="T47" fmla="*/ 59 h 231"/>
                  <a:gd name="T48" fmla="*/ 35 w 232"/>
                  <a:gd name="T49" fmla="*/ 78 h 231"/>
                  <a:gd name="T50" fmla="*/ 5 w 232"/>
                  <a:gd name="T51" fmla="*/ 82 h 231"/>
                  <a:gd name="T52" fmla="*/ 0 w 232"/>
                  <a:gd name="T53" fmla="*/ 109 h 231"/>
                  <a:gd name="T54" fmla="*/ 27 w 232"/>
                  <a:gd name="T55" fmla="*/ 124 h 231"/>
                  <a:gd name="T56" fmla="*/ 32 w 232"/>
                  <a:gd name="T57" fmla="*/ 145 h 231"/>
                  <a:gd name="T58" fmla="*/ 13 w 232"/>
                  <a:gd name="T59" fmla="*/ 170 h 231"/>
                  <a:gd name="T60" fmla="*/ 29 w 232"/>
                  <a:gd name="T61" fmla="*/ 192 h 231"/>
                  <a:gd name="T62" fmla="*/ 58 w 232"/>
                  <a:gd name="T63" fmla="*/ 183 h 231"/>
                  <a:gd name="T64" fmla="*/ 78 w 232"/>
                  <a:gd name="T65" fmla="*/ 196 h 231"/>
                  <a:gd name="T66" fmla="*/ 84 w 232"/>
                  <a:gd name="T67" fmla="*/ 146 h 231"/>
                  <a:gd name="T68" fmla="*/ 72 w 232"/>
                  <a:gd name="T69" fmla="*/ 115 h 231"/>
                  <a:gd name="T70" fmla="*/ 74 w 232"/>
                  <a:gd name="T71" fmla="*/ 104 h 231"/>
                  <a:gd name="T72" fmla="*/ 117 w 232"/>
                  <a:gd name="T73" fmla="*/ 72 h 231"/>
                  <a:gd name="T74" fmla="*/ 160 w 232"/>
                  <a:gd name="T75" fmla="*/ 116 h 231"/>
                  <a:gd name="T76" fmla="*/ 159 w 232"/>
                  <a:gd name="T77" fmla="*/ 127 h 231"/>
                  <a:gd name="T78" fmla="*/ 159 w 232"/>
                  <a:gd name="T79" fmla="*/ 127 h 231"/>
                  <a:gd name="T80" fmla="*/ 115 w 232"/>
                  <a:gd name="T81" fmla="*/ 159 h 231"/>
                  <a:gd name="T82" fmla="*/ 84 w 232"/>
                  <a:gd name="T83" fmla="*/ 14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2" h="231">
                    <a:moveTo>
                      <a:pt x="78" y="196"/>
                    </a:moveTo>
                    <a:cubicBezTo>
                      <a:pt x="82" y="227"/>
                      <a:pt x="82" y="227"/>
                      <a:pt x="82" y="227"/>
                    </a:cubicBezTo>
                    <a:cubicBezTo>
                      <a:pt x="109" y="231"/>
                      <a:pt x="109" y="231"/>
                      <a:pt x="109" y="231"/>
                    </a:cubicBezTo>
                    <a:cubicBezTo>
                      <a:pt x="123" y="204"/>
                      <a:pt x="123" y="204"/>
                      <a:pt x="123" y="204"/>
                    </a:cubicBezTo>
                    <a:cubicBezTo>
                      <a:pt x="131" y="203"/>
                      <a:pt x="139" y="201"/>
                      <a:pt x="146" y="199"/>
                    </a:cubicBezTo>
                    <a:cubicBezTo>
                      <a:pt x="171" y="218"/>
                      <a:pt x="171" y="218"/>
                      <a:pt x="171" y="218"/>
                    </a:cubicBezTo>
                    <a:cubicBezTo>
                      <a:pt x="194" y="202"/>
                      <a:pt x="194" y="202"/>
                      <a:pt x="194" y="202"/>
                    </a:cubicBezTo>
                    <a:cubicBezTo>
                      <a:pt x="184" y="172"/>
                      <a:pt x="184" y="172"/>
                      <a:pt x="184" y="172"/>
                    </a:cubicBezTo>
                    <a:cubicBezTo>
                      <a:pt x="189" y="166"/>
                      <a:pt x="193" y="160"/>
                      <a:pt x="196" y="153"/>
                    </a:cubicBezTo>
                    <a:cubicBezTo>
                      <a:pt x="227" y="149"/>
                      <a:pt x="227" y="149"/>
                      <a:pt x="227" y="149"/>
                    </a:cubicBezTo>
                    <a:cubicBezTo>
                      <a:pt x="232" y="122"/>
                      <a:pt x="232" y="122"/>
                      <a:pt x="232" y="122"/>
                    </a:cubicBezTo>
                    <a:cubicBezTo>
                      <a:pt x="204" y="107"/>
                      <a:pt x="204" y="107"/>
                      <a:pt x="204" y="107"/>
                    </a:cubicBezTo>
                    <a:cubicBezTo>
                      <a:pt x="203" y="100"/>
                      <a:pt x="202" y="93"/>
                      <a:pt x="199" y="86"/>
                    </a:cubicBezTo>
                    <a:cubicBezTo>
                      <a:pt x="218" y="61"/>
                      <a:pt x="218" y="61"/>
                      <a:pt x="218" y="61"/>
                    </a:cubicBezTo>
                    <a:cubicBezTo>
                      <a:pt x="203" y="38"/>
                      <a:pt x="203" y="38"/>
                      <a:pt x="203" y="38"/>
                    </a:cubicBezTo>
                    <a:cubicBezTo>
                      <a:pt x="173" y="48"/>
                      <a:pt x="173" y="48"/>
                      <a:pt x="173" y="48"/>
                    </a:cubicBezTo>
                    <a:cubicBezTo>
                      <a:pt x="167" y="43"/>
                      <a:pt x="161" y="39"/>
                      <a:pt x="154" y="36"/>
                    </a:cubicBezTo>
                    <a:cubicBezTo>
                      <a:pt x="150" y="4"/>
                      <a:pt x="150" y="4"/>
                      <a:pt x="150" y="4"/>
                    </a:cubicBezTo>
                    <a:cubicBezTo>
                      <a:pt x="123" y="0"/>
                      <a:pt x="123" y="0"/>
                      <a:pt x="123" y="0"/>
                    </a:cubicBezTo>
                    <a:cubicBezTo>
                      <a:pt x="108" y="27"/>
                      <a:pt x="108" y="27"/>
                      <a:pt x="108" y="27"/>
                    </a:cubicBezTo>
                    <a:cubicBezTo>
                      <a:pt x="100" y="28"/>
                      <a:pt x="93" y="30"/>
                      <a:pt x="86" y="32"/>
                    </a:cubicBezTo>
                    <a:cubicBezTo>
                      <a:pt x="61" y="13"/>
                      <a:pt x="61" y="13"/>
                      <a:pt x="61" y="13"/>
                    </a:cubicBezTo>
                    <a:cubicBezTo>
                      <a:pt x="38" y="29"/>
                      <a:pt x="38" y="29"/>
                      <a:pt x="38" y="29"/>
                    </a:cubicBezTo>
                    <a:cubicBezTo>
                      <a:pt x="48" y="59"/>
                      <a:pt x="48" y="59"/>
                      <a:pt x="48" y="59"/>
                    </a:cubicBezTo>
                    <a:cubicBezTo>
                      <a:pt x="43" y="65"/>
                      <a:pt x="39" y="71"/>
                      <a:pt x="35" y="78"/>
                    </a:cubicBezTo>
                    <a:cubicBezTo>
                      <a:pt x="5" y="82"/>
                      <a:pt x="5" y="82"/>
                      <a:pt x="5" y="82"/>
                    </a:cubicBezTo>
                    <a:cubicBezTo>
                      <a:pt x="0" y="109"/>
                      <a:pt x="0" y="109"/>
                      <a:pt x="0" y="109"/>
                    </a:cubicBezTo>
                    <a:cubicBezTo>
                      <a:pt x="27" y="124"/>
                      <a:pt x="27" y="124"/>
                      <a:pt x="27" y="124"/>
                    </a:cubicBezTo>
                    <a:cubicBezTo>
                      <a:pt x="28" y="131"/>
                      <a:pt x="30" y="138"/>
                      <a:pt x="32" y="145"/>
                    </a:cubicBezTo>
                    <a:cubicBezTo>
                      <a:pt x="13" y="170"/>
                      <a:pt x="13" y="170"/>
                      <a:pt x="13" y="170"/>
                    </a:cubicBezTo>
                    <a:cubicBezTo>
                      <a:pt x="29" y="192"/>
                      <a:pt x="29" y="192"/>
                      <a:pt x="29" y="192"/>
                    </a:cubicBezTo>
                    <a:cubicBezTo>
                      <a:pt x="58" y="183"/>
                      <a:pt x="58" y="183"/>
                      <a:pt x="58" y="183"/>
                    </a:cubicBezTo>
                    <a:cubicBezTo>
                      <a:pt x="64" y="188"/>
                      <a:pt x="71" y="192"/>
                      <a:pt x="78" y="196"/>
                    </a:cubicBezTo>
                    <a:close/>
                    <a:moveTo>
                      <a:pt x="84" y="146"/>
                    </a:moveTo>
                    <a:cubicBezTo>
                      <a:pt x="76" y="137"/>
                      <a:pt x="72" y="126"/>
                      <a:pt x="72" y="115"/>
                    </a:cubicBezTo>
                    <a:cubicBezTo>
                      <a:pt x="72" y="111"/>
                      <a:pt x="73" y="107"/>
                      <a:pt x="74" y="104"/>
                    </a:cubicBezTo>
                    <a:cubicBezTo>
                      <a:pt x="79" y="85"/>
                      <a:pt x="97" y="71"/>
                      <a:pt x="117" y="72"/>
                    </a:cubicBezTo>
                    <a:cubicBezTo>
                      <a:pt x="141" y="72"/>
                      <a:pt x="160" y="92"/>
                      <a:pt x="160" y="116"/>
                    </a:cubicBezTo>
                    <a:cubicBezTo>
                      <a:pt x="160" y="120"/>
                      <a:pt x="159" y="123"/>
                      <a:pt x="159" y="127"/>
                    </a:cubicBezTo>
                    <a:cubicBezTo>
                      <a:pt x="159" y="127"/>
                      <a:pt x="159" y="127"/>
                      <a:pt x="159" y="127"/>
                    </a:cubicBezTo>
                    <a:cubicBezTo>
                      <a:pt x="151" y="146"/>
                      <a:pt x="135" y="159"/>
                      <a:pt x="115" y="159"/>
                    </a:cubicBezTo>
                    <a:cubicBezTo>
                      <a:pt x="104" y="159"/>
                      <a:pt x="92" y="154"/>
                      <a:pt x="84" y="1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5" name="Freeform 13">
                <a:extLst>
                  <a:ext uri="{FF2B5EF4-FFF2-40B4-BE49-F238E27FC236}">
                    <a16:creationId xmlns:a16="http://schemas.microsoft.com/office/drawing/2014/main" id="{E1C8ABA2-3F3E-483F-9E36-94DD53B44E4F}"/>
                  </a:ext>
                </a:extLst>
              </p:cNvPr>
              <p:cNvSpPr>
                <a:spLocks/>
              </p:cNvSpPr>
              <p:nvPr/>
            </p:nvSpPr>
            <p:spPr bwMode="auto">
              <a:xfrm>
                <a:off x="4127500" y="2222500"/>
                <a:ext cx="131763" cy="131762"/>
              </a:xfrm>
              <a:custGeom>
                <a:avLst/>
                <a:gdLst>
                  <a:gd name="T0" fmla="*/ 0 w 59"/>
                  <a:gd name="T1" fmla="*/ 29 h 59"/>
                  <a:gd name="T2" fmla="*/ 1 w 59"/>
                  <a:gd name="T3" fmla="*/ 22 h 59"/>
                  <a:gd name="T4" fmla="*/ 30 w 59"/>
                  <a:gd name="T5" fmla="*/ 0 h 59"/>
                  <a:gd name="T6" fmla="*/ 59 w 59"/>
                  <a:gd name="T7" fmla="*/ 30 h 59"/>
                  <a:gd name="T8" fmla="*/ 57 w 59"/>
                  <a:gd name="T9" fmla="*/ 37 h 59"/>
                  <a:gd name="T10" fmla="*/ 57 w 59"/>
                  <a:gd name="T11" fmla="*/ 37 h 59"/>
                  <a:gd name="T12" fmla="*/ 28 w 59"/>
                  <a:gd name="T13" fmla="*/ 59 h 59"/>
                  <a:gd name="T14" fmla="*/ 8 w 59"/>
                  <a:gd name="T15" fmla="*/ 50 h 59"/>
                  <a:gd name="T16" fmla="*/ 0 w 59"/>
                  <a:gd name="T17" fmla="*/ 2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59">
                    <a:moveTo>
                      <a:pt x="0" y="29"/>
                    </a:moveTo>
                    <a:cubicBezTo>
                      <a:pt x="0" y="26"/>
                      <a:pt x="0" y="24"/>
                      <a:pt x="1" y="22"/>
                    </a:cubicBezTo>
                    <a:cubicBezTo>
                      <a:pt x="5" y="8"/>
                      <a:pt x="17" y="0"/>
                      <a:pt x="30" y="0"/>
                    </a:cubicBezTo>
                    <a:cubicBezTo>
                      <a:pt x="47" y="0"/>
                      <a:pt x="59" y="14"/>
                      <a:pt x="59" y="30"/>
                    </a:cubicBezTo>
                    <a:cubicBezTo>
                      <a:pt x="59" y="32"/>
                      <a:pt x="58" y="35"/>
                      <a:pt x="57" y="37"/>
                    </a:cubicBezTo>
                    <a:cubicBezTo>
                      <a:pt x="57" y="37"/>
                      <a:pt x="57" y="37"/>
                      <a:pt x="57" y="37"/>
                    </a:cubicBezTo>
                    <a:cubicBezTo>
                      <a:pt x="54" y="50"/>
                      <a:pt x="42" y="59"/>
                      <a:pt x="28" y="59"/>
                    </a:cubicBezTo>
                    <a:cubicBezTo>
                      <a:pt x="21" y="59"/>
                      <a:pt x="13" y="56"/>
                      <a:pt x="8" y="50"/>
                    </a:cubicBezTo>
                    <a:cubicBezTo>
                      <a:pt x="2" y="44"/>
                      <a:pt x="0" y="37"/>
                      <a:pt x="0"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16" name="Group 15">
              <a:extLst>
                <a:ext uri="{FF2B5EF4-FFF2-40B4-BE49-F238E27FC236}">
                  <a16:creationId xmlns:a16="http://schemas.microsoft.com/office/drawing/2014/main" id="{F92F9225-53FB-4C10-A52B-B21BDBCD7677}"/>
                </a:ext>
                <a:ext uri="{C183D7F6-B498-43B3-948B-1728B52AA6E4}">
                  <adec:decorative xmlns:adec="http://schemas.microsoft.com/office/drawing/2017/decorative" val="1"/>
                </a:ext>
              </a:extLst>
            </p:cNvPr>
            <p:cNvGrpSpPr/>
            <p:nvPr/>
          </p:nvGrpSpPr>
          <p:grpSpPr>
            <a:xfrm>
              <a:off x="4143654" y="1964351"/>
              <a:ext cx="540417" cy="540417"/>
              <a:chOff x="4949825" y="2128838"/>
              <a:chExt cx="568325" cy="568325"/>
            </a:xfrm>
            <a:solidFill>
              <a:srgbClr val="DADFE1"/>
            </a:solidFill>
            <a:effectLst/>
          </p:grpSpPr>
          <p:sp>
            <p:nvSpPr>
              <p:cNvPr id="62" name="Freeform 14">
                <a:extLst>
                  <a:ext uri="{FF2B5EF4-FFF2-40B4-BE49-F238E27FC236}">
                    <a16:creationId xmlns:a16="http://schemas.microsoft.com/office/drawing/2014/main" id="{B375D195-90C8-47FB-92AB-58E27548D0CD}"/>
                  </a:ext>
                </a:extLst>
              </p:cNvPr>
              <p:cNvSpPr>
                <a:spLocks noEditPoints="1"/>
              </p:cNvSpPr>
              <p:nvPr/>
            </p:nvSpPr>
            <p:spPr bwMode="auto">
              <a:xfrm>
                <a:off x="4949825" y="2128838"/>
                <a:ext cx="568325" cy="568325"/>
              </a:xfrm>
              <a:custGeom>
                <a:avLst/>
                <a:gdLst>
                  <a:gd name="T0" fmla="*/ 85 w 254"/>
                  <a:gd name="T1" fmla="*/ 214 h 254"/>
                  <a:gd name="T2" fmla="*/ 90 w 254"/>
                  <a:gd name="T3" fmla="*/ 248 h 254"/>
                  <a:gd name="T4" fmla="*/ 120 w 254"/>
                  <a:gd name="T5" fmla="*/ 254 h 254"/>
                  <a:gd name="T6" fmla="*/ 135 w 254"/>
                  <a:gd name="T7" fmla="*/ 223 h 254"/>
                  <a:gd name="T8" fmla="*/ 160 w 254"/>
                  <a:gd name="T9" fmla="*/ 218 h 254"/>
                  <a:gd name="T10" fmla="*/ 187 w 254"/>
                  <a:gd name="T11" fmla="*/ 239 h 254"/>
                  <a:gd name="T12" fmla="*/ 212 w 254"/>
                  <a:gd name="T13" fmla="*/ 221 h 254"/>
                  <a:gd name="T14" fmla="*/ 202 w 254"/>
                  <a:gd name="T15" fmla="*/ 188 h 254"/>
                  <a:gd name="T16" fmla="*/ 215 w 254"/>
                  <a:gd name="T17" fmla="*/ 168 h 254"/>
                  <a:gd name="T18" fmla="*/ 249 w 254"/>
                  <a:gd name="T19" fmla="*/ 163 h 254"/>
                  <a:gd name="T20" fmla="*/ 254 w 254"/>
                  <a:gd name="T21" fmla="*/ 134 h 254"/>
                  <a:gd name="T22" fmla="*/ 224 w 254"/>
                  <a:gd name="T23" fmla="*/ 118 h 254"/>
                  <a:gd name="T24" fmla="*/ 218 w 254"/>
                  <a:gd name="T25" fmla="*/ 94 h 254"/>
                  <a:gd name="T26" fmla="*/ 239 w 254"/>
                  <a:gd name="T27" fmla="*/ 67 h 254"/>
                  <a:gd name="T28" fmla="*/ 222 w 254"/>
                  <a:gd name="T29" fmla="*/ 42 h 254"/>
                  <a:gd name="T30" fmla="*/ 189 w 254"/>
                  <a:gd name="T31" fmla="*/ 52 h 254"/>
                  <a:gd name="T32" fmla="*/ 169 w 254"/>
                  <a:gd name="T33" fmla="*/ 39 h 254"/>
                  <a:gd name="T34" fmla="*/ 164 w 254"/>
                  <a:gd name="T35" fmla="*/ 5 h 254"/>
                  <a:gd name="T36" fmla="*/ 134 w 254"/>
                  <a:gd name="T37" fmla="*/ 0 h 254"/>
                  <a:gd name="T38" fmla="*/ 119 w 254"/>
                  <a:gd name="T39" fmla="*/ 30 h 254"/>
                  <a:gd name="T40" fmla="*/ 94 w 254"/>
                  <a:gd name="T41" fmla="*/ 35 h 254"/>
                  <a:gd name="T42" fmla="*/ 67 w 254"/>
                  <a:gd name="T43" fmla="*/ 15 h 254"/>
                  <a:gd name="T44" fmla="*/ 42 w 254"/>
                  <a:gd name="T45" fmla="*/ 32 h 254"/>
                  <a:gd name="T46" fmla="*/ 52 w 254"/>
                  <a:gd name="T47" fmla="*/ 65 h 254"/>
                  <a:gd name="T48" fmla="*/ 39 w 254"/>
                  <a:gd name="T49" fmla="*/ 86 h 254"/>
                  <a:gd name="T50" fmla="*/ 6 w 254"/>
                  <a:gd name="T51" fmla="*/ 90 h 254"/>
                  <a:gd name="T52" fmla="*/ 0 w 254"/>
                  <a:gd name="T53" fmla="*/ 120 h 254"/>
                  <a:gd name="T54" fmla="*/ 30 w 254"/>
                  <a:gd name="T55" fmla="*/ 136 h 254"/>
                  <a:gd name="T56" fmla="*/ 35 w 254"/>
                  <a:gd name="T57" fmla="*/ 159 h 254"/>
                  <a:gd name="T58" fmla="*/ 15 w 254"/>
                  <a:gd name="T59" fmla="*/ 186 h 254"/>
                  <a:gd name="T60" fmla="*/ 32 w 254"/>
                  <a:gd name="T61" fmla="*/ 211 h 254"/>
                  <a:gd name="T62" fmla="*/ 64 w 254"/>
                  <a:gd name="T63" fmla="*/ 201 h 254"/>
                  <a:gd name="T64" fmla="*/ 85 w 254"/>
                  <a:gd name="T65" fmla="*/ 214 h 254"/>
                  <a:gd name="T66" fmla="*/ 93 w 254"/>
                  <a:gd name="T67" fmla="*/ 160 h 254"/>
                  <a:gd name="T68" fmla="*/ 79 w 254"/>
                  <a:gd name="T69" fmla="*/ 126 h 254"/>
                  <a:gd name="T70" fmla="*/ 81 w 254"/>
                  <a:gd name="T71" fmla="*/ 114 h 254"/>
                  <a:gd name="T72" fmla="*/ 128 w 254"/>
                  <a:gd name="T73" fmla="*/ 79 h 254"/>
                  <a:gd name="T74" fmla="*/ 175 w 254"/>
                  <a:gd name="T75" fmla="*/ 128 h 254"/>
                  <a:gd name="T76" fmla="*/ 173 w 254"/>
                  <a:gd name="T77" fmla="*/ 139 h 254"/>
                  <a:gd name="T78" fmla="*/ 173 w 254"/>
                  <a:gd name="T79" fmla="*/ 139 h 254"/>
                  <a:gd name="T80" fmla="*/ 126 w 254"/>
                  <a:gd name="T81" fmla="*/ 174 h 254"/>
                  <a:gd name="T82" fmla="*/ 93 w 254"/>
                  <a:gd name="T83" fmla="*/ 16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4" h="254">
                    <a:moveTo>
                      <a:pt x="85" y="214"/>
                    </a:moveTo>
                    <a:cubicBezTo>
                      <a:pt x="90" y="248"/>
                      <a:pt x="90" y="248"/>
                      <a:pt x="90" y="248"/>
                    </a:cubicBezTo>
                    <a:cubicBezTo>
                      <a:pt x="120" y="254"/>
                      <a:pt x="120" y="254"/>
                      <a:pt x="120" y="254"/>
                    </a:cubicBezTo>
                    <a:cubicBezTo>
                      <a:pt x="135" y="223"/>
                      <a:pt x="135" y="223"/>
                      <a:pt x="135" y="223"/>
                    </a:cubicBezTo>
                    <a:cubicBezTo>
                      <a:pt x="144" y="223"/>
                      <a:pt x="152" y="221"/>
                      <a:pt x="160" y="218"/>
                    </a:cubicBezTo>
                    <a:cubicBezTo>
                      <a:pt x="187" y="239"/>
                      <a:pt x="187" y="239"/>
                      <a:pt x="187" y="239"/>
                    </a:cubicBezTo>
                    <a:cubicBezTo>
                      <a:pt x="212" y="221"/>
                      <a:pt x="212" y="221"/>
                      <a:pt x="212" y="221"/>
                    </a:cubicBezTo>
                    <a:cubicBezTo>
                      <a:pt x="202" y="188"/>
                      <a:pt x="202" y="188"/>
                      <a:pt x="202" y="188"/>
                    </a:cubicBezTo>
                    <a:cubicBezTo>
                      <a:pt x="207" y="182"/>
                      <a:pt x="211" y="175"/>
                      <a:pt x="215" y="168"/>
                    </a:cubicBezTo>
                    <a:cubicBezTo>
                      <a:pt x="249" y="163"/>
                      <a:pt x="249" y="163"/>
                      <a:pt x="249" y="163"/>
                    </a:cubicBezTo>
                    <a:cubicBezTo>
                      <a:pt x="254" y="134"/>
                      <a:pt x="254" y="134"/>
                      <a:pt x="254" y="134"/>
                    </a:cubicBezTo>
                    <a:cubicBezTo>
                      <a:pt x="224" y="118"/>
                      <a:pt x="224" y="118"/>
                      <a:pt x="224" y="118"/>
                    </a:cubicBezTo>
                    <a:cubicBezTo>
                      <a:pt x="223" y="109"/>
                      <a:pt x="221" y="102"/>
                      <a:pt x="218" y="94"/>
                    </a:cubicBezTo>
                    <a:cubicBezTo>
                      <a:pt x="239" y="67"/>
                      <a:pt x="239" y="67"/>
                      <a:pt x="239" y="67"/>
                    </a:cubicBezTo>
                    <a:cubicBezTo>
                      <a:pt x="222" y="42"/>
                      <a:pt x="222" y="42"/>
                      <a:pt x="222" y="42"/>
                    </a:cubicBezTo>
                    <a:cubicBezTo>
                      <a:pt x="189" y="52"/>
                      <a:pt x="189" y="52"/>
                      <a:pt x="189" y="52"/>
                    </a:cubicBezTo>
                    <a:cubicBezTo>
                      <a:pt x="183" y="47"/>
                      <a:pt x="176" y="43"/>
                      <a:pt x="169" y="39"/>
                    </a:cubicBezTo>
                    <a:cubicBezTo>
                      <a:pt x="164" y="5"/>
                      <a:pt x="164" y="5"/>
                      <a:pt x="164" y="5"/>
                    </a:cubicBezTo>
                    <a:cubicBezTo>
                      <a:pt x="134" y="0"/>
                      <a:pt x="134" y="0"/>
                      <a:pt x="134" y="0"/>
                    </a:cubicBezTo>
                    <a:cubicBezTo>
                      <a:pt x="119" y="30"/>
                      <a:pt x="119" y="30"/>
                      <a:pt x="119" y="30"/>
                    </a:cubicBezTo>
                    <a:cubicBezTo>
                      <a:pt x="110" y="31"/>
                      <a:pt x="102" y="33"/>
                      <a:pt x="94" y="35"/>
                    </a:cubicBezTo>
                    <a:cubicBezTo>
                      <a:pt x="67" y="15"/>
                      <a:pt x="67" y="15"/>
                      <a:pt x="67" y="15"/>
                    </a:cubicBezTo>
                    <a:cubicBezTo>
                      <a:pt x="42" y="32"/>
                      <a:pt x="42" y="32"/>
                      <a:pt x="42" y="32"/>
                    </a:cubicBezTo>
                    <a:cubicBezTo>
                      <a:pt x="52" y="65"/>
                      <a:pt x="52" y="65"/>
                      <a:pt x="52" y="65"/>
                    </a:cubicBezTo>
                    <a:cubicBezTo>
                      <a:pt x="47" y="71"/>
                      <a:pt x="43" y="78"/>
                      <a:pt x="39" y="86"/>
                    </a:cubicBezTo>
                    <a:cubicBezTo>
                      <a:pt x="6" y="90"/>
                      <a:pt x="6" y="90"/>
                      <a:pt x="6" y="90"/>
                    </a:cubicBezTo>
                    <a:cubicBezTo>
                      <a:pt x="0" y="120"/>
                      <a:pt x="0" y="120"/>
                      <a:pt x="0" y="120"/>
                    </a:cubicBezTo>
                    <a:cubicBezTo>
                      <a:pt x="30" y="136"/>
                      <a:pt x="30" y="136"/>
                      <a:pt x="30" y="136"/>
                    </a:cubicBezTo>
                    <a:cubicBezTo>
                      <a:pt x="31" y="144"/>
                      <a:pt x="33" y="152"/>
                      <a:pt x="35" y="159"/>
                    </a:cubicBezTo>
                    <a:cubicBezTo>
                      <a:pt x="15" y="186"/>
                      <a:pt x="15" y="186"/>
                      <a:pt x="15" y="186"/>
                    </a:cubicBezTo>
                    <a:cubicBezTo>
                      <a:pt x="32" y="211"/>
                      <a:pt x="32" y="211"/>
                      <a:pt x="32" y="211"/>
                    </a:cubicBezTo>
                    <a:cubicBezTo>
                      <a:pt x="64" y="201"/>
                      <a:pt x="64" y="201"/>
                      <a:pt x="64" y="201"/>
                    </a:cubicBezTo>
                    <a:cubicBezTo>
                      <a:pt x="71" y="206"/>
                      <a:pt x="78" y="211"/>
                      <a:pt x="85" y="214"/>
                    </a:cubicBezTo>
                    <a:close/>
                    <a:moveTo>
                      <a:pt x="93" y="160"/>
                    </a:moveTo>
                    <a:cubicBezTo>
                      <a:pt x="84" y="150"/>
                      <a:pt x="79" y="138"/>
                      <a:pt x="79" y="126"/>
                    </a:cubicBezTo>
                    <a:cubicBezTo>
                      <a:pt x="79" y="122"/>
                      <a:pt x="80" y="118"/>
                      <a:pt x="81" y="114"/>
                    </a:cubicBezTo>
                    <a:cubicBezTo>
                      <a:pt x="87" y="93"/>
                      <a:pt x="106" y="78"/>
                      <a:pt x="128" y="79"/>
                    </a:cubicBezTo>
                    <a:cubicBezTo>
                      <a:pt x="154" y="79"/>
                      <a:pt x="175" y="101"/>
                      <a:pt x="175" y="128"/>
                    </a:cubicBezTo>
                    <a:cubicBezTo>
                      <a:pt x="175" y="132"/>
                      <a:pt x="173" y="135"/>
                      <a:pt x="173" y="139"/>
                    </a:cubicBezTo>
                    <a:cubicBezTo>
                      <a:pt x="173" y="139"/>
                      <a:pt x="173" y="139"/>
                      <a:pt x="173" y="139"/>
                    </a:cubicBezTo>
                    <a:cubicBezTo>
                      <a:pt x="166" y="160"/>
                      <a:pt x="148" y="175"/>
                      <a:pt x="126" y="174"/>
                    </a:cubicBezTo>
                    <a:cubicBezTo>
                      <a:pt x="113" y="174"/>
                      <a:pt x="101" y="169"/>
                      <a:pt x="93" y="1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3" name="Freeform 15">
                <a:extLst>
                  <a:ext uri="{FF2B5EF4-FFF2-40B4-BE49-F238E27FC236}">
                    <a16:creationId xmlns:a16="http://schemas.microsoft.com/office/drawing/2014/main" id="{791E6D38-E829-4632-910C-7CC4905F3CB1}"/>
                  </a:ext>
                </a:extLst>
              </p:cNvPr>
              <p:cNvSpPr>
                <a:spLocks/>
              </p:cNvSpPr>
              <p:nvPr/>
            </p:nvSpPr>
            <p:spPr bwMode="auto">
              <a:xfrm>
                <a:off x="5159375" y="2338388"/>
                <a:ext cx="146050" cy="146050"/>
              </a:xfrm>
              <a:custGeom>
                <a:avLst/>
                <a:gdLst>
                  <a:gd name="T0" fmla="*/ 0 w 65"/>
                  <a:gd name="T1" fmla="*/ 32 h 65"/>
                  <a:gd name="T2" fmla="*/ 2 w 65"/>
                  <a:gd name="T3" fmla="*/ 24 h 65"/>
                  <a:gd name="T4" fmla="*/ 34 w 65"/>
                  <a:gd name="T5" fmla="*/ 0 h 65"/>
                  <a:gd name="T6" fmla="*/ 65 w 65"/>
                  <a:gd name="T7" fmla="*/ 33 h 65"/>
                  <a:gd name="T8" fmla="*/ 63 w 65"/>
                  <a:gd name="T9" fmla="*/ 41 h 65"/>
                  <a:gd name="T10" fmla="*/ 63 w 65"/>
                  <a:gd name="T11" fmla="*/ 41 h 65"/>
                  <a:gd name="T12" fmla="*/ 32 w 65"/>
                  <a:gd name="T13" fmla="*/ 65 h 65"/>
                  <a:gd name="T14" fmla="*/ 9 w 65"/>
                  <a:gd name="T15" fmla="*/ 55 h 65"/>
                  <a:gd name="T16" fmla="*/ 0 w 65"/>
                  <a:gd name="T17" fmla="*/ 3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65">
                    <a:moveTo>
                      <a:pt x="0" y="32"/>
                    </a:moveTo>
                    <a:cubicBezTo>
                      <a:pt x="0" y="29"/>
                      <a:pt x="1" y="27"/>
                      <a:pt x="2" y="24"/>
                    </a:cubicBezTo>
                    <a:cubicBezTo>
                      <a:pt x="5" y="10"/>
                      <a:pt x="19" y="0"/>
                      <a:pt x="34" y="0"/>
                    </a:cubicBezTo>
                    <a:cubicBezTo>
                      <a:pt x="52" y="1"/>
                      <a:pt x="65" y="15"/>
                      <a:pt x="65" y="33"/>
                    </a:cubicBezTo>
                    <a:cubicBezTo>
                      <a:pt x="65" y="36"/>
                      <a:pt x="64" y="38"/>
                      <a:pt x="63" y="41"/>
                    </a:cubicBezTo>
                    <a:cubicBezTo>
                      <a:pt x="63" y="41"/>
                      <a:pt x="63" y="41"/>
                      <a:pt x="63" y="41"/>
                    </a:cubicBezTo>
                    <a:cubicBezTo>
                      <a:pt x="59" y="55"/>
                      <a:pt x="47" y="65"/>
                      <a:pt x="32" y="65"/>
                    </a:cubicBezTo>
                    <a:cubicBezTo>
                      <a:pt x="23" y="65"/>
                      <a:pt x="15" y="61"/>
                      <a:pt x="9" y="55"/>
                    </a:cubicBezTo>
                    <a:cubicBezTo>
                      <a:pt x="3" y="49"/>
                      <a:pt x="0" y="41"/>
                      <a:pt x="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17" name="Group 16">
              <a:extLst>
                <a:ext uri="{FF2B5EF4-FFF2-40B4-BE49-F238E27FC236}">
                  <a16:creationId xmlns:a16="http://schemas.microsoft.com/office/drawing/2014/main" id="{C85FFE8A-A8AA-4C3B-B3B4-AD69A936E3D4}"/>
                </a:ext>
                <a:ext uri="{C183D7F6-B498-43B3-948B-1728B52AA6E4}">
                  <adec:decorative xmlns:adec="http://schemas.microsoft.com/office/drawing/2017/decorative" val="1"/>
                </a:ext>
              </a:extLst>
            </p:cNvPr>
            <p:cNvGrpSpPr/>
            <p:nvPr/>
          </p:nvGrpSpPr>
          <p:grpSpPr>
            <a:xfrm>
              <a:off x="1895942" y="4944193"/>
              <a:ext cx="541927" cy="543437"/>
              <a:chOff x="2586038" y="5262563"/>
              <a:chExt cx="569913" cy="571500"/>
            </a:xfrm>
            <a:solidFill>
              <a:srgbClr val="DADFE1"/>
            </a:solidFill>
            <a:effectLst/>
          </p:grpSpPr>
          <p:sp>
            <p:nvSpPr>
              <p:cNvPr id="60" name="Freeform 16">
                <a:extLst>
                  <a:ext uri="{FF2B5EF4-FFF2-40B4-BE49-F238E27FC236}">
                    <a16:creationId xmlns:a16="http://schemas.microsoft.com/office/drawing/2014/main" id="{B18AD629-5A38-4F13-9B1F-D056C2977D01}"/>
                  </a:ext>
                </a:extLst>
              </p:cNvPr>
              <p:cNvSpPr>
                <a:spLocks noEditPoints="1"/>
              </p:cNvSpPr>
              <p:nvPr/>
            </p:nvSpPr>
            <p:spPr bwMode="auto">
              <a:xfrm>
                <a:off x="2586038" y="5262563"/>
                <a:ext cx="569913" cy="571500"/>
              </a:xfrm>
              <a:custGeom>
                <a:avLst/>
                <a:gdLst>
                  <a:gd name="T0" fmla="*/ 20 w 255"/>
                  <a:gd name="T1" fmla="*/ 59 h 255"/>
                  <a:gd name="T2" fmla="*/ 39 w 255"/>
                  <a:gd name="T3" fmla="*/ 87 h 255"/>
                  <a:gd name="T4" fmla="*/ 31 w 255"/>
                  <a:gd name="T5" fmla="*/ 111 h 255"/>
                  <a:gd name="T6" fmla="*/ 0 w 255"/>
                  <a:gd name="T7" fmla="*/ 124 h 255"/>
                  <a:gd name="T8" fmla="*/ 3 w 255"/>
                  <a:gd name="T9" fmla="*/ 155 h 255"/>
                  <a:gd name="T10" fmla="*/ 36 w 255"/>
                  <a:gd name="T11" fmla="*/ 162 h 255"/>
                  <a:gd name="T12" fmla="*/ 48 w 255"/>
                  <a:gd name="T13" fmla="*/ 183 h 255"/>
                  <a:gd name="T14" fmla="*/ 35 w 255"/>
                  <a:gd name="T15" fmla="*/ 215 h 255"/>
                  <a:gd name="T16" fmla="*/ 58 w 255"/>
                  <a:gd name="T17" fmla="*/ 234 h 255"/>
                  <a:gd name="T18" fmla="*/ 86 w 255"/>
                  <a:gd name="T19" fmla="*/ 216 h 255"/>
                  <a:gd name="T20" fmla="*/ 110 w 255"/>
                  <a:gd name="T21" fmla="*/ 223 h 255"/>
                  <a:gd name="T22" fmla="*/ 123 w 255"/>
                  <a:gd name="T23" fmla="*/ 255 h 255"/>
                  <a:gd name="T24" fmla="*/ 154 w 255"/>
                  <a:gd name="T25" fmla="*/ 252 h 255"/>
                  <a:gd name="T26" fmla="*/ 161 w 255"/>
                  <a:gd name="T27" fmla="*/ 219 h 255"/>
                  <a:gd name="T28" fmla="*/ 183 w 255"/>
                  <a:gd name="T29" fmla="*/ 207 h 255"/>
                  <a:gd name="T30" fmla="*/ 215 w 255"/>
                  <a:gd name="T31" fmla="*/ 220 h 255"/>
                  <a:gd name="T32" fmla="*/ 234 w 255"/>
                  <a:gd name="T33" fmla="*/ 196 h 255"/>
                  <a:gd name="T34" fmla="*/ 216 w 255"/>
                  <a:gd name="T35" fmla="*/ 167 h 255"/>
                  <a:gd name="T36" fmla="*/ 223 w 255"/>
                  <a:gd name="T37" fmla="*/ 144 h 255"/>
                  <a:gd name="T38" fmla="*/ 255 w 255"/>
                  <a:gd name="T39" fmla="*/ 131 h 255"/>
                  <a:gd name="T40" fmla="*/ 252 w 255"/>
                  <a:gd name="T41" fmla="*/ 101 h 255"/>
                  <a:gd name="T42" fmla="*/ 218 w 255"/>
                  <a:gd name="T43" fmla="*/ 93 h 255"/>
                  <a:gd name="T44" fmla="*/ 207 w 255"/>
                  <a:gd name="T45" fmla="*/ 72 h 255"/>
                  <a:gd name="T46" fmla="*/ 220 w 255"/>
                  <a:gd name="T47" fmla="*/ 40 h 255"/>
                  <a:gd name="T48" fmla="*/ 197 w 255"/>
                  <a:gd name="T49" fmla="*/ 21 h 255"/>
                  <a:gd name="T50" fmla="*/ 168 w 255"/>
                  <a:gd name="T51" fmla="*/ 39 h 255"/>
                  <a:gd name="T52" fmla="*/ 144 w 255"/>
                  <a:gd name="T53" fmla="*/ 32 h 255"/>
                  <a:gd name="T54" fmla="*/ 131 w 255"/>
                  <a:gd name="T55" fmla="*/ 0 h 255"/>
                  <a:gd name="T56" fmla="*/ 101 w 255"/>
                  <a:gd name="T57" fmla="*/ 3 h 255"/>
                  <a:gd name="T58" fmla="*/ 94 w 255"/>
                  <a:gd name="T59" fmla="*/ 37 h 255"/>
                  <a:gd name="T60" fmla="*/ 71 w 255"/>
                  <a:gd name="T61" fmla="*/ 48 h 255"/>
                  <a:gd name="T62" fmla="*/ 40 w 255"/>
                  <a:gd name="T63" fmla="*/ 35 h 255"/>
                  <a:gd name="T64" fmla="*/ 20 w 255"/>
                  <a:gd name="T65" fmla="*/ 59 h 255"/>
                  <a:gd name="T66" fmla="*/ 174 w 255"/>
                  <a:gd name="T67" fmla="*/ 116 h 255"/>
                  <a:gd name="T68" fmla="*/ 175 w 255"/>
                  <a:gd name="T69" fmla="*/ 128 h 255"/>
                  <a:gd name="T70" fmla="*/ 139 w 255"/>
                  <a:gd name="T71" fmla="*/ 174 h 255"/>
                  <a:gd name="T72" fmla="*/ 103 w 255"/>
                  <a:gd name="T73" fmla="*/ 169 h 255"/>
                  <a:gd name="T74" fmla="*/ 81 w 255"/>
                  <a:gd name="T75" fmla="*/ 139 h 255"/>
                  <a:gd name="T76" fmla="*/ 79 w 255"/>
                  <a:gd name="T77" fmla="*/ 128 h 255"/>
                  <a:gd name="T78" fmla="*/ 116 w 255"/>
                  <a:gd name="T79" fmla="*/ 81 h 255"/>
                  <a:gd name="T80" fmla="*/ 174 w 255"/>
                  <a:gd name="T81" fmla="*/ 116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55" h="255">
                    <a:moveTo>
                      <a:pt x="20" y="59"/>
                    </a:moveTo>
                    <a:cubicBezTo>
                      <a:pt x="39" y="87"/>
                      <a:pt x="39" y="87"/>
                      <a:pt x="39" y="87"/>
                    </a:cubicBezTo>
                    <a:cubicBezTo>
                      <a:pt x="35" y="95"/>
                      <a:pt x="33" y="103"/>
                      <a:pt x="31" y="111"/>
                    </a:cubicBezTo>
                    <a:cubicBezTo>
                      <a:pt x="0" y="124"/>
                      <a:pt x="0" y="124"/>
                      <a:pt x="0" y="124"/>
                    </a:cubicBezTo>
                    <a:cubicBezTo>
                      <a:pt x="3" y="155"/>
                      <a:pt x="3" y="155"/>
                      <a:pt x="3" y="155"/>
                    </a:cubicBezTo>
                    <a:cubicBezTo>
                      <a:pt x="36" y="162"/>
                      <a:pt x="36" y="162"/>
                      <a:pt x="36" y="162"/>
                    </a:cubicBezTo>
                    <a:cubicBezTo>
                      <a:pt x="39" y="169"/>
                      <a:pt x="43" y="177"/>
                      <a:pt x="48" y="183"/>
                    </a:cubicBezTo>
                    <a:cubicBezTo>
                      <a:pt x="35" y="215"/>
                      <a:pt x="35" y="215"/>
                      <a:pt x="35" y="215"/>
                    </a:cubicBezTo>
                    <a:cubicBezTo>
                      <a:pt x="58" y="234"/>
                      <a:pt x="58" y="234"/>
                      <a:pt x="58" y="234"/>
                    </a:cubicBezTo>
                    <a:cubicBezTo>
                      <a:pt x="86" y="216"/>
                      <a:pt x="86" y="216"/>
                      <a:pt x="86" y="216"/>
                    </a:cubicBezTo>
                    <a:cubicBezTo>
                      <a:pt x="94" y="219"/>
                      <a:pt x="102" y="222"/>
                      <a:pt x="110" y="223"/>
                    </a:cubicBezTo>
                    <a:cubicBezTo>
                      <a:pt x="123" y="255"/>
                      <a:pt x="123" y="255"/>
                      <a:pt x="123" y="255"/>
                    </a:cubicBezTo>
                    <a:cubicBezTo>
                      <a:pt x="154" y="252"/>
                      <a:pt x="154" y="252"/>
                      <a:pt x="154" y="252"/>
                    </a:cubicBezTo>
                    <a:cubicBezTo>
                      <a:pt x="161" y="219"/>
                      <a:pt x="161" y="219"/>
                      <a:pt x="161" y="219"/>
                    </a:cubicBezTo>
                    <a:cubicBezTo>
                      <a:pt x="169" y="216"/>
                      <a:pt x="177" y="212"/>
                      <a:pt x="183" y="207"/>
                    </a:cubicBezTo>
                    <a:cubicBezTo>
                      <a:pt x="215" y="220"/>
                      <a:pt x="215" y="220"/>
                      <a:pt x="215" y="220"/>
                    </a:cubicBezTo>
                    <a:cubicBezTo>
                      <a:pt x="234" y="196"/>
                      <a:pt x="234" y="196"/>
                      <a:pt x="234" y="196"/>
                    </a:cubicBezTo>
                    <a:cubicBezTo>
                      <a:pt x="216" y="167"/>
                      <a:pt x="216" y="167"/>
                      <a:pt x="216" y="167"/>
                    </a:cubicBezTo>
                    <a:cubicBezTo>
                      <a:pt x="219" y="160"/>
                      <a:pt x="221" y="152"/>
                      <a:pt x="223" y="144"/>
                    </a:cubicBezTo>
                    <a:cubicBezTo>
                      <a:pt x="255" y="131"/>
                      <a:pt x="255" y="131"/>
                      <a:pt x="255" y="131"/>
                    </a:cubicBezTo>
                    <a:cubicBezTo>
                      <a:pt x="252" y="101"/>
                      <a:pt x="252" y="101"/>
                      <a:pt x="252" y="101"/>
                    </a:cubicBezTo>
                    <a:cubicBezTo>
                      <a:pt x="218" y="93"/>
                      <a:pt x="218" y="93"/>
                      <a:pt x="218" y="93"/>
                    </a:cubicBezTo>
                    <a:cubicBezTo>
                      <a:pt x="215" y="86"/>
                      <a:pt x="211" y="78"/>
                      <a:pt x="207" y="72"/>
                    </a:cubicBezTo>
                    <a:cubicBezTo>
                      <a:pt x="220" y="40"/>
                      <a:pt x="220" y="40"/>
                      <a:pt x="220" y="40"/>
                    </a:cubicBezTo>
                    <a:cubicBezTo>
                      <a:pt x="197" y="21"/>
                      <a:pt x="197" y="21"/>
                      <a:pt x="197" y="21"/>
                    </a:cubicBezTo>
                    <a:cubicBezTo>
                      <a:pt x="168" y="39"/>
                      <a:pt x="168" y="39"/>
                      <a:pt x="168" y="39"/>
                    </a:cubicBezTo>
                    <a:cubicBezTo>
                      <a:pt x="160" y="36"/>
                      <a:pt x="152" y="33"/>
                      <a:pt x="144" y="32"/>
                    </a:cubicBezTo>
                    <a:cubicBezTo>
                      <a:pt x="131" y="0"/>
                      <a:pt x="131" y="0"/>
                      <a:pt x="131" y="0"/>
                    </a:cubicBezTo>
                    <a:cubicBezTo>
                      <a:pt x="101" y="3"/>
                      <a:pt x="101" y="3"/>
                      <a:pt x="101" y="3"/>
                    </a:cubicBezTo>
                    <a:cubicBezTo>
                      <a:pt x="94" y="37"/>
                      <a:pt x="94" y="37"/>
                      <a:pt x="94" y="37"/>
                    </a:cubicBezTo>
                    <a:cubicBezTo>
                      <a:pt x="85" y="40"/>
                      <a:pt x="78" y="43"/>
                      <a:pt x="71" y="48"/>
                    </a:cubicBezTo>
                    <a:cubicBezTo>
                      <a:pt x="40" y="35"/>
                      <a:pt x="40" y="35"/>
                      <a:pt x="40" y="35"/>
                    </a:cubicBezTo>
                    <a:lnTo>
                      <a:pt x="20" y="59"/>
                    </a:lnTo>
                    <a:close/>
                    <a:moveTo>
                      <a:pt x="174" y="116"/>
                    </a:moveTo>
                    <a:cubicBezTo>
                      <a:pt x="174" y="120"/>
                      <a:pt x="175" y="124"/>
                      <a:pt x="175" y="128"/>
                    </a:cubicBezTo>
                    <a:cubicBezTo>
                      <a:pt x="175" y="150"/>
                      <a:pt x="160" y="169"/>
                      <a:pt x="139" y="174"/>
                    </a:cubicBezTo>
                    <a:cubicBezTo>
                      <a:pt x="126" y="177"/>
                      <a:pt x="114" y="175"/>
                      <a:pt x="103" y="169"/>
                    </a:cubicBezTo>
                    <a:cubicBezTo>
                      <a:pt x="92" y="162"/>
                      <a:pt x="84" y="152"/>
                      <a:pt x="81" y="139"/>
                    </a:cubicBezTo>
                    <a:cubicBezTo>
                      <a:pt x="80" y="135"/>
                      <a:pt x="79" y="131"/>
                      <a:pt x="79" y="128"/>
                    </a:cubicBezTo>
                    <a:cubicBezTo>
                      <a:pt x="79" y="106"/>
                      <a:pt x="94" y="87"/>
                      <a:pt x="116" y="81"/>
                    </a:cubicBezTo>
                    <a:cubicBezTo>
                      <a:pt x="141" y="75"/>
                      <a:pt x="167" y="90"/>
                      <a:pt x="174"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1" name="Freeform 17">
                <a:extLst>
                  <a:ext uri="{FF2B5EF4-FFF2-40B4-BE49-F238E27FC236}">
                    <a16:creationId xmlns:a16="http://schemas.microsoft.com/office/drawing/2014/main" id="{9D59C54D-5E85-448F-9C41-F5021E0A0213}"/>
                  </a:ext>
                </a:extLst>
              </p:cNvPr>
              <p:cNvSpPr>
                <a:spLocks/>
              </p:cNvSpPr>
              <p:nvPr/>
            </p:nvSpPr>
            <p:spPr bwMode="auto">
              <a:xfrm>
                <a:off x="2798763" y="5468938"/>
                <a:ext cx="144463" cy="153987"/>
              </a:xfrm>
              <a:custGeom>
                <a:avLst/>
                <a:gdLst>
                  <a:gd name="T0" fmla="*/ 64 w 65"/>
                  <a:gd name="T1" fmla="*/ 28 h 69"/>
                  <a:gd name="T2" fmla="*/ 65 w 65"/>
                  <a:gd name="T3" fmla="*/ 36 h 69"/>
                  <a:gd name="T4" fmla="*/ 40 w 65"/>
                  <a:gd name="T5" fmla="*/ 67 h 69"/>
                  <a:gd name="T6" fmla="*/ 15 w 65"/>
                  <a:gd name="T7" fmla="*/ 64 h 69"/>
                  <a:gd name="T8" fmla="*/ 1 w 65"/>
                  <a:gd name="T9" fmla="*/ 44 h 69"/>
                  <a:gd name="T10" fmla="*/ 0 w 65"/>
                  <a:gd name="T11" fmla="*/ 36 h 69"/>
                  <a:gd name="T12" fmla="*/ 24 w 65"/>
                  <a:gd name="T13" fmla="*/ 4 h 69"/>
                  <a:gd name="T14" fmla="*/ 64 w 65"/>
                  <a:gd name="T15" fmla="*/ 28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69">
                    <a:moveTo>
                      <a:pt x="64" y="28"/>
                    </a:moveTo>
                    <a:cubicBezTo>
                      <a:pt x="64" y="30"/>
                      <a:pt x="65" y="33"/>
                      <a:pt x="65" y="36"/>
                    </a:cubicBezTo>
                    <a:cubicBezTo>
                      <a:pt x="65" y="51"/>
                      <a:pt x="55" y="64"/>
                      <a:pt x="40" y="67"/>
                    </a:cubicBezTo>
                    <a:cubicBezTo>
                      <a:pt x="32" y="69"/>
                      <a:pt x="23" y="68"/>
                      <a:pt x="15" y="64"/>
                    </a:cubicBezTo>
                    <a:cubicBezTo>
                      <a:pt x="8" y="59"/>
                      <a:pt x="3" y="52"/>
                      <a:pt x="1" y="44"/>
                    </a:cubicBezTo>
                    <a:cubicBezTo>
                      <a:pt x="0" y="41"/>
                      <a:pt x="0" y="38"/>
                      <a:pt x="0" y="36"/>
                    </a:cubicBezTo>
                    <a:cubicBezTo>
                      <a:pt x="0" y="21"/>
                      <a:pt x="10" y="8"/>
                      <a:pt x="24" y="4"/>
                    </a:cubicBezTo>
                    <a:cubicBezTo>
                      <a:pt x="42" y="0"/>
                      <a:pt x="59" y="10"/>
                      <a:pt x="64"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18" name="Group 17">
              <a:extLst>
                <a:ext uri="{FF2B5EF4-FFF2-40B4-BE49-F238E27FC236}">
                  <a16:creationId xmlns:a16="http://schemas.microsoft.com/office/drawing/2014/main" id="{ED248172-7F64-4374-B959-79D7CDE49807}"/>
                </a:ext>
                <a:ext uri="{C183D7F6-B498-43B3-948B-1728B52AA6E4}">
                  <adec:decorative xmlns:adec="http://schemas.microsoft.com/office/drawing/2017/decorative" val="1"/>
                </a:ext>
              </a:extLst>
            </p:cNvPr>
            <p:cNvGrpSpPr/>
            <p:nvPr/>
          </p:nvGrpSpPr>
          <p:grpSpPr>
            <a:xfrm>
              <a:off x="4830499" y="3439178"/>
              <a:ext cx="831759" cy="833269"/>
              <a:chOff x="5672138" y="3679825"/>
              <a:chExt cx="874713" cy="876300"/>
            </a:xfrm>
            <a:solidFill>
              <a:srgbClr val="DADFE1"/>
            </a:solidFill>
            <a:effectLst/>
          </p:grpSpPr>
          <p:sp>
            <p:nvSpPr>
              <p:cNvPr id="58" name="Freeform 28">
                <a:extLst>
                  <a:ext uri="{FF2B5EF4-FFF2-40B4-BE49-F238E27FC236}">
                    <a16:creationId xmlns:a16="http://schemas.microsoft.com/office/drawing/2014/main" id="{A9E79D73-546C-45D7-AF0F-B433C3BE601A}"/>
                  </a:ext>
                </a:extLst>
              </p:cNvPr>
              <p:cNvSpPr>
                <a:spLocks noEditPoints="1"/>
              </p:cNvSpPr>
              <p:nvPr/>
            </p:nvSpPr>
            <p:spPr bwMode="auto">
              <a:xfrm>
                <a:off x="5672138" y="3679825"/>
                <a:ext cx="874713" cy="876300"/>
              </a:xfrm>
              <a:custGeom>
                <a:avLst/>
                <a:gdLst>
                  <a:gd name="T0" fmla="*/ 382 w 391"/>
                  <a:gd name="T1" fmla="*/ 265 h 391"/>
                  <a:gd name="T2" fmla="*/ 391 w 391"/>
                  <a:gd name="T3" fmla="*/ 229 h 391"/>
                  <a:gd name="T4" fmla="*/ 349 w 391"/>
                  <a:gd name="T5" fmla="*/ 204 h 391"/>
                  <a:gd name="T6" fmla="*/ 342 w 391"/>
                  <a:gd name="T7" fmla="*/ 148 h 391"/>
                  <a:gd name="T8" fmla="*/ 376 w 391"/>
                  <a:gd name="T9" fmla="*/ 113 h 391"/>
                  <a:gd name="T10" fmla="*/ 357 w 391"/>
                  <a:gd name="T11" fmla="*/ 81 h 391"/>
                  <a:gd name="T12" fmla="*/ 310 w 391"/>
                  <a:gd name="T13" fmla="*/ 93 h 391"/>
                  <a:gd name="T14" fmla="*/ 266 w 391"/>
                  <a:gd name="T15" fmla="*/ 59 h 391"/>
                  <a:gd name="T16" fmla="*/ 265 w 391"/>
                  <a:gd name="T17" fmla="*/ 10 h 391"/>
                  <a:gd name="T18" fmla="*/ 229 w 391"/>
                  <a:gd name="T19" fmla="*/ 0 h 391"/>
                  <a:gd name="T20" fmla="*/ 204 w 391"/>
                  <a:gd name="T21" fmla="*/ 42 h 391"/>
                  <a:gd name="T22" fmla="*/ 148 w 391"/>
                  <a:gd name="T23" fmla="*/ 50 h 391"/>
                  <a:gd name="T24" fmla="*/ 113 w 391"/>
                  <a:gd name="T25" fmla="*/ 15 h 391"/>
                  <a:gd name="T26" fmla="*/ 81 w 391"/>
                  <a:gd name="T27" fmla="*/ 34 h 391"/>
                  <a:gd name="T28" fmla="*/ 93 w 391"/>
                  <a:gd name="T29" fmla="*/ 82 h 391"/>
                  <a:gd name="T30" fmla="*/ 59 w 391"/>
                  <a:gd name="T31" fmla="*/ 126 h 391"/>
                  <a:gd name="T32" fmla="*/ 10 w 391"/>
                  <a:gd name="T33" fmla="*/ 127 h 391"/>
                  <a:gd name="T34" fmla="*/ 0 w 391"/>
                  <a:gd name="T35" fmla="*/ 163 h 391"/>
                  <a:gd name="T36" fmla="*/ 43 w 391"/>
                  <a:gd name="T37" fmla="*/ 188 h 391"/>
                  <a:gd name="T38" fmla="*/ 50 w 391"/>
                  <a:gd name="T39" fmla="*/ 243 h 391"/>
                  <a:gd name="T40" fmla="*/ 16 w 391"/>
                  <a:gd name="T41" fmla="*/ 278 h 391"/>
                  <a:gd name="T42" fmla="*/ 34 w 391"/>
                  <a:gd name="T43" fmla="*/ 311 h 391"/>
                  <a:gd name="T44" fmla="*/ 82 w 391"/>
                  <a:gd name="T45" fmla="*/ 298 h 391"/>
                  <a:gd name="T46" fmla="*/ 126 w 391"/>
                  <a:gd name="T47" fmla="*/ 333 h 391"/>
                  <a:gd name="T48" fmla="*/ 127 w 391"/>
                  <a:gd name="T49" fmla="*/ 381 h 391"/>
                  <a:gd name="T50" fmla="*/ 163 w 391"/>
                  <a:gd name="T51" fmla="*/ 391 h 391"/>
                  <a:gd name="T52" fmla="*/ 188 w 391"/>
                  <a:gd name="T53" fmla="*/ 349 h 391"/>
                  <a:gd name="T54" fmla="*/ 243 w 391"/>
                  <a:gd name="T55" fmla="*/ 342 h 391"/>
                  <a:gd name="T56" fmla="*/ 278 w 391"/>
                  <a:gd name="T57" fmla="*/ 376 h 391"/>
                  <a:gd name="T58" fmla="*/ 311 w 391"/>
                  <a:gd name="T59" fmla="*/ 357 h 391"/>
                  <a:gd name="T60" fmla="*/ 299 w 391"/>
                  <a:gd name="T61" fmla="*/ 310 h 391"/>
                  <a:gd name="T62" fmla="*/ 333 w 391"/>
                  <a:gd name="T63" fmla="*/ 265 h 391"/>
                  <a:gd name="T64" fmla="*/ 382 w 391"/>
                  <a:gd name="T65" fmla="*/ 265 h 391"/>
                  <a:gd name="T66" fmla="*/ 187 w 391"/>
                  <a:gd name="T67" fmla="*/ 303 h 391"/>
                  <a:gd name="T68" fmla="*/ 89 w 391"/>
                  <a:gd name="T69" fmla="*/ 187 h 391"/>
                  <a:gd name="T70" fmla="*/ 205 w 391"/>
                  <a:gd name="T71" fmla="*/ 88 h 391"/>
                  <a:gd name="T72" fmla="*/ 303 w 391"/>
                  <a:gd name="T73" fmla="*/ 204 h 391"/>
                  <a:gd name="T74" fmla="*/ 187 w 391"/>
                  <a:gd name="T75" fmla="*/ 303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1" h="391">
                    <a:moveTo>
                      <a:pt x="382" y="265"/>
                    </a:moveTo>
                    <a:cubicBezTo>
                      <a:pt x="391" y="229"/>
                      <a:pt x="391" y="229"/>
                      <a:pt x="391" y="229"/>
                    </a:cubicBezTo>
                    <a:cubicBezTo>
                      <a:pt x="349" y="204"/>
                      <a:pt x="349" y="204"/>
                      <a:pt x="349" y="204"/>
                    </a:cubicBezTo>
                    <a:cubicBezTo>
                      <a:pt x="350" y="184"/>
                      <a:pt x="348" y="166"/>
                      <a:pt x="342" y="148"/>
                    </a:cubicBezTo>
                    <a:cubicBezTo>
                      <a:pt x="376" y="113"/>
                      <a:pt x="376" y="113"/>
                      <a:pt x="376" y="113"/>
                    </a:cubicBezTo>
                    <a:cubicBezTo>
                      <a:pt x="357" y="81"/>
                      <a:pt x="357" y="81"/>
                      <a:pt x="357" y="81"/>
                    </a:cubicBezTo>
                    <a:cubicBezTo>
                      <a:pt x="310" y="93"/>
                      <a:pt x="310" y="93"/>
                      <a:pt x="310" y="93"/>
                    </a:cubicBezTo>
                    <a:cubicBezTo>
                      <a:pt x="297" y="79"/>
                      <a:pt x="282" y="67"/>
                      <a:pt x="266" y="59"/>
                    </a:cubicBezTo>
                    <a:cubicBezTo>
                      <a:pt x="265" y="10"/>
                      <a:pt x="265" y="10"/>
                      <a:pt x="265" y="10"/>
                    </a:cubicBezTo>
                    <a:cubicBezTo>
                      <a:pt x="229" y="0"/>
                      <a:pt x="229" y="0"/>
                      <a:pt x="229" y="0"/>
                    </a:cubicBezTo>
                    <a:cubicBezTo>
                      <a:pt x="204" y="42"/>
                      <a:pt x="204" y="42"/>
                      <a:pt x="204" y="42"/>
                    </a:cubicBezTo>
                    <a:cubicBezTo>
                      <a:pt x="185" y="41"/>
                      <a:pt x="166" y="44"/>
                      <a:pt x="148" y="50"/>
                    </a:cubicBezTo>
                    <a:cubicBezTo>
                      <a:pt x="113" y="15"/>
                      <a:pt x="113" y="15"/>
                      <a:pt x="113" y="15"/>
                    </a:cubicBezTo>
                    <a:cubicBezTo>
                      <a:pt x="81" y="34"/>
                      <a:pt x="81" y="34"/>
                      <a:pt x="81" y="34"/>
                    </a:cubicBezTo>
                    <a:cubicBezTo>
                      <a:pt x="93" y="82"/>
                      <a:pt x="93" y="82"/>
                      <a:pt x="93" y="82"/>
                    </a:cubicBezTo>
                    <a:cubicBezTo>
                      <a:pt x="79" y="94"/>
                      <a:pt x="68" y="109"/>
                      <a:pt x="59" y="126"/>
                    </a:cubicBezTo>
                    <a:cubicBezTo>
                      <a:pt x="10" y="127"/>
                      <a:pt x="10" y="127"/>
                      <a:pt x="10" y="127"/>
                    </a:cubicBezTo>
                    <a:cubicBezTo>
                      <a:pt x="0" y="163"/>
                      <a:pt x="0" y="163"/>
                      <a:pt x="0" y="163"/>
                    </a:cubicBezTo>
                    <a:cubicBezTo>
                      <a:pt x="43" y="188"/>
                      <a:pt x="43" y="188"/>
                      <a:pt x="43" y="188"/>
                    </a:cubicBezTo>
                    <a:cubicBezTo>
                      <a:pt x="42" y="207"/>
                      <a:pt x="44" y="226"/>
                      <a:pt x="50" y="243"/>
                    </a:cubicBezTo>
                    <a:cubicBezTo>
                      <a:pt x="16" y="278"/>
                      <a:pt x="16" y="278"/>
                      <a:pt x="16" y="278"/>
                    </a:cubicBezTo>
                    <a:cubicBezTo>
                      <a:pt x="34" y="311"/>
                      <a:pt x="34" y="311"/>
                      <a:pt x="34" y="311"/>
                    </a:cubicBezTo>
                    <a:cubicBezTo>
                      <a:pt x="82" y="298"/>
                      <a:pt x="82" y="298"/>
                      <a:pt x="82" y="298"/>
                    </a:cubicBezTo>
                    <a:cubicBezTo>
                      <a:pt x="94" y="312"/>
                      <a:pt x="110" y="324"/>
                      <a:pt x="126" y="333"/>
                    </a:cubicBezTo>
                    <a:cubicBezTo>
                      <a:pt x="127" y="381"/>
                      <a:pt x="127" y="381"/>
                      <a:pt x="127" y="381"/>
                    </a:cubicBezTo>
                    <a:cubicBezTo>
                      <a:pt x="163" y="391"/>
                      <a:pt x="163" y="391"/>
                      <a:pt x="163" y="391"/>
                    </a:cubicBezTo>
                    <a:cubicBezTo>
                      <a:pt x="188" y="349"/>
                      <a:pt x="188" y="349"/>
                      <a:pt x="188" y="349"/>
                    </a:cubicBezTo>
                    <a:cubicBezTo>
                      <a:pt x="207" y="350"/>
                      <a:pt x="226" y="347"/>
                      <a:pt x="243" y="342"/>
                    </a:cubicBezTo>
                    <a:cubicBezTo>
                      <a:pt x="278" y="376"/>
                      <a:pt x="278" y="376"/>
                      <a:pt x="278" y="376"/>
                    </a:cubicBezTo>
                    <a:cubicBezTo>
                      <a:pt x="311" y="357"/>
                      <a:pt x="311" y="357"/>
                      <a:pt x="311" y="357"/>
                    </a:cubicBezTo>
                    <a:cubicBezTo>
                      <a:pt x="299" y="310"/>
                      <a:pt x="299" y="310"/>
                      <a:pt x="299" y="310"/>
                    </a:cubicBezTo>
                    <a:cubicBezTo>
                      <a:pt x="312" y="297"/>
                      <a:pt x="324" y="282"/>
                      <a:pt x="333" y="265"/>
                    </a:cubicBezTo>
                    <a:lnTo>
                      <a:pt x="382" y="265"/>
                    </a:lnTo>
                    <a:close/>
                    <a:moveTo>
                      <a:pt x="187" y="303"/>
                    </a:moveTo>
                    <a:cubicBezTo>
                      <a:pt x="128" y="298"/>
                      <a:pt x="84" y="246"/>
                      <a:pt x="89" y="187"/>
                    </a:cubicBezTo>
                    <a:cubicBezTo>
                      <a:pt x="94" y="128"/>
                      <a:pt x="145" y="84"/>
                      <a:pt x="205" y="88"/>
                    </a:cubicBezTo>
                    <a:cubicBezTo>
                      <a:pt x="264" y="93"/>
                      <a:pt x="308" y="145"/>
                      <a:pt x="303" y="204"/>
                    </a:cubicBezTo>
                    <a:cubicBezTo>
                      <a:pt x="298" y="264"/>
                      <a:pt x="247" y="308"/>
                      <a:pt x="187" y="3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9" name="Freeform 29">
                <a:extLst>
                  <a:ext uri="{FF2B5EF4-FFF2-40B4-BE49-F238E27FC236}">
                    <a16:creationId xmlns:a16="http://schemas.microsoft.com/office/drawing/2014/main" id="{B2EDB7FB-BAC4-4CC3-BFD1-BAB78E345AA1}"/>
                  </a:ext>
                </a:extLst>
              </p:cNvPr>
              <p:cNvSpPr>
                <a:spLocks noEditPoints="1"/>
              </p:cNvSpPr>
              <p:nvPr/>
            </p:nvSpPr>
            <p:spPr bwMode="auto">
              <a:xfrm>
                <a:off x="5978525" y="3984625"/>
                <a:ext cx="265113" cy="263525"/>
              </a:xfrm>
              <a:custGeom>
                <a:avLst/>
                <a:gdLst>
                  <a:gd name="T0" fmla="*/ 59 w 118"/>
                  <a:gd name="T1" fmla="*/ 118 h 118"/>
                  <a:gd name="T2" fmla="*/ 118 w 118"/>
                  <a:gd name="T3" fmla="*/ 59 h 118"/>
                  <a:gd name="T4" fmla="*/ 59 w 118"/>
                  <a:gd name="T5" fmla="*/ 0 h 118"/>
                  <a:gd name="T6" fmla="*/ 0 w 118"/>
                  <a:gd name="T7" fmla="*/ 59 h 118"/>
                  <a:gd name="T8" fmla="*/ 59 w 118"/>
                  <a:gd name="T9" fmla="*/ 118 h 118"/>
                  <a:gd name="T10" fmla="*/ 59 w 118"/>
                  <a:gd name="T11" fmla="*/ 84 h 118"/>
                  <a:gd name="T12" fmla="*/ 35 w 118"/>
                  <a:gd name="T13" fmla="*/ 59 h 118"/>
                  <a:gd name="T14" fmla="*/ 59 w 118"/>
                  <a:gd name="T15" fmla="*/ 34 h 118"/>
                  <a:gd name="T16" fmla="*/ 84 w 118"/>
                  <a:gd name="T17" fmla="*/ 59 h 118"/>
                  <a:gd name="T18" fmla="*/ 59 w 118"/>
                  <a:gd name="T19" fmla="*/ 8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118">
                    <a:moveTo>
                      <a:pt x="59" y="118"/>
                    </a:moveTo>
                    <a:cubicBezTo>
                      <a:pt x="92" y="118"/>
                      <a:pt x="118" y="92"/>
                      <a:pt x="118" y="59"/>
                    </a:cubicBezTo>
                    <a:cubicBezTo>
                      <a:pt x="118" y="27"/>
                      <a:pt x="92" y="0"/>
                      <a:pt x="59" y="0"/>
                    </a:cubicBezTo>
                    <a:cubicBezTo>
                      <a:pt x="27" y="0"/>
                      <a:pt x="0" y="27"/>
                      <a:pt x="0" y="59"/>
                    </a:cubicBezTo>
                    <a:cubicBezTo>
                      <a:pt x="0" y="92"/>
                      <a:pt x="27" y="118"/>
                      <a:pt x="59" y="118"/>
                    </a:cubicBezTo>
                    <a:close/>
                    <a:moveTo>
                      <a:pt x="59" y="84"/>
                    </a:moveTo>
                    <a:cubicBezTo>
                      <a:pt x="46" y="84"/>
                      <a:pt x="35" y="73"/>
                      <a:pt x="35" y="59"/>
                    </a:cubicBezTo>
                    <a:cubicBezTo>
                      <a:pt x="35" y="46"/>
                      <a:pt x="46" y="34"/>
                      <a:pt x="59" y="34"/>
                    </a:cubicBezTo>
                    <a:cubicBezTo>
                      <a:pt x="73" y="34"/>
                      <a:pt x="84" y="46"/>
                      <a:pt x="84" y="59"/>
                    </a:cubicBezTo>
                    <a:cubicBezTo>
                      <a:pt x="84" y="73"/>
                      <a:pt x="73" y="84"/>
                      <a:pt x="5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19" name="Group 18">
              <a:extLst>
                <a:ext uri="{FF2B5EF4-FFF2-40B4-BE49-F238E27FC236}">
                  <a16:creationId xmlns:a16="http://schemas.microsoft.com/office/drawing/2014/main" id="{6E854090-940C-40D0-B318-E7F149E08967}"/>
                </a:ext>
                <a:ext uri="{C183D7F6-B498-43B3-948B-1728B52AA6E4}">
                  <adec:decorative xmlns:adec="http://schemas.microsoft.com/office/drawing/2017/decorative" val="1"/>
                </a:ext>
              </a:extLst>
            </p:cNvPr>
            <p:cNvGrpSpPr/>
            <p:nvPr/>
          </p:nvGrpSpPr>
          <p:grpSpPr>
            <a:xfrm>
              <a:off x="5511301" y="3030090"/>
              <a:ext cx="741186" cy="741186"/>
              <a:chOff x="6388100" y="3249613"/>
              <a:chExt cx="779463" cy="779462"/>
            </a:xfrm>
            <a:solidFill>
              <a:srgbClr val="DADFE1"/>
            </a:solidFill>
            <a:effectLst/>
          </p:grpSpPr>
          <p:sp>
            <p:nvSpPr>
              <p:cNvPr id="56" name="Freeform 30">
                <a:extLst>
                  <a:ext uri="{FF2B5EF4-FFF2-40B4-BE49-F238E27FC236}">
                    <a16:creationId xmlns:a16="http://schemas.microsoft.com/office/drawing/2014/main" id="{1E3D845E-97B1-4854-9ADC-BBCCE8FB3AC6}"/>
                  </a:ext>
                </a:extLst>
              </p:cNvPr>
              <p:cNvSpPr>
                <a:spLocks noEditPoints="1"/>
              </p:cNvSpPr>
              <p:nvPr/>
            </p:nvSpPr>
            <p:spPr bwMode="auto">
              <a:xfrm>
                <a:off x="6388100" y="3249613"/>
                <a:ext cx="779463" cy="779462"/>
              </a:xfrm>
              <a:custGeom>
                <a:avLst/>
                <a:gdLst>
                  <a:gd name="T0" fmla="*/ 337 w 348"/>
                  <a:gd name="T1" fmla="*/ 251 h 348"/>
                  <a:gd name="T2" fmla="*/ 348 w 348"/>
                  <a:gd name="T3" fmla="*/ 219 h 348"/>
                  <a:gd name="T4" fmla="*/ 312 w 348"/>
                  <a:gd name="T5" fmla="*/ 193 h 348"/>
                  <a:gd name="T6" fmla="*/ 310 w 348"/>
                  <a:gd name="T7" fmla="*/ 142 h 348"/>
                  <a:gd name="T8" fmla="*/ 343 w 348"/>
                  <a:gd name="T9" fmla="*/ 113 h 348"/>
                  <a:gd name="T10" fmla="*/ 329 w 348"/>
                  <a:gd name="T11" fmla="*/ 83 h 348"/>
                  <a:gd name="T12" fmla="*/ 285 w 348"/>
                  <a:gd name="T13" fmla="*/ 90 h 348"/>
                  <a:gd name="T14" fmla="*/ 248 w 348"/>
                  <a:gd name="T15" fmla="*/ 56 h 348"/>
                  <a:gd name="T16" fmla="*/ 251 w 348"/>
                  <a:gd name="T17" fmla="*/ 12 h 348"/>
                  <a:gd name="T18" fmla="*/ 219 w 348"/>
                  <a:gd name="T19" fmla="*/ 0 h 348"/>
                  <a:gd name="T20" fmla="*/ 193 w 348"/>
                  <a:gd name="T21" fmla="*/ 37 h 348"/>
                  <a:gd name="T22" fmla="*/ 142 w 348"/>
                  <a:gd name="T23" fmla="*/ 39 h 348"/>
                  <a:gd name="T24" fmla="*/ 113 w 348"/>
                  <a:gd name="T25" fmla="*/ 6 h 348"/>
                  <a:gd name="T26" fmla="*/ 83 w 348"/>
                  <a:gd name="T27" fmla="*/ 20 h 348"/>
                  <a:gd name="T28" fmla="*/ 90 w 348"/>
                  <a:gd name="T29" fmla="*/ 64 h 348"/>
                  <a:gd name="T30" fmla="*/ 56 w 348"/>
                  <a:gd name="T31" fmla="*/ 101 h 348"/>
                  <a:gd name="T32" fmla="*/ 12 w 348"/>
                  <a:gd name="T33" fmla="*/ 98 h 348"/>
                  <a:gd name="T34" fmla="*/ 0 w 348"/>
                  <a:gd name="T35" fmla="*/ 130 h 348"/>
                  <a:gd name="T36" fmla="*/ 37 w 348"/>
                  <a:gd name="T37" fmla="*/ 156 h 348"/>
                  <a:gd name="T38" fmla="*/ 39 w 348"/>
                  <a:gd name="T39" fmla="*/ 207 h 348"/>
                  <a:gd name="T40" fmla="*/ 6 w 348"/>
                  <a:gd name="T41" fmla="*/ 236 h 348"/>
                  <a:gd name="T42" fmla="*/ 20 w 348"/>
                  <a:gd name="T43" fmla="*/ 266 h 348"/>
                  <a:gd name="T44" fmla="*/ 64 w 348"/>
                  <a:gd name="T45" fmla="*/ 259 h 348"/>
                  <a:gd name="T46" fmla="*/ 102 w 348"/>
                  <a:gd name="T47" fmla="*/ 293 h 348"/>
                  <a:gd name="T48" fmla="*/ 99 w 348"/>
                  <a:gd name="T49" fmla="*/ 337 h 348"/>
                  <a:gd name="T50" fmla="*/ 130 w 348"/>
                  <a:gd name="T51" fmla="*/ 348 h 348"/>
                  <a:gd name="T52" fmla="*/ 156 w 348"/>
                  <a:gd name="T53" fmla="*/ 312 h 348"/>
                  <a:gd name="T54" fmla="*/ 206 w 348"/>
                  <a:gd name="T55" fmla="*/ 310 h 348"/>
                  <a:gd name="T56" fmla="*/ 236 w 348"/>
                  <a:gd name="T57" fmla="*/ 343 h 348"/>
                  <a:gd name="T58" fmla="*/ 266 w 348"/>
                  <a:gd name="T59" fmla="*/ 329 h 348"/>
                  <a:gd name="T60" fmla="*/ 259 w 348"/>
                  <a:gd name="T61" fmla="*/ 285 h 348"/>
                  <a:gd name="T62" fmla="*/ 293 w 348"/>
                  <a:gd name="T63" fmla="*/ 248 h 348"/>
                  <a:gd name="T64" fmla="*/ 337 w 348"/>
                  <a:gd name="T65" fmla="*/ 251 h 348"/>
                  <a:gd name="T66" fmla="*/ 159 w 348"/>
                  <a:gd name="T67" fmla="*/ 271 h 348"/>
                  <a:gd name="T68" fmla="*/ 78 w 348"/>
                  <a:gd name="T69" fmla="*/ 159 h 348"/>
                  <a:gd name="T70" fmla="*/ 190 w 348"/>
                  <a:gd name="T71" fmla="*/ 78 h 348"/>
                  <a:gd name="T72" fmla="*/ 271 w 348"/>
                  <a:gd name="T73" fmla="*/ 190 h 348"/>
                  <a:gd name="T74" fmla="*/ 159 w 348"/>
                  <a:gd name="T75" fmla="*/ 271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8" h="348">
                    <a:moveTo>
                      <a:pt x="337" y="251"/>
                    </a:moveTo>
                    <a:cubicBezTo>
                      <a:pt x="348" y="219"/>
                      <a:pt x="348" y="219"/>
                      <a:pt x="348" y="219"/>
                    </a:cubicBezTo>
                    <a:cubicBezTo>
                      <a:pt x="312" y="193"/>
                      <a:pt x="312" y="193"/>
                      <a:pt x="312" y="193"/>
                    </a:cubicBezTo>
                    <a:cubicBezTo>
                      <a:pt x="315" y="176"/>
                      <a:pt x="314" y="159"/>
                      <a:pt x="310" y="142"/>
                    </a:cubicBezTo>
                    <a:cubicBezTo>
                      <a:pt x="343" y="113"/>
                      <a:pt x="343" y="113"/>
                      <a:pt x="343" y="113"/>
                    </a:cubicBezTo>
                    <a:cubicBezTo>
                      <a:pt x="329" y="83"/>
                      <a:pt x="329" y="83"/>
                      <a:pt x="329" y="83"/>
                    </a:cubicBezTo>
                    <a:cubicBezTo>
                      <a:pt x="285" y="90"/>
                      <a:pt x="285" y="90"/>
                      <a:pt x="285" y="90"/>
                    </a:cubicBezTo>
                    <a:cubicBezTo>
                      <a:pt x="275" y="77"/>
                      <a:pt x="262" y="65"/>
                      <a:pt x="248" y="56"/>
                    </a:cubicBezTo>
                    <a:cubicBezTo>
                      <a:pt x="251" y="12"/>
                      <a:pt x="251" y="12"/>
                      <a:pt x="251" y="12"/>
                    </a:cubicBezTo>
                    <a:cubicBezTo>
                      <a:pt x="219" y="0"/>
                      <a:pt x="219" y="0"/>
                      <a:pt x="219" y="0"/>
                    </a:cubicBezTo>
                    <a:cubicBezTo>
                      <a:pt x="193" y="37"/>
                      <a:pt x="193" y="37"/>
                      <a:pt x="193" y="37"/>
                    </a:cubicBezTo>
                    <a:cubicBezTo>
                      <a:pt x="176" y="34"/>
                      <a:pt x="159" y="35"/>
                      <a:pt x="142" y="39"/>
                    </a:cubicBezTo>
                    <a:cubicBezTo>
                      <a:pt x="113" y="6"/>
                      <a:pt x="113" y="6"/>
                      <a:pt x="113" y="6"/>
                    </a:cubicBezTo>
                    <a:cubicBezTo>
                      <a:pt x="83" y="20"/>
                      <a:pt x="83" y="20"/>
                      <a:pt x="83" y="20"/>
                    </a:cubicBezTo>
                    <a:cubicBezTo>
                      <a:pt x="90" y="64"/>
                      <a:pt x="90" y="64"/>
                      <a:pt x="90" y="64"/>
                    </a:cubicBezTo>
                    <a:cubicBezTo>
                      <a:pt x="77" y="74"/>
                      <a:pt x="65" y="87"/>
                      <a:pt x="56" y="101"/>
                    </a:cubicBezTo>
                    <a:cubicBezTo>
                      <a:pt x="12" y="98"/>
                      <a:pt x="12" y="98"/>
                      <a:pt x="12" y="98"/>
                    </a:cubicBezTo>
                    <a:cubicBezTo>
                      <a:pt x="0" y="130"/>
                      <a:pt x="0" y="130"/>
                      <a:pt x="0" y="130"/>
                    </a:cubicBezTo>
                    <a:cubicBezTo>
                      <a:pt x="37" y="156"/>
                      <a:pt x="37" y="156"/>
                      <a:pt x="37" y="156"/>
                    </a:cubicBezTo>
                    <a:cubicBezTo>
                      <a:pt x="34" y="173"/>
                      <a:pt x="35" y="190"/>
                      <a:pt x="39" y="207"/>
                    </a:cubicBezTo>
                    <a:cubicBezTo>
                      <a:pt x="6" y="236"/>
                      <a:pt x="6" y="236"/>
                      <a:pt x="6" y="236"/>
                    </a:cubicBezTo>
                    <a:cubicBezTo>
                      <a:pt x="20" y="266"/>
                      <a:pt x="20" y="266"/>
                      <a:pt x="20" y="266"/>
                    </a:cubicBezTo>
                    <a:cubicBezTo>
                      <a:pt x="64" y="259"/>
                      <a:pt x="64" y="259"/>
                      <a:pt x="64" y="259"/>
                    </a:cubicBezTo>
                    <a:cubicBezTo>
                      <a:pt x="74" y="272"/>
                      <a:pt x="87" y="284"/>
                      <a:pt x="102" y="293"/>
                    </a:cubicBezTo>
                    <a:cubicBezTo>
                      <a:pt x="99" y="337"/>
                      <a:pt x="99" y="337"/>
                      <a:pt x="99" y="337"/>
                    </a:cubicBezTo>
                    <a:cubicBezTo>
                      <a:pt x="130" y="348"/>
                      <a:pt x="130" y="348"/>
                      <a:pt x="130" y="348"/>
                    </a:cubicBezTo>
                    <a:cubicBezTo>
                      <a:pt x="156" y="312"/>
                      <a:pt x="156" y="312"/>
                      <a:pt x="156" y="312"/>
                    </a:cubicBezTo>
                    <a:cubicBezTo>
                      <a:pt x="173" y="315"/>
                      <a:pt x="190" y="314"/>
                      <a:pt x="206" y="310"/>
                    </a:cubicBezTo>
                    <a:cubicBezTo>
                      <a:pt x="236" y="343"/>
                      <a:pt x="236" y="343"/>
                      <a:pt x="236" y="343"/>
                    </a:cubicBezTo>
                    <a:cubicBezTo>
                      <a:pt x="266" y="329"/>
                      <a:pt x="266" y="329"/>
                      <a:pt x="266" y="329"/>
                    </a:cubicBezTo>
                    <a:cubicBezTo>
                      <a:pt x="259" y="285"/>
                      <a:pt x="259" y="285"/>
                      <a:pt x="259" y="285"/>
                    </a:cubicBezTo>
                    <a:cubicBezTo>
                      <a:pt x="272" y="275"/>
                      <a:pt x="284" y="262"/>
                      <a:pt x="293" y="248"/>
                    </a:cubicBezTo>
                    <a:lnTo>
                      <a:pt x="337" y="251"/>
                    </a:lnTo>
                    <a:close/>
                    <a:moveTo>
                      <a:pt x="159" y="271"/>
                    </a:moveTo>
                    <a:cubicBezTo>
                      <a:pt x="106" y="262"/>
                      <a:pt x="70" y="212"/>
                      <a:pt x="78" y="159"/>
                    </a:cubicBezTo>
                    <a:cubicBezTo>
                      <a:pt x="87" y="106"/>
                      <a:pt x="137" y="70"/>
                      <a:pt x="190" y="78"/>
                    </a:cubicBezTo>
                    <a:cubicBezTo>
                      <a:pt x="243" y="87"/>
                      <a:pt x="279" y="137"/>
                      <a:pt x="271" y="190"/>
                    </a:cubicBezTo>
                    <a:cubicBezTo>
                      <a:pt x="262" y="243"/>
                      <a:pt x="212" y="279"/>
                      <a:pt x="159" y="2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7" name="Freeform 31">
                <a:extLst>
                  <a:ext uri="{FF2B5EF4-FFF2-40B4-BE49-F238E27FC236}">
                    <a16:creationId xmlns:a16="http://schemas.microsoft.com/office/drawing/2014/main" id="{8807528F-BC93-411F-8F44-4D3A0F7486C1}"/>
                  </a:ext>
                </a:extLst>
              </p:cNvPr>
              <p:cNvSpPr>
                <a:spLocks noEditPoints="1"/>
              </p:cNvSpPr>
              <p:nvPr/>
            </p:nvSpPr>
            <p:spPr bwMode="auto">
              <a:xfrm>
                <a:off x="6654800" y="3514725"/>
                <a:ext cx="250825" cy="250825"/>
              </a:xfrm>
              <a:custGeom>
                <a:avLst/>
                <a:gdLst>
                  <a:gd name="T0" fmla="*/ 51 w 112"/>
                  <a:gd name="T1" fmla="*/ 109 h 112"/>
                  <a:gd name="T2" fmla="*/ 109 w 112"/>
                  <a:gd name="T3" fmla="*/ 60 h 112"/>
                  <a:gd name="T4" fmla="*/ 60 w 112"/>
                  <a:gd name="T5" fmla="*/ 3 h 112"/>
                  <a:gd name="T6" fmla="*/ 2 w 112"/>
                  <a:gd name="T7" fmla="*/ 52 h 112"/>
                  <a:gd name="T8" fmla="*/ 51 w 112"/>
                  <a:gd name="T9" fmla="*/ 109 h 112"/>
                  <a:gd name="T10" fmla="*/ 54 w 112"/>
                  <a:gd name="T11" fmla="*/ 78 h 112"/>
                  <a:gd name="T12" fmla="*/ 34 w 112"/>
                  <a:gd name="T13" fmla="*/ 54 h 112"/>
                  <a:gd name="T14" fmla="*/ 58 w 112"/>
                  <a:gd name="T15" fmla="*/ 34 h 112"/>
                  <a:gd name="T16" fmla="*/ 78 w 112"/>
                  <a:gd name="T17" fmla="*/ 58 h 112"/>
                  <a:gd name="T18" fmla="*/ 54 w 112"/>
                  <a:gd name="T19" fmla="*/ 7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112">
                    <a:moveTo>
                      <a:pt x="51" y="109"/>
                    </a:moveTo>
                    <a:cubicBezTo>
                      <a:pt x="81" y="112"/>
                      <a:pt x="107" y="90"/>
                      <a:pt x="109" y="60"/>
                    </a:cubicBezTo>
                    <a:cubicBezTo>
                      <a:pt x="112" y="31"/>
                      <a:pt x="90" y="5"/>
                      <a:pt x="60" y="3"/>
                    </a:cubicBezTo>
                    <a:cubicBezTo>
                      <a:pt x="31" y="0"/>
                      <a:pt x="5" y="22"/>
                      <a:pt x="2" y="52"/>
                    </a:cubicBezTo>
                    <a:cubicBezTo>
                      <a:pt x="0" y="81"/>
                      <a:pt x="22" y="107"/>
                      <a:pt x="51" y="109"/>
                    </a:cubicBezTo>
                    <a:close/>
                    <a:moveTo>
                      <a:pt x="54" y="78"/>
                    </a:moveTo>
                    <a:cubicBezTo>
                      <a:pt x="42" y="77"/>
                      <a:pt x="33" y="66"/>
                      <a:pt x="34" y="54"/>
                    </a:cubicBezTo>
                    <a:cubicBezTo>
                      <a:pt x="35" y="42"/>
                      <a:pt x="45" y="33"/>
                      <a:pt x="58" y="34"/>
                    </a:cubicBezTo>
                    <a:cubicBezTo>
                      <a:pt x="70" y="35"/>
                      <a:pt x="79" y="46"/>
                      <a:pt x="78" y="58"/>
                    </a:cubicBezTo>
                    <a:cubicBezTo>
                      <a:pt x="77" y="70"/>
                      <a:pt x="66" y="79"/>
                      <a:pt x="54"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20" name="Group 19">
              <a:extLst>
                <a:ext uri="{FF2B5EF4-FFF2-40B4-BE49-F238E27FC236}">
                  <a16:creationId xmlns:a16="http://schemas.microsoft.com/office/drawing/2014/main" id="{9768FE9A-D63D-4E29-8CF7-EB370AAEBD35}"/>
                </a:ext>
                <a:ext uri="{C183D7F6-B498-43B3-948B-1728B52AA6E4}">
                  <adec:decorative xmlns:adec="http://schemas.microsoft.com/office/drawing/2017/decorative" val="1"/>
                </a:ext>
              </a:extLst>
            </p:cNvPr>
            <p:cNvGrpSpPr/>
            <p:nvPr/>
          </p:nvGrpSpPr>
          <p:grpSpPr>
            <a:xfrm>
              <a:off x="3853823" y="3796940"/>
              <a:ext cx="831759" cy="833269"/>
              <a:chOff x="4645025" y="4056063"/>
              <a:chExt cx="874713" cy="876300"/>
            </a:xfrm>
            <a:solidFill>
              <a:srgbClr val="DADFE1"/>
            </a:solidFill>
            <a:effectLst/>
          </p:grpSpPr>
          <p:sp>
            <p:nvSpPr>
              <p:cNvPr id="54" name="Freeform 32">
                <a:extLst>
                  <a:ext uri="{FF2B5EF4-FFF2-40B4-BE49-F238E27FC236}">
                    <a16:creationId xmlns:a16="http://schemas.microsoft.com/office/drawing/2014/main" id="{8FED0175-29B8-4A09-B699-553663A2BE1C}"/>
                  </a:ext>
                </a:extLst>
              </p:cNvPr>
              <p:cNvSpPr>
                <a:spLocks noEditPoints="1"/>
              </p:cNvSpPr>
              <p:nvPr/>
            </p:nvSpPr>
            <p:spPr bwMode="auto">
              <a:xfrm>
                <a:off x="4645025" y="4056063"/>
                <a:ext cx="874713" cy="876300"/>
              </a:xfrm>
              <a:custGeom>
                <a:avLst/>
                <a:gdLst>
                  <a:gd name="T0" fmla="*/ 381 w 391"/>
                  <a:gd name="T1" fmla="*/ 264 h 391"/>
                  <a:gd name="T2" fmla="*/ 391 w 391"/>
                  <a:gd name="T3" fmla="*/ 228 h 391"/>
                  <a:gd name="T4" fmla="*/ 348 w 391"/>
                  <a:gd name="T5" fmla="*/ 203 h 391"/>
                  <a:gd name="T6" fmla="*/ 341 w 391"/>
                  <a:gd name="T7" fmla="*/ 147 h 391"/>
                  <a:gd name="T8" fmla="*/ 375 w 391"/>
                  <a:gd name="T9" fmla="*/ 112 h 391"/>
                  <a:gd name="T10" fmla="*/ 357 w 391"/>
                  <a:gd name="T11" fmla="*/ 80 h 391"/>
                  <a:gd name="T12" fmla="*/ 309 w 391"/>
                  <a:gd name="T13" fmla="*/ 92 h 391"/>
                  <a:gd name="T14" fmla="*/ 265 w 391"/>
                  <a:gd name="T15" fmla="*/ 58 h 391"/>
                  <a:gd name="T16" fmla="*/ 264 w 391"/>
                  <a:gd name="T17" fmla="*/ 9 h 391"/>
                  <a:gd name="T18" fmla="*/ 228 w 391"/>
                  <a:gd name="T19" fmla="*/ 0 h 391"/>
                  <a:gd name="T20" fmla="*/ 203 w 391"/>
                  <a:gd name="T21" fmla="*/ 42 h 391"/>
                  <a:gd name="T22" fmla="*/ 148 w 391"/>
                  <a:gd name="T23" fmla="*/ 49 h 391"/>
                  <a:gd name="T24" fmla="*/ 112 w 391"/>
                  <a:gd name="T25" fmla="*/ 15 h 391"/>
                  <a:gd name="T26" fmla="*/ 80 w 391"/>
                  <a:gd name="T27" fmla="*/ 33 h 391"/>
                  <a:gd name="T28" fmla="*/ 92 w 391"/>
                  <a:gd name="T29" fmla="*/ 81 h 391"/>
                  <a:gd name="T30" fmla="*/ 58 w 391"/>
                  <a:gd name="T31" fmla="*/ 125 h 391"/>
                  <a:gd name="T32" fmla="*/ 9 w 391"/>
                  <a:gd name="T33" fmla="*/ 126 h 391"/>
                  <a:gd name="T34" fmla="*/ 0 w 391"/>
                  <a:gd name="T35" fmla="*/ 162 h 391"/>
                  <a:gd name="T36" fmla="*/ 42 w 391"/>
                  <a:gd name="T37" fmla="*/ 187 h 391"/>
                  <a:gd name="T38" fmla="*/ 49 w 391"/>
                  <a:gd name="T39" fmla="*/ 243 h 391"/>
                  <a:gd name="T40" fmla="*/ 15 w 391"/>
                  <a:gd name="T41" fmla="*/ 278 h 391"/>
                  <a:gd name="T42" fmla="*/ 34 w 391"/>
                  <a:gd name="T43" fmla="*/ 310 h 391"/>
                  <a:gd name="T44" fmla="*/ 81 w 391"/>
                  <a:gd name="T45" fmla="*/ 298 h 391"/>
                  <a:gd name="T46" fmla="*/ 126 w 391"/>
                  <a:gd name="T47" fmla="*/ 332 h 391"/>
                  <a:gd name="T48" fmla="*/ 126 w 391"/>
                  <a:gd name="T49" fmla="*/ 381 h 391"/>
                  <a:gd name="T50" fmla="*/ 162 w 391"/>
                  <a:gd name="T51" fmla="*/ 391 h 391"/>
                  <a:gd name="T52" fmla="*/ 187 w 391"/>
                  <a:gd name="T53" fmla="*/ 348 h 391"/>
                  <a:gd name="T54" fmla="*/ 243 w 391"/>
                  <a:gd name="T55" fmla="*/ 341 h 391"/>
                  <a:gd name="T56" fmla="*/ 278 w 391"/>
                  <a:gd name="T57" fmla="*/ 375 h 391"/>
                  <a:gd name="T58" fmla="*/ 310 w 391"/>
                  <a:gd name="T59" fmla="*/ 357 h 391"/>
                  <a:gd name="T60" fmla="*/ 298 w 391"/>
                  <a:gd name="T61" fmla="*/ 309 h 391"/>
                  <a:gd name="T62" fmla="*/ 332 w 391"/>
                  <a:gd name="T63" fmla="*/ 265 h 391"/>
                  <a:gd name="T64" fmla="*/ 381 w 391"/>
                  <a:gd name="T65" fmla="*/ 264 h 391"/>
                  <a:gd name="T66" fmla="*/ 187 w 391"/>
                  <a:gd name="T67" fmla="*/ 302 h 391"/>
                  <a:gd name="T68" fmla="*/ 88 w 391"/>
                  <a:gd name="T69" fmla="*/ 186 h 391"/>
                  <a:gd name="T70" fmla="*/ 204 w 391"/>
                  <a:gd name="T71" fmla="*/ 88 h 391"/>
                  <a:gd name="T72" fmla="*/ 302 w 391"/>
                  <a:gd name="T73" fmla="*/ 204 h 391"/>
                  <a:gd name="T74" fmla="*/ 187 w 391"/>
                  <a:gd name="T75" fmla="*/ 302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1" h="391">
                    <a:moveTo>
                      <a:pt x="381" y="264"/>
                    </a:moveTo>
                    <a:cubicBezTo>
                      <a:pt x="391" y="228"/>
                      <a:pt x="391" y="228"/>
                      <a:pt x="391" y="228"/>
                    </a:cubicBezTo>
                    <a:cubicBezTo>
                      <a:pt x="348" y="203"/>
                      <a:pt x="348" y="203"/>
                      <a:pt x="348" y="203"/>
                    </a:cubicBezTo>
                    <a:cubicBezTo>
                      <a:pt x="350" y="184"/>
                      <a:pt x="347" y="165"/>
                      <a:pt x="341" y="147"/>
                    </a:cubicBezTo>
                    <a:cubicBezTo>
                      <a:pt x="375" y="112"/>
                      <a:pt x="375" y="112"/>
                      <a:pt x="375" y="112"/>
                    </a:cubicBezTo>
                    <a:cubicBezTo>
                      <a:pt x="357" y="80"/>
                      <a:pt x="357" y="80"/>
                      <a:pt x="357" y="80"/>
                    </a:cubicBezTo>
                    <a:cubicBezTo>
                      <a:pt x="309" y="92"/>
                      <a:pt x="309" y="92"/>
                      <a:pt x="309" y="92"/>
                    </a:cubicBezTo>
                    <a:cubicBezTo>
                      <a:pt x="297" y="78"/>
                      <a:pt x="282" y="67"/>
                      <a:pt x="265" y="58"/>
                    </a:cubicBezTo>
                    <a:cubicBezTo>
                      <a:pt x="264" y="9"/>
                      <a:pt x="264" y="9"/>
                      <a:pt x="264" y="9"/>
                    </a:cubicBezTo>
                    <a:cubicBezTo>
                      <a:pt x="228" y="0"/>
                      <a:pt x="228" y="0"/>
                      <a:pt x="228" y="0"/>
                    </a:cubicBezTo>
                    <a:cubicBezTo>
                      <a:pt x="203" y="42"/>
                      <a:pt x="203" y="42"/>
                      <a:pt x="203" y="42"/>
                    </a:cubicBezTo>
                    <a:cubicBezTo>
                      <a:pt x="184" y="41"/>
                      <a:pt x="165" y="43"/>
                      <a:pt x="148" y="49"/>
                    </a:cubicBezTo>
                    <a:cubicBezTo>
                      <a:pt x="112" y="15"/>
                      <a:pt x="112" y="15"/>
                      <a:pt x="112" y="15"/>
                    </a:cubicBezTo>
                    <a:cubicBezTo>
                      <a:pt x="80" y="33"/>
                      <a:pt x="80" y="33"/>
                      <a:pt x="80" y="33"/>
                    </a:cubicBezTo>
                    <a:cubicBezTo>
                      <a:pt x="92" y="81"/>
                      <a:pt x="92" y="81"/>
                      <a:pt x="92" y="81"/>
                    </a:cubicBezTo>
                    <a:cubicBezTo>
                      <a:pt x="79" y="94"/>
                      <a:pt x="67" y="109"/>
                      <a:pt x="58" y="125"/>
                    </a:cubicBezTo>
                    <a:cubicBezTo>
                      <a:pt x="9" y="126"/>
                      <a:pt x="9" y="126"/>
                      <a:pt x="9" y="126"/>
                    </a:cubicBezTo>
                    <a:cubicBezTo>
                      <a:pt x="0" y="162"/>
                      <a:pt x="0" y="162"/>
                      <a:pt x="0" y="162"/>
                    </a:cubicBezTo>
                    <a:cubicBezTo>
                      <a:pt x="42" y="187"/>
                      <a:pt x="42" y="187"/>
                      <a:pt x="42" y="187"/>
                    </a:cubicBezTo>
                    <a:cubicBezTo>
                      <a:pt x="41" y="206"/>
                      <a:pt x="43" y="225"/>
                      <a:pt x="49" y="243"/>
                    </a:cubicBezTo>
                    <a:cubicBezTo>
                      <a:pt x="15" y="278"/>
                      <a:pt x="15" y="278"/>
                      <a:pt x="15" y="278"/>
                    </a:cubicBezTo>
                    <a:cubicBezTo>
                      <a:pt x="34" y="310"/>
                      <a:pt x="34" y="310"/>
                      <a:pt x="34" y="310"/>
                    </a:cubicBezTo>
                    <a:cubicBezTo>
                      <a:pt x="81" y="298"/>
                      <a:pt x="81" y="298"/>
                      <a:pt x="81" y="298"/>
                    </a:cubicBezTo>
                    <a:cubicBezTo>
                      <a:pt x="94" y="312"/>
                      <a:pt x="109" y="323"/>
                      <a:pt x="126" y="332"/>
                    </a:cubicBezTo>
                    <a:cubicBezTo>
                      <a:pt x="126" y="381"/>
                      <a:pt x="126" y="381"/>
                      <a:pt x="126" y="381"/>
                    </a:cubicBezTo>
                    <a:cubicBezTo>
                      <a:pt x="162" y="391"/>
                      <a:pt x="162" y="391"/>
                      <a:pt x="162" y="391"/>
                    </a:cubicBezTo>
                    <a:cubicBezTo>
                      <a:pt x="187" y="348"/>
                      <a:pt x="187" y="348"/>
                      <a:pt x="187" y="348"/>
                    </a:cubicBezTo>
                    <a:cubicBezTo>
                      <a:pt x="207" y="349"/>
                      <a:pt x="225" y="347"/>
                      <a:pt x="243" y="341"/>
                    </a:cubicBezTo>
                    <a:cubicBezTo>
                      <a:pt x="278" y="375"/>
                      <a:pt x="278" y="375"/>
                      <a:pt x="278" y="375"/>
                    </a:cubicBezTo>
                    <a:cubicBezTo>
                      <a:pt x="310" y="357"/>
                      <a:pt x="310" y="357"/>
                      <a:pt x="310" y="357"/>
                    </a:cubicBezTo>
                    <a:cubicBezTo>
                      <a:pt x="298" y="309"/>
                      <a:pt x="298" y="309"/>
                      <a:pt x="298" y="309"/>
                    </a:cubicBezTo>
                    <a:cubicBezTo>
                      <a:pt x="312" y="297"/>
                      <a:pt x="323" y="282"/>
                      <a:pt x="332" y="265"/>
                    </a:cubicBezTo>
                    <a:lnTo>
                      <a:pt x="381" y="264"/>
                    </a:lnTo>
                    <a:close/>
                    <a:moveTo>
                      <a:pt x="187" y="302"/>
                    </a:moveTo>
                    <a:cubicBezTo>
                      <a:pt x="127" y="298"/>
                      <a:pt x="83" y="246"/>
                      <a:pt x="88" y="186"/>
                    </a:cubicBezTo>
                    <a:cubicBezTo>
                      <a:pt x="93" y="127"/>
                      <a:pt x="145" y="83"/>
                      <a:pt x="204" y="88"/>
                    </a:cubicBezTo>
                    <a:cubicBezTo>
                      <a:pt x="263" y="93"/>
                      <a:pt x="307" y="145"/>
                      <a:pt x="302" y="204"/>
                    </a:cubicBezTo>
                    <a:cubicBezTo>
                      <a:pt x="298" y="263"/>
                      <a:pt x="246" y="307"/>
                      <a:pt x="187"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5" name="Freeform 33">
                <a:extLst>
                  <a:ext uri="{FF2B5EF4-FFF2-40B4-BE49-F238E27FC236}">
                    <a16:creationId xmlns:a16="http://schemas.microsoft.com/office/drawing/2014/main" id="{F3A5C9B5-9387-442A-8943-ED854637D5B9}"/>
                  </a:ext>
                </a:extLst>
              </p:cNvPr>
              <p:cNvSpPr>
                <a:spLocks noEditPoints="1"/>
              </p:cNvSpPr>
              <p:nvPr/>
            </p:nvSpPr>
            <p:spPr bwMode="auto">
              <a:xfrm>
                <a:off x="4949825" y="4359275"/>
                <a:ext cx="265113" cy="265112"/>
              </a:xfrm>
              <a:custGeom>
                <a:avLst/>
                <a:gdLst>
                  <a:gd name="T0" fmla="*/ 60 w 119"/>
                  <a:gd name="T1" fmla="*/ 119 h 119"/>
                  <a:gd name="T2" fmla="*/ 119 w 119"/>
                  <a:gd name="T3" fmla="*/ 60 h 119"/>
                  <a:gd name="T4" fmla="*/ 60 w 119"/>
                  <a:gd name="T5" fmla="*/ 0 h 119"/>
                  <a:gd name="T6" fmla="*/ 0 w 119"/>
                  <a:gd name="T7" fmla="*/ 60 h 119"/>
                  <a:gd name="T8" fmla="*/ 60 w 119"/>
                  <a:gd name="T9" fmla="*/ 119 h 119"/>
                  <a:gd name="T10" fmla="*/ 60 w 119"/>
                  <a:gd name="T11" fmla="*/ 84 h 119"/>
                  <a:gd name="T12" fmla="*/ 35 w 119"/>
                  <a:gd name="T13" fmla="*/ 60 h 119"/>
                  <a:gd name="T14" fmla="*/ 60 w 119"/>
                  <a:gd name="T15" fmla="*/ 35 h 119"/>
                  <a:gd name="T16" fmla="*/ 84 w 119"/>
                  <a:gd name="T17" fmla="*/ 60 h 119"/>
                  <a:gd name="T18" fmla="*/ 60 w 119"/>
                  <a:gd name="T19" fmla="*/ 8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19">
                    <a:moveTo>
                      <a:pt x="60" y="119"/>
                    </a:moveTo>
                    <a:cubicBezTo>
                      <a:pt x="92" y="119"/>
                      <a:pt x="119" y="92"/>
                      <a:pt x="119" y="60"/>
                    </a:cubicBezTo>
                    <a:cubicBezTo>
                      <a:pt x="119" y="27"/>
                      <a:pt x="92" y="0"/>
                      <a:pt x="60" y="0"/>
                    </a:cubicBezTo>
                    <a:cubicBezTo>
                      <a:pt x="27" y="0"/>
                      <a:pt x="0" y="27"/>
                      <a:pt x="0" y="60"/>
                    </a:cubicBezTo>
                    <a:cubicBezTo>
                      <a:pt x="0" y="92"/>
                      <a:pt x="27" y="119"/>
                      <a:pt x="60" y="119"/>
                    </a:cubicBezTo>
                    <a:close/>
                    <a:moveTo>
                      <a:pt x="60" y="84"/>
                    </a:moveTo>
                    <a:cubicBezTo>
                      <a:pt x="46" y="84"/>
                      <a:pt x="35" y="73"/>
                      <a:pt x="35" y="60"/>
                    </a:cubicBezTo>
                    <a:cubicBezTo>
                      <a:pt x="35" y="46"/>
                      <a:pt x="46" y="35"/>
                      <a:pt x="60" y="35"/>
                    </a:cubicBezTo>
                    <a:cubicBezTo>
                      <a:pt x="73" y="35"/>
                      <a:pt x="84" y="46"/>
                      <a:pt x="84" y="60"/>
                    </a:cubicBezTo>
                    <a:cubicBezTo>
                      <a:pt x="84" y="73"/>
                      <a:pt x="73" y="84"/>
                      <a:pt x="6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21" name="Group 20">
              <a:extLst>
                <a:ext uri="{FF2B5EF4-FFF2-40B4-BE49-F238E27FC236}">
                  <a16:creationId xmlns:a16="http://schemas.microsoft.com/office/drawing/2014/main" id="{2CFBD762-45D9-4440-9940-B27D4CA9AC87}"/>
                </a:ext>
                <a:ext uri="{C183D7F6-B498-43B3-948B-1728B52AA6E4}">
                  <adec:decorative xmlns:adec="http://schemas.microsoft.com/office/drawing/2017/decorative" val="1"/>
                </a:ext>
              </a:extLst>
            </p:cNvPr>
            <p:cNvGrpSpPr/>
            <p:nvPr/>
          </p:nvGrpSpPr>
          <p:grpSpPr>
            <a:xfrm>
              <a:off x="1009842" y="3609757"/>
              <a:ext cx="374367" cy="372858"/>
              <a:chOff x="1654175" y="3859213"/>
              <a:chExt cx="393700" cy="392112"/>
            </a:xfrm>
            <a:solidFill>
              <a:srgbClr val="DADFE1"/>
            </a:solidFill>
            <a:effectLst/>
          </p:grpSpPr>
          <p:sp>
            <p:nvSpPr>
              <p:cNvPr id="52" name="Freeform 36">
                <a:extLst>
                  <a:ext uri="{FF2B5EF4-FFF2-40B4-BE49-F238E27FC236}">
                    <a16:creationId xmlns:a16="http://schemas.microsoft.com/office/drawing/2014/main" id="{1757232D-0156-4A4F-9232-9644F5F335A6}"/>
                  </a:ext>
                </a:extLst>
              </p:cNvPr>
              <p:cNvSpPr>
                <a:spLocks noEditPoints="1"/>
              </p:cNvSpPr>
              <p:nvPr/>
            </p:nvSpPr>
            <p:spPr bwMode="auto">
              <a:xfrm>
                <a:off x="1654175" y="3859213"/>
                <a:ext cx="393700" cy="392112"/>
              </a:xfrm>
              <a:custGeom>
                <a:avLst/>
                <a:gdLst>
                  <a:gd name="T0" fmla="*/ 171 w 176"/>
                  <a:gd name="T1" fmla="*/ 119 h 175"/>
                  <a:gd name="T2" fmla="*/ 176 w 176"/>
                  <a:gd name="T3" fmla="*/ 102 h 175"/>
                  <a:gd name="T4" fmla="*/ 157 w 176"/>
                  <a:gd name="T5" fmla="*/ 91 h 175"/>
                  <a:gd name="T6" fmla="*/ 154 w 176"/>
                  <a:gd name="T7" fmla="*/ 66 h 175"/>
                  <a:gd name="T8" fmla="*/ 169 w 176"/>
                  <a:gd name="T9" fmla="*/ 50 h 175"/>
                  <a:gd name="T10" fmla="*/ 161 w 176"/>
                  <a:gd name="T11" fmla="*/ 36 h 175"/>
                  <a:gd name="T12" fmla="*/ 139 w 176"/>
                  <a:gd name="T13" fmla="*/ 41 h 175"/>
                  <a:gd name="T14" fmla="*/ 119 w 176"/>
                  <a:gd name="T15" fmla="*/ 26 h 175"/>
                  <a:gd name="T16" fmla="*/ 119 w 176"/>
                  <a:gd name="T17" fmla="*/ 4 h 175"/>
                  <a:gd name="T18" fmla="*/ 103 w 176"/>
                  <a:gd name="T19" fmla="*/ 0 h 175"/>
                  <a:gd name="T20" fmla="*/ 92 w 176"/>
                  <a:gd name="T21" fmla="*/ 19 h 175"/>
                  <a:gd name="T22" fmla="*/ 67 w 176"/>
                  <a:gd name="T23" fmla="*/ 22 h 175"/>
                  <a:gd name="T24" fmla="*/ 51 w 176"/>
                  <a:gd name="T25" fmla="*/ 7 h 175"/>
                  <a:gd name="T26" fmla="*/ 36 w 176"/>
                  <a:gd name="T27" fmla="*/ 15 h 175"/>
                  <a:gd name="T28" fmla="*/ 42 w 176"/>
                  <a:gd name="T29" fmla="*/ 36 h 175"/>
                  <a:gd name="T30" fmla="*/ 27 w 176"/>
                  <a:gd name="T31" fmla="*/ 56 h 175"/>
                  <a:gd name="T32" fmla="*/ 4 w 176"/>
                  <a:gd name="T33" fmla="*/ 57 h 175"/>
                  <a:gd name="T34" fmla="*/ 0 w 176"/>
                  <a:gd name="T35" fmla="*/ 73 h 175"/>
                  <a:gd name="T36" fmla="*/ 19 w 176"/>
                  <a:gd name="T37" fmla="*/ 84 h 175"/>
                  <a:gd name="T38" fmla="*/ 22 w 176"/>
                  <a:gd name="T39" fmla="*/ 109 h 175"/>
                  <a:gd name="T40" fmla="*/ 7 w 176"/>
                  <a:gd name="T41" fmla="*/ 125 h 175"/>
                  <a:gd name="T42" fmla="*/ 15 w 176"/>
                  <a:gd name="T43" fmla="*/ 139 h 175"/>
                  <a:gd name="T44" fmla="*/ 37 w 176"/>
                  <a:gd name="T45" fmla="*/ 134 h 175"/>
                  <a:gd name="T46" fmla="*/ 57 w 176"/>
                  <a:gd name="T47" fmla="*/ 149 h 175"/>
                  <a:gd name="T48" fmla="*/ 57 w 176"/>
                  <a:gd name="T49" fmla="*/ 171 h 175"/>
                  <a:gd name="T50" fmla="*/ 73 w 176"/>
                  <a:gd name="T51" fmla="*/ 175 h 175"/>
                  <a:gd name="T52" fmla="*/ 84 w 176"/>
                  <a:gd name="T53" fmla="*/ 156 h 175"/>
                  <a:gd name="T54" fmla="*/ 109 w 176"/>
                  <a:gd name="T55" fmla="*/ 153 h 175"/>
                  <a:gd name="T56" fmla="*/ 125 w 176"/>
                  <a:gd name="T57" fmla="*/ 168 h 175"/>
                  <a:gd name="T58" fmla="*/ 140 w 176"/>
                  <a:gd name="T59" fmla="*/ 160 h 175"/>
                  <a:gd name="T60" fmla="*/ 134 w 176"/>
                  <a:gd name="T61" fmla="*/ 139 h 175"/>
                  <a:gd name="T62" fmla="*/ 149 w 176"/>
                  <a:gd name="T63" fmla="*/ 119 h 175"/>
                  <a:gd name="T64" fmla="*/ 171 w 176"/>
                  <a:gd name="T65" fmla="*/ 119 h 175"/>
                  <a:gd name="T66" fmla="*/ 84 w 176"/>
                  <a:gd name="T67" fmla="*/ 136 h 175"/>
                  <a:gd name="T68" fmla="*/ 40 w 176"/>
                  <a:gd name="T69" fmla="*/ 84 h 175"/>
                  <a:gd name="T70" fmla="*/ 92 w 176"/>
                  <a:gd name="T71" fmla="*/ 39 h 175"/>
                  <a:gd name="T72" fmla="*/ 136 w 176"/>
                  <a:gd name="T73" fmla="*/ 91 h 175"/>
                  <a:gd name="T74" fmla="*/ 84 w 176"/>
                  <a:gd name="T75" fmla="*/ 136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75">
                    <a:moveTo>
                      <a:pt x="171" y="119"/>
                    </a:moveTo>
                    <a:cubicBezTo>
                      <a:pt x="176" y="102"/>
                      <a:pt x="176" y="102"/>
                      <a:pt x="176" y="102"/>
                    </a:cubicBezTo>
                    <a:cubicBezTo>
                      <a:pt x="157" y="91"/>
                      <a:pt x="157" y="91"/>
                      <a:pt x="157" y="91"/>
                    </a:cubicBezTo>
                    <a:cubicBezTo>
                      <a:pt x="157" y="82"/>
                      <a:pt x="156" y="74"/>
                      <a:pt x="154" y="66"/>
                    </a:cubicBezTo>
                    <a:cubicBezTo>
                      <a:pt x="169" y="50"/>
                      <a:pt x="169" y="50"/>
                      <a:pt x="169" y="50"/>
                    </a:cubicBezTo>
                    <a:cubicBezTo>
                      <a:pt x="161" y="36"/>
                      <a:pt x="161" y="36"/>
                      <a:pt x="161" y="36"/>
                    </a:cubicBezTo>
                    <a:cubicBezTo>
                      <a:pt x="139" y="41"/>
                      <a:pt x="139" y="41"/>
                      <a:pt x="139" y="41"/>
                    </a:cubicBezTo>
                    <a:cubicBezTo>
                      <a:pt x="134" y="35"/>
                      <a:pt x="127" y="30"/>
                      <a:pt x="119" y="26"/>
                    </a:cubicBezTo>
                    <a:cubicBezTo>
                      <a:pt x="119" y="4"/>
                      <a:pt x="119" y="4"/>
                      <a:pt x="119" y="4"/>
                    </a:cubicBezTo>
                    <a:cubicBezTo>
                      <a:pt x="103" y="0"/>
                      <a:pt x="103" y="0"/>
                      <a:pt x="103" y="0"/>
                    </a:cubicBezTo>
                    <a:cubicBezTo>
                      <a:pt x="92" y="19"/>
                      <a:pt x="92" y="19"/>
                      <a:pt x="92" y="19"/>
                    </a:cubicBezTo>
                    <a:cubicBezTo>
                      <a:pt x="83" y="18"/>
                      <a:pt x="74" y="19"/>
                      <a:pt x="67" y="22"/>
                    </a:cubicBezTo>
                    <a:cubicBezTo>
                      <a:pt x="51" y="7"/>
                      <a:pt x="51" y="7"/>
                      <a:pt x="51" y="7"/>
                    </a:cubicBezTo>
                    <a:cubicBezTo>
                      <a:pt x="36" y="15"/>
                      <a:pt x="36" y="15"/>
                      <a:pt x="36" y="15"/>
                    </a:cubicBezTo>
                    <a:cubicBezTo>
                      <a:pt x="42" y="36"/>
                      <a:pt x="42" y="36"/>
                      <a:pt x="42" y="36"/>
                    </a:cubicBezTo>
                    <a:cubicBezTo>
                      <a:pt x="36" y="42"/>
                      <a:pt x="30" y="49"/>
                      <a:pt x="27" y="56"/>
                    </a:cubicBezTo>
                    <a:cubicBezTo>
                      <a:pt x="4" y="57"/>
                      <a:pt x="4" y="57"/>
                      <a:pt x="4" y="57"/>
                    </a:cubicBezTo>
                    <a:cubicBezTo>
                      <a:pt x="0" y="73"/>
                      <a:pt x="0" y="73"/>
                      <a:pt x="0" y="73"/>
                    </a:cubicBezTo>
                    <a:cubicBezTo>
                      <a:pt x="19" y="84"/>
                      <a:pt x="19" y="84"/>
                      <a:pt x="19" y="84"/>
                    </a:cubicBezTo>
                    <a:cubicBezTo>
                      <a:pt x="19" y="93"/>
                      <a:pt x="20" y="101"/>
                      <a:pt x="22" y="109"/>
                    </a:cubicBezTo>
                    <a:cubicBezTo>
                      <a:pt x="7" y="125"/>
                      <a:pt x="7" y="125"/>
                      <a:pt x="7" y="125"/>
                    </a:cubicBezTo>
                    <a:cubicBezTo>
                      <a:pt x="15" y="139"/>
                      <a:pt x="15" y="139"/>
                      <a:pt x="15" y="139"/>
                    </a:cubicBezTo>
                    <a:cubicBezTo>
                      <a:pt x="37" y="134"/>
                      <a:pt x="37" y="134"/>
                      <a:pt x="37" y="134"/>
                    </a:cubicBezTo>
                    <a:cubicBezTo>
                      <a:pt x="42" y="140"/>
                      <a:pt x="49" y="145"/>
                      <a:pt x="57" y="149"/>
                    </a:cubicBezTo>
                    <a:cubicBezTo>
                      <a:pt x="57" y="171"/>
                      <a:pt x="57" y="171"/>
                      <a:pt x="57" y="171"/>
                    </a:cubicBezTo>
                    <a:cubicBezTo>
                      <a:pt x="73" y="175"/>
                      <a:pt x="73" y="175"/>
                      <a:pt x="73" y="175"/>
                    </a:cubicBezTo>
                    <a:cubicBezTo>
                      <a:pt x="84" y="156"/>
                      <a:pt x="84" y="156"/>
                      <a:pt x="84" y="156"/>
                    </a:cubicBezTo>
                    <a:cubicBezTo>
                      <a:pt x="93" y="157"/>
                      <a:pt x="101" y="156"/>
                      <a:pt x="109" y="153"/>
                    </a:cubicBezTo>
                    <a:cubicBezTo>
                      <a:pt x="125" y="168"/>
                      <a:pt x="125" y="168"/>
                      <a:pt x="125" y="168"/>
                    </a:cubicBezTo>
                    <a:cubicBezTo>
                      <a:pt x="140" y="160"/>
                      <a:pt x="140" y="160"/>
                      <a:pt x="140" y="160"/>
                    </a:cubicBezTo>
                    <a:cubicBezTo>
                      <a:pt x="134" y="139"/>
                      <a:pt x="134" y="139"/>
                      <a:pt x="134" y="139"/>
                    </a:cubicBezTo>
                    <a:cubicBezTo>
                      <a:pt x="140" y="133"/>
                      <a:pt x="146" y="126"/>
                      <a:pt x="149" y="119"/>
                    </a:cubicBezTo>
                    <a:lnTo>
                      <a:pt x="171" y="119"/>
                    </a:lnTo>
                    <a:close/>
                    <a:moveTo>
                      <a:pt x="84" y="136"/>
                    </a:moveTo>
                    <a:cubicBezTo>
                      <a:pt x="58" y="134"/>
                      <a:pt x="38" y="110"/>
                      <a:pt x="40" y="84"/>
                    </a:cubicBezTo>
                    <a:cubicBezTo>
                      <a:pt x="42" y="57"/>
                      <a:pt x="65" y="37"/>
                      <a:pt x="92" y="39"/>
                    </a:cubicBezTo>
                    <a:cubicBezTo>
                      <a:pt x="119" y="42"/>
                      <a:pt x="138" y="65"/>
                      <a:pt x="136" y="91"/>
                    </a:cubicBezTo>
                    <a:cubicBezTo>
                      <a:pt x="134" y="118"/>
                      <a:pt x="111" y="138"/>
                      <a:pt x="8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3" name="Freeform 37">
                <a:extLst>
                  <a:ext uri="{FF2B5EF4-FFF2-40B4-BE49-F238E27FC236}">
                    <a16:creationId xmlns:a16="http://schemas.microsoft.com/office/drawing/2014/main" id="{0B917FE3-B6F1-49F2-8E02-30CDC343C085}"/>
                  </a:ext>
                </a:extLst>
              </p:cNvPr>
              <p:cNvSpPr>
                <a:spLocks noEditPoints="1"/>
              </p:cNvSpPr>
              <p:nvPr/>
            </p:nvSpPr>
            <p:spPr bwMode="auto">
              <a:xfrm>
                <a:off x="1792288" y="3995738"/>
                <a:ext cx="119063" cy="119062"/>
              </a:xfrm>
              <a:custGeom>
                <a:avLst/>
                <a:gdLst>
                  <a:gd name="T0" fmla="*/ 26 w 53"/>
                  <a:gd name="T1" fmla="*/ 53 h 53"/>
                  <a:gd name="T2" fmla="*/ 53 w 53"/>
                  <a:gd name="T3" fmla="*/ 26 h 53"/>
                  <a:gd name="T4" fmla="*/ 26 w 53"/>
                  <a:gd name="T5" fmla="*/ 0 h 53"/>
                  <a:gd name="T6" fmla="*/ 0 w 53"/>
                  <a:gd name="T7" fmla="*/ 26 h 53"/>
                  <a:gd name="T8" fmla="*/ 26 w 53"/>
                  <a:gd name="T9" fmla="*/ 53 h 53"/>
                  <a:gd name="T10" fmla="*/ 26 w 53"/>
                  <a:gd name="T11" fmla="*/ 37 h 53"/>
                  <a:gd name="T12" fmla="*/ 15 w 53"/>
                  <a:gd name="T13" fmla="*/ 26 h 53"/>
                  <a:gd name="T14" fmla="*/ 26 w 53"/>
                  <a:gd name="T15" fmla="*/ 15 h 53"/>
                  <a:gd name="T16" fmla="*/ 37 w 53"/>
                  <a:gd name="T17" fmla="*/ 26 h 53"/>
                  <a:gd name="T18" fmla="*/ 26 w 53"/>
                  <a:gd name="T19" fmla="*/ 3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3">
                    <a:moveTo>
                      <a:pt x="26" y="53"/>
                    </a:moveTo>
                    <a:cubicBezTo>
                      <a:pt x="41" y="53"/>
                      <a:pt x="53" y="41"/>
                      <a:pt x="53" y="26"/>
                    </a:cubicBezTo>
                    <a:cubicBezTo>
                      <a:pt x="53" y="12"/>
                      <a:pt x="41" y="0"/>
                      <a:pt x="26" y="0"/>
                    </a:cubicBezTo>
                    <a:cubicBezTo>
                      <a:pt x="12" y="0"/>
                      <a:pt x="0" y="12"/>
                      <a:pt x="0" y="26"/>
                    </a:cubicBezTo>
                    <a:cubicBezTo>
                      <a:pt x="0" y="41"/>
                      <a:pt x="12" y="53"/>
                      <a:pt x="26" y="53"/>
                    </a:cubicBezTo>
                    <a:close/>
                    <a:moveTo>
                      <a:pt x="26" y="37"/>
                    </a:moveTo>
                    <a:cubicBezTo>
                      <a:pt x="20" y="37"/>
                      <a:pt x="15" y="32"/>
                      <a:pt x="15" y="26"/>
                    </a:cubicBezTo>
                    <a:cubicBezTo>
                      <a:pt x="15" y="20"/>
                      <a:pt x="20" y="15"/>
                      <a:pt x="26" y="15"/>
                    </a:cubicBezTo>
                    <a:cubicBezTo>
                      <a:pt x="32" y="15"/>
                      <a:pt x="37" y="20"/>
                      <a:pt x="37" y="26"/>
                    </a:cubicBezTo>
                    <a:cubicBezTo>
                      <a:pt x="37" y="32"/>
                      <a:pt x="32" y="37"/>
                      <a:pt x="2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22" name="Group 21">
              <a:extLst>
                <a:ext uri="{FF2B5EF4-FFF2-40B4-BE49-F238E27FC236}">
                  <a16:creationId xmlns:a16="http://schemas.microsoft.com/office/drawing/2014/main" id="{71E0CAA2-BAB8-4951-AE09-A1B806845536}"/>
                </a:ext>
                <a:ext uri="{C183D7F6-B498-43B3-948B-1728B52AA6E4}">
                  <adec:decorative xmlns:adec="http://schemas.microsoft.com/office/drawing/2017/decorative" val="1"/>
                </a:ext>
              </a:extLst>
            </p:cNvPr>
            <p:cNvGrpSpPr/>
            <p:nvPr/>
          </p:nvGrpSpPr>
          <p:grpSpPr>
            <a:xfrm>
              <a:off x="2105639" y="1992278"/>
              <a:ext cx="374367" cy="372858"/>
              <a:chOff x="2806561" y="2158206"/>
              <a:chExt cx="393700" cy="392112"/>
            </a:xfrm>
            <a:solidFill>
              <a:srgbClr val="DADFE1"/>
            </a:solidFill>
            <a:effectLst/>
          </p:grpSpPr>
          <p:sp>
            <p:nvSpPr>
              <p:cNvPr id="50" name="Freeform 36">
                <a:extLst>
                  <a:ext uri="{FF2B5EF4-FFF2-40B4-BE49-F238E27FC236}">
                    <a16:creationId xmlns:a16="http://schemas.microsoft.com/office/drawing/2014/main" id="{EFC24803-BE7F-4939-ADB8-C6FCC7AD72F4}"/>
                  </a:ext>
                </a:extLst>
              </p:cNvPr>
              <p:cNvSpPr>
                <a:spLocks noEditPoints="1"/>
              </p:cNvSpPr>
              <p:nvPr/>
            </p:nvSpPr>
            <p:spPr bwMode="auto">
              <a:xfrm>
                <a:off x="2806561" y="2158206"/>
                <a:ext cx="393700" cy="392112"/>
              </a:xfrm>
              <a:custGeom>
                <a:avLst/>
                <a:gdLst>
                  <a:gd name="T0" fmla="*/ 171 w 176"/>
                  <a:gd name="T1" fmla="*/ 119 h 175"/>
                  <a:gd name="T2" fmla="*/ 176 w 176"/>
                  <a:gd name="T3" fmla="*/ 102 h 175"/>
                  <a:gd name="T4" fmla="*/ 157 w 176"/>
                  <a:gd name="T5" fmla="*/ 91 h 175"/>
                  <a:gd name="T6" fmla="*/ 154 w 176"/>
                  <a:gd name="T7" fmla="*/ 66 h 175"/>
                  <a:gd name="T8" fmla="*/ 169 w 176"/>
                  <a:gd name="T9" fmla="*/ 50 h 175"/>
                  <a:gd name="T10" fmla="*/ 161 w 176"/>
                  <a:gd name="T11" fmla="*/ 36 h 175"/>
                  <a:gd name="T12" fmla="*/ 139 w 176"/>
                  <a:gd name="T13" fmla="*/ 41 h 175"/>
                  <a:gd name="T14" fmla="*/ 119 w 176"/>
                  <a:gd name="T15" fmla="*/ 26 h 175"/>
                  <a:gd name="T16" fmla="*/ 119 w 176"/>
                  <a:gd name="T17" fmla="*/ 4 h 175"/>
                  <a:gd name="T18" fmla="*/ 103 w 176"/>
                  <a:gd name="T19" fmla="*/ 0 h 175"/>
                  <a:gd name="T20" fmla="*/ 92 w 176"/>
                  <a:gd name="T21" fmla="*/ 19 h 175"/>
                  <a:gd name="T22" fmla="*/ 67 w 176"/>
                  <a:gd name="T23" fmla="*/ 22 h 175"/>
                  <a:gd name="T24" fmla="*/ 51 w 176"/>
                  <a:gd name="T25" fmla="*/ 7 h 175"/>
                  <a:gd name="T26" fmla="*/ 36 w 176"/>
                  <a:gd name="T27" fmla="*/ 15 h 175"/>
                  <a:gd name="T28" fmla="*/ 42 w 176"/>
                  <a:gd name="T29" fmla="*/ 36 h 175"/>
                  <a:gd name="T30" fmla="*/ 27 w 176"/>
                  <a:gd name="T31" fmla="*/ 56 h 175"/>
                  <a:gd name="T32" fmla="*/ 4 w 176"/>
                  <a:gd name="T33" fmla="*/ 57 h 175"/>
                  <a:gd name="T34" fmla="*/ 0 w 176"/>
                  <a:gd name="T35" fmla="*/ 73 h 175"/>
                  <a:gd name="T36" fmla="*/ 19 w 176"/>
                  <a:gd name="T37" fmla="*/ 84 h 175"/>
                  <a:gd name="T38" fmla="*/ 22 w 176"/>
                  <a:gd name="T39" fmla="*/ 109 h 175"/>
                  <a:gd name="T40" fmla="*/ 7 w 176"/>
                  <a:gd name="T41" fmla="*/ 125 h 175"/>
                  <a:gd name="T42" fmla="*/ 15 w 176"/>
                  <a:gd name="T43" fmla="*/ 139 h 175"/>
                  <a:gd name="T44" fmla="*/ 37 w 176"/>
                  <a:gd name="T45" fmla="*/ 134 h 175"/>
                  <a:gd name="T46" fmla="*/ 57 w 176"/>
                  <a:gd name="T47" fmla="*/ 149 h 175"/>
                  <a:gd name="T48" fmla="*/ 57 w 176"/>
                  <a:gd name="T49" fmla="*/ 171 h 175"/>
                  <a:gd name="T50" fmla="*/ 73 w 176"/>
                  <a:gd name="T51" fmla="*/ 175 h 175"/>
                  <a:gd name="T52" fmla="*/ 84 w 176"/>
                  <a:gd name="T53" fmla="*/ 156 h 175"/>
                  <a:gd name="T54" fmla="*/ 109 w 176"/>
                  <a:gd name="T55" fmla="*/ 153 h 175"/>
                  <a:gd name="T56" fmla="*/ 125 w 176"/>
                  <a:gd name="T57" fmla="*/ 168 h 175"/>
                  <a:gd name="T58" fmla="*/ 140 w 176"/>
                  <a:gd name="T59" fmla="*/ 160 h 175"/>
                  <a:gd name="T60" fmla="*/ 134 w 176"/>
                  <a:gd name="T61" fmla="*/ 139 h 175"/>
                  <a:gd name="T62" fmla="*/ 149 w 176"/>
                  <a:gd name="T63" fmla="*/ 119 h 175"/>
                  <a:gd name="T64" fmla="*/ 171 w 176"/>
                  <a:gd name="T65" fmla="*/ 119 h 175"/>
                  <a:gd name="T66" fmla="*/ 84 w 176"/>
                  <a:gd name="T67" fmla="*/ 136 h 175"/>
                  <a:gd name="T68" fmla="*/ 40 w 176"/>
                  <a:gd name="T69" fmla="*/ 84 h 175"/>
                  <a:gd name="T70" fmla="*/ 92 w 176"/>
                  <a:gd name="T71" fmla="*/ 39 h 175"/>
                  <a:gd name="T72" fmla="*/ 136 w 176"/>
                  <a:gd name="T73" fmla="*/ 91 h 175"/>
                  <a:gd name="T74" fmla="*/ 84 w 176"/>
                  <a:gd name="T75" fmla="*/ 136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75">
                    <a:moveTo>
                      <a:pt x="171" y="119"/>
                    </a:moveTo>
                    <a:cubicBezTo>
                      <a:pt x="176" y="102"/>
                      <a:pt x="176" y="102"/>
                      <a:pt x="176" y="102"/>
                    </a:cubicBezTo>
                    <a:cubicBezTo>
                      <a:pt x="157" y="91"/>
                      <a:pt x="157" y="91"/>
                      <a:pt x="157" y="91"/>
                    </a:cubicBezTo>
                    <a:cubicBezTo>
                      <a:pt x="157" y="82"/>
                      <a:pt x="156" y="74"/>
                      <a:pt x="154" y="66"/>
                    </a:cubicBezTo>
                    <a:cubicBezTo>
                      <a:pt x="169" y="50"/>
                      <a:pt x="169" y="50"/>
                      <a:pt x="169" y="50"/>
                    </a:cubicBezTo>
                    <a:cubicBezTo>
                      <a:pt x="161" y="36"/>
                      <a:pt x="161" y="36"/>
                      <a:pt x="161" y="36"/>
                    </a:cubicBezTo>
                    <a:cubicBezTo>
                      <a:pt x="139" y="41"/>
                      <a:pt x="139" y="41"/>
                      <a:pt x="139" y="41"/>
                    </a:cubicBezTo>
                    <a:cubicBezTo>
                      <a:pt x="134" y="35"/>
                      <a:pt x="127" y="30"/>
                      <a:pt x="119" y="26"/>
                    </a:cubicBezTo>
                    <a:cubicBezTo>
                      <a:pt x="119" y="4"/>
                      <a:pt x="119" y="4"/>
                      <a:pt x="119" y="4"/>
                    </a:cubicBezTo>
                    <a:cubicBezTo>
                      <a:pt x="103" y="0"/>
                      <a:pt x="103" y="0"/>
                      <a:pt x="103" y="0"/>
                    </a:cubicBezTo>
                    <a:cubicBezTo>
                      <a:pt x="92" y="19"/>
                      <a:pt x="92" y="19"/>
                      <a:pt x="92" y="19"/>
                    </a:cubicBezTo>
                    <a:cubicBezTo>
                      <a:pt x="83" y="18"/>
                      <a:pt x="74" y="19"/>
                      <a:pt x="67" y="22"/>
                    </a:cubicBezTo>
                    <a:cubicBezTo>
                      <a:pt x="51" y="7"/>
                      <a:pt x="51" y="7"/>
                      <a:pt x="51" y="7"/>
                    </a:cubicBezTo>
                    <a:cubicBezTo>
                      <a:pt x="36" y="15"/>
                      <a:pt x="36" y="15"/>
                      <a:pt x="36" y="15"/>
                    </a:cubicBezTo>
                    <a:cubicBezTo>
                      <a:pt x="42" y="36"/>
                      <a:pt x="42" y="36"/>
                      <a:pt x="42" y="36"/>
                    </a:cubicBezTo>
                    <a:cubicBezTo>
                      <a:pt x="36" y="42"/>
                      <a:pt x="30" y="49"/>
                      <a:pt x="27" y="56"/>
                    </a:cubicBezTo>
                    <a:cubicBezTo>
                      <a:pt x="4" y="57"/>
                      <a:pt x="4" y="57"/>
                      <a:pt x="4" y="57"/>
                    </a:cubicBezTo>
                    <a:cubicBezTo>
                      <a:pt x="0" y="73"/>
                      <a:pt x="0" y="73"/>
                      <a:pt x="0" y="73"/>
                    </a:cubicBezTo>
                    <a:cubicBezTo>
                      <a:pt x="19" y="84"/>
                      <a:pt x="19" y="84"/>
                      <a:pt x="19" y="84"/>
                    </a:cubicBezTo>
                    <a:cubicBezTo>
                      <a:pt x="19" y="93"/>
                      <a:pt x="20" y="101"/>
                      <a:pt x="22" y="109"/>
                    </a:cubicBezTo>
                    <a:cubicBezTo>
                      <a:pt x="7" y="125"/>
                      <a:pt x="7" y="125"/>
                      <a:pt x="7" y="125"/>
                    </a:cubicBezTo>
                    <a:cubicBezTo>
                      <a:pt x="15" y="139"/>
                      <a:pt x="15" y="139"/>
                      <a:pt x="15" y="139"/>
                    </a:cubicBezTo>
                    <a:cubicBezTo>
                      <a:pt x="37" y="134"/>
                      <a:pt x="37" y="134"/>
                      <a:pt x="37" y="134"/>
                    </a:cubicBezTo>
                    <a:cubicBezTo>
                      <a:pt x="42" y="140"/>
                      <a:pt x="49" y="145"/>
                      <a:pt x="57" y="149"/>
                    </a:cubicBezTo>
                    <a:cubicBezTo>
                      <a:pt x="57" y="171"/>
                      <a:pt x="57" y="171"/>
                      <a:pt x="57" y="171"/>
                    </a:cubicBezTo>
                    <a:cubicBezTo>
                      <a:pt x="73" y="175"/>
                      <a:pt x="73" y="175"/>
                      <a:pt x="73" y="175"/>
                    </a:cubicBezTo>
                    <a:cubicBezTo>
                      <a:pt x="84" y="156"/>
                      <a:pt x="84" y="156"/>
                      <a:pt x="84" y="156"/>
                    </a:cubicBezTo>
                    <a:cubicBezTo>
                      <a:pt x="93" y="157"/>
                      <a:pt x="101" y="156"/>
                      <a:pt x="109" y="153"/>
                    </a:cubicBezTo>
                    <a:cubicBezTo>
                      <a:pt x="125" y="168"/>
                      <a:pt x="125" y="168"/>
                      <a:pt x="125" y="168"/>
                    </a:cubicBezTo>
                    <a:cubicBezTo>
                      <a:pt x="140" y="160"/>
                      <a:pt x="140" y="160"/>
                      <a:pt x="140" y="160"/>
                    </a:cubicBezTo>
                    <a:cubicBezTo>
                      <a:pt x="134" y="139"/>
                      <a:pt x="134" y="139"/>
                      <a:pt x="134" y="139"/>
                    </a:cubicBezTo>
                    <a:cubicBezTo>
                      <a:pt x="140" y="133"/>
                      <a:pt x="146" y="126"/>
                      <a:pt x="149" y="119"/>
                    </a:cubicBezTo>
                    <a:lnTo>
                      <a:pt x="171" y="119"/>
                    </a:lnTo>
                    <a:close/>
                    <a:moveTo>
                      <a:pt x="84" y="136"/>
                    </a:moveTo>
                    <a:cubicBezTo>
                      <a:pt x="58" y="134"/>
                      <a:pt x="38" y="110"/>
                      <a:pt x="40" y="84"/>
                    </a:cubicBezTo>
                    <a:cubicBezTo>
                      <a:pt x="42" y="57"/>
                      <a:pt x="65" y="37"/>
                      <a:pt x="92" y="39"/>
                    </a:cubicBezTo>
                    <a:cubicBezTo>
                      <a:pt x="119" y="42"/>
                      <a:pt x="138" y="65"/>
                      <a:pt x="136" y="91"/>
                    </a:cubicBezTo>
                    <a:cubicBezTo>
                      <a:pt x="134" y="118"/>
                      <a:pt x="111" y="138"/>
                      <a:pt x="8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1" name="Freeform 37">
                <a:extLst>
                  <a:ext uri="{FF2B5EF4-FFF2-40B4-BE49-F238E27FC236}">
                    <a16:creationId xmlns:a16="http://schemas.microsoft.com/office/drawing/2014/main" id="{0690276B-C710-40C0-8616-81309A282B41}"/>
                  </a:ext>
                </a:extLst>
              </p:cNvPr>
              <p:cNvSpPr>
                <a:spLocks noEditPoints="1"/>
              </p:cNvSpPr>
              <p:nvPr/>
            </p:nvSpPr>
            <p:spPr bwMode="auto">
              <a:xfrm>
                <a:off x="2944674" y="2294731"/>
                <a:ext cx="119063" cy="119062"/>
              </a:xfrm>
              <a:custGeom>
                <a:avLst/>
                <a:gdLst>
                  <a:gd name="T0" fmla="*/ 26 w 53"/>
                  <a:gd name="T1" fmla="*/ 53 h 53"/>
                  <a:gd name="T2" fmla="*/ 53 w 53"/>
                  <a:gd name="T3" fmla="*/ 26 h 53"/>
                  <a:gd name="T4" fmla="*/ 26 w 53"/>
                  <a:gd name="T5" fmla="*/ 0 h 53"/>
                  <a:gd name="T6" fmla="*/ 0 w 53"/>
                  <a:gd name="T7" fmla="*/ 26 h 53"/>
                  <a:gd name="T8" fmla="*/ 26 w 53"/>
                  <a:gd name="T9" fmla="*/ 53 h 53"/>
                  <a:gd name="T10" fmla="*/ 26 w 53"/>
                  <a:gd name="T11" fmla="*/ 37 h 53"/>
                  <a:gd name="T12" fmla="*/ 15 w 53"/>
                  <a:gd name="T13" fmla="*/ 26 h 53"/>
                  <a:gd name="T14" fmla="*/ 26 w 53"/>
                  <a:gd name="T15" fmla="*/ 15 h 53"/>
                  <a:gd name="T16" fmla="*/ 37 w 53"/>
                  <a:gd name="T17" fmla="*/ 26 h 53"/>
                  <a:gd name="T18" fmla="*/ 26 w 53"/>
                  <a:gd name="T19" fmla="*/ 3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3">
                    <a:moveTo>
                      <a:pt x="26" y="53"/>
                    </a:moveTo>
                    <a:cubicBezTo>
                      <a:pt x="41" y="53"/>
                      <a:pt x="53" y="41"/>
                      <a:pt x="53" y="26"/>
                    </a:cubicBezTo>
                    <a:cubicBezTo>
                      <a:pt x="53" y="12"/>
                      <a:pt x="41" y="0"/>
                      <a:pt x="26" y="0"/>
                    </a:cubicBezTo>
                    <a:cubicBezTo>
                      <a:pt x="12" y="0"/>
                      <a:pt x="0" y="12"/>
                      <a:pt x="0" y="26"/>
                    </a:cubicBezTo>
                    <a:cubicBezTo>
                      <a:pt x="0" y="41"/>
                      <a:pt x="12" y="53"/>
                      <a:pt x="26" y="53"/>
                    </a:cubicBezTo>
                    <a:close/>
                    <a:moveTo>
                      <a:pt x="26" y="37"/>
                    </a:moveTo>
                    <a:cubicBezTo>
                      <a:pt x="20" y="37"/>
                      <a:pt x="15" y="32"/>
                      <a:pt x="15" y="26"/>
                    </a:cubicBezTo>
                    <a:cubicBezTo>
                      <a:pt x="15" y="20"/>
                      <a:pt x="20" y="15"/>
                      <a:pt x="26" y="15"/>
                    </a:cubicBezTo>
                    <a:cubicBezTo>
                      <a:pt x="32" y="15"/>
                      <a:pt x="37" y="20"/>
                      <a:pt x="37" y="26"/>
                    </a:cubicBezTo>
                    <a:cubicBezTo>
                      <a:pt x="37" y="32"/>
                      <a:pt x="32" y="37"/>
                      <a:pt x="2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3" name="Freeform 18">
              <a:extLst>
                <a:ext uri="{FF2B5EF4-FFF2-40B4-BE49-F238E27FC236}">
                  <a16:creationId xmlns:a16="http://schemas.microsoft.com/office/drawing/2014/main" id="{68981081-C89A-44E0-919E-80C531B5B691}"/>
                </a:ext>
                <a:ext uri="{C183D7F6-B498-43B3-948B-1728B52AA6E4}">
                  <adec:decorative xmlns:adec="http://schemas.microsoft.com/office/drawing/2017/decorative" val="1"/>
                </a:ext>
              </a:extLst>
            </p:cNvPr>
            <p:cNvSpPr>
              <a:spLocks noEditPoints="1"/>
            </p:cNvSpPr>
            <p:nvPr/>
          </p:nvSpPr>
          <p:spPr bwMode="auto">
            <a:xfrm>
              <a:off x="4524060" y="2199841"/>
              <a:ext cx="1249903" cy="1252922"/>
            </a:xfrm>
            <a:custGeom>
              <a:avLst/>
              <a:gdLst>
                <a:gd name="T0" fmla="*/ 582 w 587"/>
                <a:gd name="T1" fmla="*/ 356 h 588"/>
                <a:gd name="T2" fmla="*/ 539 w 587"/>
                <a:gd name="T3" fmla="*/ 298 h 588"/>
                <a:gd name="T4" fmla="*/ 583 w 587"/>
                <a:gd name="T5" fmla="*/ 243 h 588"/>
                <a:gd name="T6" fmla="*/ 522 w 587"/>
                <a:gd name="T7" fmla="*/ 203 h 588"/>
                <a:gd name="T8" fmla="*/ 541 w 587"/>
                <a:gd name="T9" fmla="*/ 134 h 588"/>
                <a:gd name="T10" fmla="*/ 471 w 587"/>
                <a:gd name="T11" fmla="*/ 124 h 588"/>
                <a:gd name="T12" fmla="*/ 462 w 587"/>
                <a:gd name="T13" fmla="*/ 53 h 588"/>
                <a:gd name="T14" fmla="*/ 390 w 587"/>
                <a:gd name="T15" fmla="*/ 68 h 588"/>
                <a:gd name="T16" fmla="*/ 356 w 587"/>
                <a:gd name="T17" fmla="*/ 6 h 588"/>
                <a:gd name="T18" fmla="*/ 298 w 587"/>
                <a:gd name="T19" fmla="*/ 48 h 588"/>
                <a:gd name="T20" fmla="*/ 243 w 587"/>
                <a:gd name="T21" fmla="*/ 5 h 588"/>
                <a:gd name="T22" fmla="*/ 203 w 587"/>
                <a:gd name="T23" fmla="*/ 66 h 588"/>
                <a:gd name="T24" fmla="*/ 134 w 587"/>
                <a:gd name="T25" fmla="*/ 47 h 588"/>
                <a:gd name="T26" fmla="*/ 123 w 587"/>
                <a:gd name="T27" fmla="*/ 117 h 588"/>
                <a:gd name="T28" fmla="*/ 53 w 587"/>
                <a:gd name="T29" fmla="*/ 125 h 588"/>
                <a:gd name="T30" fmla="*/ 68 w 587"/>
                <a:gd name="T31" fmla="*/ 197 h 588"/>
                <a:gd name="T32" fmla="*/ 6 w 587"/>
                <a:gd name="T33" fmla="*/ 232 h 588"/>
                <a:gd name="T34" fmla="*/ 48 w 587"/>
                <a:gd name="T35" fmla="*/ 290 h 588"/>
                <a:gd name="T36" fmla="*/ 4 w 587"/>
                <a:gd name="T37" fmla="*/ 345 h 588"/>
                <a:gd name="T38" fmla="*/ 66 w 587"/>
                <a:gd name="T39" fmla="*/ 385 h 588"/>
                <a:gd name="T40" fmla="*/ 47 w 587"/>
                <a:gd name="T41" fmla="*/ 454 h 588"/>
                <a:gd name="T42" fmla="*/ 117 w 587"/>
                <a:gd name="T43" fmla="*/ 465 h 588"/>
                <a:gd name="T44" fmla="*/ 125 w 587"/>
                <a:gd name="T45" fmla="*/ 535 h 588"/>
                <a:gd name="T46" fmla="*/ 197 w 587"/>
                <a:gd name="T47" fmla="*/ 520 h 588"/>
                <a:gd name="T48" fmla="*/ 232 w 587"/>
                <a:gd name="T49" fmla="*/ 582 h 588"/>
                <a:gd name="T50" fmla="*/ 289 w 587"/>
                <a:gd name="T51" fmla="*/ 540 h 588"/>
                <a:gd name="T52" fmla="*/ 345 w 587"/>
                <a:gd name="T53" fmla="*/ 583 h 588"/>
                <a:gd name="T54" fmla="*/ 385 w 587"/>
                <a:gd name="T55" fmla="*/ 522 h 588"/>
                <a:gd name="T56" fmla="*/ 453 w 587"/>
                <a:gd name="T57" fmla="*/ 541 h 588"/>
                <a:gd name="T58" fmla="*/ 464 w 587"/>
                <a:gd name="T59" fmla="*/ 471 h 588"/>
                <a:gd name="T60" fmla="*/ 535 w 587"/>
                <a:gd name="T61" fmla="*/ 463 h 588"/>
                <a:gd name="T62" fmla="*/ 520 w 587"/>
                <a:gd name="T63" fmla="*/ 391 h 588"/>
                <a:gd name="T64" fmla="*/ 243 w 587"/>
                <a:gd name="T65" fmla="*/ 476 h 588"/>
                <a:gd name="T66" fmla="*/ 345 w 587"/>
                <a:gd name="T67" fmla="*/ 112 h 588"/>
                <a:gd name="T68" fmla="*/ 243 w 587"/>
                <a:gd name="T69" fmla="*/ 476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7" h="588">
                  <a:moveTo>
                    <a:pt x="572" y="392"/>
                  </a:moveTo>
                  <a:cubicBezTo>
                    <a:pt x="582" y="356"/>
                    <a:pt x="582" y="356"/>
                    <a:pt x="582" y="356"/>
                  </a:cubicBezTo>
                  <a:cubicBezTo>
                    <a:pt x="537" y="330"/>
                    <a:pt x="537" y="330"/>
                    <a:pt x="537" y="330"/>
                  </a:cubicBezTo>
                  <a:cubicBezTo>
                    <a:pt x="538" y="319"/>
                    <a:pt x="539" y="309"/>
                    <a:pt x="539" y="298"/>
                  </a:cubicBezTo>
                  <a:cubicBezTo>
                    <a:pt x="587" y="280"/>
                    <a:pt x="587" y="280"/>
                    <a:pt x="587" y="280"/>
                  </a:cubicBezTo>
                  <a:cubicBezTo>
                    <a:pt x="583" y="243"/>
                    <a:pt x="583" y="243"/>
                    <a:pt x="583" y="243"/>
                  </a:cubicBezTo>
                  <a:cubicBezTo>
                    <a:pt x="532" y="236"/>
                    <a:pt x="532" y="236"/>
                    <a:pt x="532" y="236"/>
                  </a:cubicBezTo>
                  <a:cubicBezTo>
                    <a:pt x="530" y="224"/>
                    <a:pt x="526" y="213"/>
                    <a:pt x="522" y="203"/>
                  </a:cubicBezTo>
                  <a:cubicBezTo>
                    <a:pt x="559" y="167"/>
                    <a:pt x="559" y="167"/>
                    <a:pt x="559" y="167"/>
                  </a:cubicBezTo>
                  <a:cubicBezTo>
                    <a:pt x="541" y="134"/>
                    <a:pt x="541" y="134"/>
                    <a:pt x="541" y="134"/>
                  </a:cubicBezTo>
                  <a:cubicBezTo>
                    <a:pt x="491" y="147"/>
                    <a:pt x="491" y="147"/>
                    <a:pt x="491" y="147"/>
                  </a:cubicBezTo>
                  <a:cubicBezTo>
                    <a:pt x="485" y="139"/>
                    <a:pt x="478" y="131"/>
                    <a:pt x="471" y="124"/>
                  </a:cubicBezTo>
                  <a:cubicBezTo>
                    <a:pt x="492" y="77"/>
                    <a:pt x="492" y="77"/>
                    <a:pt x="492" y="77"/>
                  </a:cubicBezTo>
                  <a:cubicBezTo>
                    <a:pt x="462" y="53"/>
                    <a:pt x="462" y="53"/>
                    <a:pt x="462" y="53"/>
                  </a:cubicBezTo>
                  <a:cubicBezTo>
                    <a:pt x="421" y="84"/>
                    <a:pt x="421" y="84"/>
                    <a:pt x="421" y="84"/>
                  </a:cubicBezTo>
                  <a:cubicBezTo>
                    <a:pt x="411" y="78"/>
                    <a:pt x="401" y="73"/>
                    <a:pt x="390" y="68"/>
                  </a:cubicBezTo>
                  <a:cubicBezTo>
                    <a:pt x="392" y="16"/>
                    <a:pt x="392" y="16"/>
                    <a:pt x="392" y="16"/>
                  </a:cubicBezTo>
                  <a:cubicBezTo>
                    <a:pt x="356" y="6"/>
                    <a:pt x="356" y="6"/>
                    <a:pt x="356" y="6"/>
                  </a:cubicBezTo>
                  <a:cubicBezTo>
                    <a:pt x="330" y="51"/>
                    <a:pt x="330" y="51"/>
                    <a:pt x="330" y="51"/>
                  </a:cubicBezTo>
                  <a:cubicBezTo>
                    <a:pt x="319" y="49"/>
                    <a:pt x="309" y="49"/>
                    <a:pt x="298" y="48"/>
                  </a:cubicBezTo>
                  <a:cubicBezTo>
                    <a:pt x="280" y="0"/>
                    <a:pt x="280" y="0"/>
                    <a:pt x="280" y="0"/>
                  </a:cubicBezTo>
                  <a:cubicBezTo>
                    <a:pt x="243" y="5"/>
                    <a:pt x="243" y="5"/>
                    <a:pt x="243" y="5"/>
                  </a:cubicBezTo>
                  <a:cubicBezTo>
                    <a:pt x="235" y="55"/>
                    <a:pt x="235" y="55"/>
                    <a:pt x="235" y="55"/>
                  </a:cubicBezTo>
                  <a:cubicBezTo>
                    <a:pt x="224" y="58"/>
                    <a:pt x="213" y="62"/>
                    <a:pt x="203" y="66"/>
                  </a:cubicBezTo>
                  <a:cubicBezTo>
                    <a:pt x="167" y="29"/>
                    <a:pt x="167" y="29"/>
                    <a:pt x="167" y="29"/>
                  </a:cubicBezTo>
                  <a:cubicBezTo>
                    <a:pt x="134" y="47"/>
                    <a:pt x="134" y="47"/>
                    <a:pt x="134" y="47"/>
                  </a:cubicBezTo>
                  <a:cubicBezTo>
                    <a:pt x="147" y="97"/>
                    <a:pt x="147" y="97"/>
                    <a:pt x="147" y="97"/>
                  </a:cubicBezTo>
                  <a:cubicBezTo>
                    <a:pt x="139" y="103"/>
                    <a:pt x="131" y="110"/>
                    <a:pt x="123" y="117"/>
                  </a:cubicBezTo>
                  <a:cubicBezTo>
                    <a:pt x="76" y="96"/>
                    <a:pt x="76" y="96"/>
                    <a:pt x="76" y="96"/>
                  </a:cubicBezTo>
                  <a:cubicBezTo>
                    <a:pt x="53" y="125"/>
                    <a:pt x="53" y="125"/>
                    <a:pt x="53" y="125"/>
                  </a:cubicBezTo>
                  <a:cubicBezTo>
                    <a:pt x="84" y="167"/>
                    <a:pt x="84" y="167"/>
                    <a:pt x="84" y="167"/>
                  </a:cubicBezTo>
                  <a:cubicBezTo>
                    <a:pt x="78" y="176"/>
                    <a:pt x="73" y="187"/>
                    <a:pt x="68" y="197"/>
                  </a:cubicBezTo>
                  <a:cubicBezTo>
                    <a:pt x="16" y="196"/>
                    <a:pt x="16" y="196"/>
                    <a:pt x="16" y="196"/>
                  </a:cubicBezTo>
                  <a:cubicBezTo>
                    <a:pt x="6" y="232"/>
                    <a:pt x="6" y="232"/>
                    <a:pt x="6" y="232"/>
                  </a:cubicBezTo>
                  <a:cubicBezTo>
                    <a:pt x="51" y="258"/>
                    <a:pt x="51" y="258"/>
                    <a:pt x="51" y="258"/>
                  </a:cubicBezTo>
                  <a:cubicBezTo>
                    <a:pt x="49" y="269"/>
                    <a:pt x="48" y="279"/>
                    <a:pt x="48" y="290"/>
                  </a:cubicBezTo>
                  <a:cubicBezTo>
                    <a:pt x="0" y="308"/>
                    <a:pt x="0" y="308"/>
                    <a:pt x="0" y="308"/>
                  </a:cubicBezTo>
                  <a:cubicBezTo>
                    <a:pt x="4" y="345"/>
                    <a:pt x="4" y="345"/>
                    <a:pt x="4" y="345"/>
                  </a:cubicBezTo>
                  <a:cubicBezTo>
                    <a:pt x="55" y="352"/>
                    <a:pt x="55" y="352"/>
                    <a:pt x="55" y="352"/>
                  </a:cubicBezTo>
                  <a:cubicBezTo>
                    <a:pt x="58" y="364"/>
                    <a:pt x="62" y="375"/>
                    <a:pt x="66" y="385"/>
                  </a:cubicBezTo>
                  <a:cubicBezTo>
                    <a:pt x="29" y="421"/>
                    <a:pt x="29" y="421"/>
                    <a:pt x="29" y="421"/>
                  </a:cubicBezTo>
                  <a:cubicBezTo>
                    <a:pt x="47" y="454"/>
                    <a:pt x="47" y="454"/>
                    <a:pt x="47" y="454"/>
                  </a:cubicBezTo>
                  <a:cubicBezTo>
                    <a:pt x="97" y="441"/>
                    <a:pt x="97" y="441"/>
                    <a:pt x="97" y="441"/>
                  </a:cubicBezTo>
                  <a:cubicBezTo>
                    <a:pt x="103" y="449"/>
                    <a:pt x="110" y="457"/>
                    <a:pt x="117" y="465"/>
                  </a:cubicBezTo>
                  <a:cubicBezTo>
                    <a:pt x="96" y="511"/>
                    <a:pt x="96" y="511"/>
                    <a:pt x="96" y="511"/>
                  </a:cubicBezTo>
                  <a:cubicBezTo>
                    <a:pt x="125" y="535"/>
                    <a:pt x="125" y="535"/>
                    <a:pt x="125" y="535"/>
                  </a:cubicBezTo>
                  <a:cubicBezTo>
                    <a:pt x="167" y="504"/>
                    <a:pt x="167" y="504"/>
                    <a:pt x="167" y="504"/>
                  </a:cubicBezTo>
                  <a:cubicBezTo>
                    <a:pt x="176" y="510"/>
                    <a:pt x="187" y="515"/>
                    <a:pt x="197" y="520"/>
                  </a:cubicBezTo>
                  <a:cubicBezTo>
                    <a:pt x="196" y="572"/>
                    <a:pt x="196" y="572"/>
                    <a:pt x="196" y="572"/>
                  </a:cubicBezTo>
                  <a:cubicBezTo>
                    <a:pt x="232" y="582"/>
                    <a:pt x="232" y="582"/>
                    <a:pt x="232" y="582"/>
                  </a:cubicBezTo>
                  <a:cubicBezTo>
                    <a:pt x="258" y="537"/>
                    <a:pt x="258" y="537"/>
                    <a:pt x="258" y="537"/>
                  </a:cubicBezTo>
                  <a:cubicBezTo>
                    <a:pt x="269" y="539"/>
                    <a:pt x="279" y="539"/>
                    <a:pt x="289" y="540"/>
                  </a:cubicBezTo>
                  <a:cubicBezTo>
                    <a:pt x="308" y="588"/>
                    <a:pt x="308" y="588"/>
                    <a:pt x="308" y="588"/>
                  </a:cubicBezTo>
                  <a:cubicBezTo>
                    <a:pt x="345" y="583"/>
                    <a:pt x="345" y="583"/>
                    <a:pt x="345" y="583"/>
                  </a:cubicBezTo>
                  <a:cubicBezTo>
                    <a:pt x="352" y="533"/>
                    <a:pt x="352" y="533"/>
                    <a:pt x="352" y="533"/>
                  </a:cubicBezTo>
                  <a:cubicBezTo>
                    <a:pt x="364" y="530"/>
                    <a:pt x="375" y="526"/>
                    <a:pt x="385" y="522"/>
                  </a:cubicBezTo>
                  <a:cubicBezTo>
                    <a:pt x="421" y="559"/>
                    <a:pt x="421" y="559"/>
                    <a:pt x="421" y="559"/>
                  </a:cubicBezTo>
                  <a:cubicBezTo>
                    <a:pt x="453" y="541"/>
                    <a:pt x="453" y="541"/>
                    <a:pt x="453" y="541"/>
                  </a:cubicBezTo>
                  <a:cubicBezTo>
                    <a:pt x="440" y="491"/>
                    <a:pt x="440" y="491"/>
                    <a:pt x="440" y="491"/>
                  </a:cubicBezTo>
                  <a:cubicBezTo>
                    <a:pt x="449" y="485"/>
                    <a:pt x="457" y="478"/>
                    <a:pt x="464" y="471"/>
                  </a:cubicBezTo>
                  <a:cubicBezTo>
                    <a:pt x="511" y="492"/>
                    <a:pt x="511" y="492"/>
                    <a:pt x="511" y="492"/>
                  </a:cubicBezTo>
                  <a:cubicBezTo>
                    <a:pt x="535" y="463"/>
                    <a:pt x="535" y="463"/>
                    <a:pt x="535" y="463"/>
                  </a:cubicBezTo>
                  <a:cubicBezTo>
                    <a:pt x="504" y="421"/>
                    <a:pt x="504" y="421"/>
                    <a:pt x="504" y="421"/>
                  </a:cubicBezTo>
                  <a:cubicBezTo>
                    <a:pt x="510" y="412"/>
                    <a:pt x="515" y="401"/>
                    <a:pt x="520" y="391"/>
                  </a:cubicBezTo>
                  <a:lnTo>
                    <a:pt x="572" y="392"/>
                  </a:lnTo>
                  <a:close/>
                  <a:moveTo>
                    <a:pt x="243" y="476"/>
                  </a:moveTo>
                  <a:cubicBezTo>
                    <a:pt x="142" y="447"/>
                    <a:pt x="84" y="343"/>
                    <a:pt x="112" y="243"/>
                  </a:cubicBezTo>
                  <a:cubicBezTo>
                    <a:pt x="140" y="142"/>
                    <a:pt x="245" y="84"/>
                    <a:pt x="345" y="112"/>
                  </a:cubicBezTo>
                  <a:cubicBezTo>
                    <a:pt x="446" y="141"/>
                    <a:pt x="504" y="245"/>
                    <a:pt x="476" y="345"/>
                  </a:cubicBezTo>
                  <a:cubicBezTo>
                    <a:pt x="447" y="446"/>
                    <a:pt x="343" y="504"/>
                    <a:pt x="243" y="476"/>
                  </a:cubicBezTo>
                  <a:close/>
                </a:path>
              </a:pathLst>
            </a:custGeom>
            <a:solidFill>
              <a:schemeClr val="tx2"/>
            </a:solidFill>
            <a:ln>
              <a:noFill/>
            </a:ln>
            <a:effec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4" name="Freeform 20">
              <a:extLst>
                <a:ext uri="{FF2B5EF4-FFF2-40B4-BE49-F238E27FC236}">
                  <a16:creationId xmlns:a16="http://schemas.microsoft.com/office/drawing/2014/main" id="{4D286559-497C-4611-8811-F48848C020C8}"/>
                </a:ext>
                <a:ext uri="{C183D7F6-B498-43B3-948B-1728B52AA6E4}">
                  <adec:decorative xmlns:adec="http://schemas.microsoft.com/office/drawing/2017/decorative" val="1"/>
                </a:ext>
              </a:extLst>
            </p:cNvPr>
            <p:cNvSpPr>
              <a:spLocks noEditPoints="1"/>
            </p:cNvSpPr>
            <p:nvPr/>
          </p:nvSpPr>
          <p:spPr bwMode="auto">
            <a:xfrm>
              <a:off x="2842428" y="2255694"/>
              <a:ext cx="1553322" cy="1551812"/>
            </a:xfrm>
            <a:custGeom>
              <a:avLst/>
              <a:gdLst>
                <a:gd name="T0" fmla="*/ 461 w 730"/>
                <a:gd name="T1" fmla="*/ 716 h 729"/>
                <a:gd name="T2" fmla="*/ 500 w 730"/>
                <a:gd name="T3" fmla="*/ 638 h 729"/>
                <a:gd name="T4" fmla="*/ 586 w 730"/>
                <a:gd name="T5" fmla="*/ 654 h 729"/>
                <a:gd name="T6" fmla="*/ 593 w 730"/>
                <a:gd name="T7" fmla="*/ 567 h 729"/>
                <a:gd name="T8" fmla="*/ 682 w 730"/>
                <a:gd name="T9" fmla="*/ 546 h 729"/>
                <a:gd name="T10" fmla="*/ 654 w 730"/>
                <a:gd name="T11" fmla="*/ 462 h 729"/>
                <a:gd name="T12" fmla="*/ 726 w 730"/>
                <a:gd name="T13" fmla="*/ 413 h 729"/>
                <a:gd name="T14" fmla="*/ 669 w 730"/>
                <a:gd name="T15" fmla="*/ 346 h 729"/>
                <a:gd name="T16" fmla="*/ 717 w 730"/>
                <a:gd name="T17" fmla="*/ 269 h 729"/>
                <a:gd name="T18" fmla="*/ 638 w 730"/>
                <a:gd name="T19" fmla="*/ 229 h 729"/>
                <a:gd name="T20" fmla="*/ 655 w 730"/>
                <a:gd name="T21" fmla="*/ 143 h 729"/>
                <a:gd name="T22" fmla="*/ 567 w 730"/>
                <a:gd name="T23" fmla="*/ 136 h 729"/>
                <a:gd name="T24" fmla="*/ 546 w 730"/>
                <a:gd name="T25" fmla="*/ 47 h 729"/>
                <a:gd name="T26" fmla="*/ 463 w 730"/>
                <a:gd name="T27" fmla="*/ 76 h 729"/>
                <a:gd name="T28" fmla="*/ 413 w 730"/>
                <a:gd name="T29" fmla="*/ 3 h 729"/>
                <a:gd name="T30" fmla="*/ 347 w 730"/>
                <a:gd name="T31" fmla="*/ 60 h 729"/>
                <a:gd name="T32" fmla="*/ 269 w 730"/>
                <a:gd name="T33" fmla="*/ 13 h 729"/>
                <a:gd name="T34" fmla="*/ 230 w 730"/>
                <a:gd name="T35" fmla="*/ 91 h 729"/>
                <a:gd name="T36" fmla="*/ 144 w 730"/>
                <a:gd name="T37" fmla="*/ 75 h 729"/>
                <a:gd name="T38" fmla="*/ 137 w 730"/>
                <a:gd name="T39" fmla="*/ 162 h 729"/>
                <a:gd name="T40" fmla="*/ 48 w 730"/>
                <a:gd name="T41" fmla="*/ 183 h 729"/>
                <a:gd name="T42" fmla="*/ 76 w 730"/>
                <a:gd name="T43" fmla="*/ 267 h 729"/>
                <a:gd name="T44" fmla="*/ 3 w 730"/>
                <a:gd name="T45" fmla="*/ 316 h 729"/>
                <a:gd name="T46" fmla="*/ 61 w 730"/>
                <a:gd name="T47" fmla="*/ 383 h 729"/>
                <a:gd name="T48" fmla="*/ 13 w 730"/>
                <a:gd name="T49" fmla="*/ 460 h 729"/>
                <a:gd name="T50" fmla="*/ 92 w 730"/>
                <a:gd name="T51" fmla="*/ 499 h 729"/>
                <a:gd name="T52" fmla="*/ 75 w 730"/>
                <a:gd name="T53" fmla="*/ 586 h 729"/>
                <a:gd name="T54" fmla="*/ 163 w 730"/>
                <a:gd name="T55" fmla="*/ 592 h 729"/>
                <a:gd name="T56" fmla="*/ 184 w 730"/>
                <a:gd name="T57" fmla="*/ 682 h 729"/>
                <a:gd name="T58" fmla="*/ 267 w 730"/>
                <a:gd name="T59" fmla="*/ 653 h 729"/>
                <a:gd name="T60" fmla="*/ 317 w 730"/>
                <a:gd name="T61" fmla="*/ 726 h 729"/>
                <a:gd name="T62" fmla="*/ 383 w 730"/>
                <a:gd name="T63" fmla="*/ 669 h 729"/>
                <a:gd name="T64" fmla="*/ 262 w 730"/>
                <a:gd name="T65" fmla="*/ 575 h 729"/>
                <a:gd name="T66" fmla="*/ 468 w 730"/>
                <a:gd name="T67" fmla="*/ 154 h 729"/>
                <a:gd name="T68" fmla="*/ 262 w 730"/>
                <a:gd name="T69" fmla="*/ 575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30" h="729">
                  <a:moveTo>
                    <a:pt x="426" y="663"/>
                  </a:moveTo>
                  <a:cubicBezTo>
                    <a:pt x="461" y="716"/>
                    <a:pt x="461" y="716"/>
                    <a:pt x="461" y="716"/>
                  </a:cubicBezTo>
                  <a:cubicBezTo>
                    <a:pt x="505" y="701"/>
                    <a:pt x="505" y="701"/>
                    <a:pt x="505" y="701"/>
                  </a:cubicBezTo>
                  <a:cubicBezTo>
                    <a:pt x="500" y="638"/>
                    <a:pt x="500" y="638"/>
                    <a:pt x="500" y="638"/>
                  </a:cubicBezTo>
                  <a:cubicBezTo>
                    <a:pt x="512" y="632"/>
                    <a:pt x="523" y="625"/>
                    <a:pt x="534" y="618"/>
                  </a:cubicBezTo>
                  <a:cubicBezTo>
                    <a:pt x="586" y="654"/>
                    <a:pt x="586" y="654"/>
                    <a:pt x="586" y="654"/>
                  </a:cubicBezTo>
                  <a:cubicBezTo>
                    <a:pt x="621" y="624"/>
                    <a:pt x="621" y="624"/>
                    <a:pt x="621" y="624"/>
                  </a:cubicBezTo>
                  <a:cubicBezTo>
                    <a:pt x="593" y="567"/>
                    <a:pt x="593" y="567"/>
                    <a:pt x="593" y="567"/>
                  </a:cubicBezTo>
                  <a:cubicBezTo>
                    <a:pt x="602" y="556"/>
                    <a:pt x="611" y="545"/>
                    <a:pt x="619" y="533"/>
                  </a:cubicBezTo>
                  <a:cubicBezTo>
                    <a:pt x="682" y="546"/>
                    <a:pt x="682" y="546"/>
                    <a:pt x="682" y="546"/>
                  </a:cubicBezTo>
                  <a:cubicBezTo>
                    <a:pt x="703" y="504"/>
                    <a:pt x="703" y="504"/>
                    <a:pt x="703" y="504"/>
                  </a:cubicBezTo>
                  <a:cubicBezTo>
                    <a:pt x="654" y="462"/>
                    <a:pt x="654" y="462"/>
                    <a:pt x="654" y="462"/>
                  </a:cubicBezTo>
                  <a:cubicBezTo>
                    <a:pt x="658" y="450"/>
                    <a:pt x="661" y="437"/>
                    <a:pt x="664" y="425"/>
                  </a:cubicBezTo>
                  <a:cubicBezTo>
                    <a:pt x="726" y="413"/>
                    <a:pt x="726" y="413"/>
                    <a:pt x="726" y="413"/>
                  </a:cubicBezTo>
                  <a:cubicBezTo>
                    <a:pt x="730" y="367"/>
                    <a:pt x="730" y="367"/>
                    <a:pt x="730" y="367"/>
                  </a:cubicBezTo>
                  <a:cubicBezTo>
                    <a:pt x="669" y="346"/>
                    <a:pt x="669" y="346"/>
                    <a:pt x="669" y="346"/>
                  </a:cubicBezTo>
                  <a:cubicBezTo>
                    <a:pt x="668" y="332"/>
                    <a:pt x="666" y="318"/>
                    <a:pt x="664" y="304"/>
                  </a:cubicBezTo>
                  <a:cubicBezTo>
                    <a:pt x="717" y="269"/>
                    <a:pt x="717" y="269"/>
                    <a:pt x="717" y="269"/>
                  </a:cubicBezTo>
                  <a:cubicBezTo>
                    <a:pt x="702" y="225"/>
                    <a:pt x="702" y="225"/>
                    <a:pt x="702" y="225"/>
                  </a:cubicBezTo>
                  <a:cubicBezTo>
                    <a:pt x="638" y="229"/>
                    <a:pt x="638" y="229"/>
                    <a:pt x="638" y="229"/>
                  </a:cubicBezTo>
                  <a:cubicBezTo>
                    <a:pt x="632" y="218"/>
                    <a:pt x="626" y="207"/>
                    <a:pt x="619" y="196"/>
                  </a:cubicBezTo>
                  <a:cubicBezTo>
                    <a:pt x="655" y="143"/>
                    <a:pt x="655" y="143"/>
                    <a:pt x="655" y="143"/>
                  </a:cubicBezTo>
                  <a:cubicBezTo>
                    <a:pt x="624" y="108"/>
                    <a:pt x="624" y="108"/>
                    <a:pt x="624" y="108"/>
                  </a:cubicBezTo>
                  <a:cubicBezTo>
                    <a:pt x="567" y="136"/>
                    <a:pt x="567" y="136"/>
                    <a:pt x="567" y="136"/>
                  </a:cubicBezTo>
                  <a:cubicBezTo>
                    <a:pt x="557" y="127"/>
                    <a:pt x="545" y="118"/>
                    <a:pt x="533" y="110"/>
                  </a:cubicBezTo>
                  <a:cubicBezTo>
                    <a:pt x="546" y="47"/>
                    <a:pt x="546" y="47"/>
                    <a:pt x="546" y="47"/>
                  </a:cubicBezTo>
                  <a:cubicBezTo>
                    <a:pt x="505" y="27"/>
                    <a:pt x="505" y="27"/>
                    <a:pt x="505" y="27"/>
                  </a:cubicBezTo>
                  <a:cubicBezTo>
                    <a:pt x="463" y="76"/>
                    <a:pt x="463" y="76"/>
                    <a:pt x="463" y="76"/>
                  </a:cubicBezTo>
                  <a:cubicBezTo>
                    <a:pt x="450" y="72"/>
                    <a:pt x="438" y="68"/>
                    <a:pt x="425" y="66"/>
                  </a:cubicBezTo>
                  <a:cubicBezTo>
                    <a:pt x="413" y="3"/>
                    <a:pt x="413" y="3"/>
                    <a:pt x="413" y="3"/>
                  </a:cubicBezTo>
                  <a:cubicBezTo>
                    <a:pt x="367" y="0"/>
                    <a:pt x="367" y="0"/>
                    <a:pt x="367" y="0"/>
                  </a:cubicBezTo>
                  <a:cubicBezTo>
                    <a:pt x="347" y="60"/>
                    <a:pt x="347" y="60"/>
                    <a:pt x="347" y="60"/>
                  </a:cubicBezTo>
                  <a:cubicBezTo>
                    <a:pt x="332" y="61"/>
                    <a:pt x="318" y="63"/>
                    <a:pt x="304" y="66"/>
                  </a:cubicBezTo>
                  <a:cubicBezTo>
                    <a:pt x="269" y="13"/>
                    <a:pt x="269" y="13"/>
                    <a:pt x="269" y="13"/>
                  </a:cubicBezTo>
                  <a:cubicBezTo>
                    <a:pt x="225" y="28"/>
                    <a:pt x="225" y="28"/>
                    <a:pt x="225" y="28"/>
                  </a:cubicBezTo>
                  <a:cubicBezTo>
                    <a:pt x="230" y="91"/>
                    <a:pt x="230" y="91"/>
                    <a:pt x="230" y="91"/>
                  </a:cubicBezTo>
                  <a:cubicBezTo>
                    <a:pt x="218" y="97"/>
                    <a:pt x="207" y="103"/>
                    <a:pt x="196" y="111"/>
                  </a:cubicBezTo>
                  <a:cubicBezTo>
                    <a:pt x="144" y="75"/>
                    <a:pt x="144" y="75"/>
                    <a:pt x="144" y="75"/>
                  </a:cubicBezTo>
                  <a:cubicBezTo>
                    <a:pt x="109" y="105"/>
                    <a:pt x="109" y="105"/>
                    <a:pt x="109" y="105"/>
                  </a:cubicBezTo>
                  <a:cubicBezTo>
                    <a:pt x="137" y="162"/>
                    <a:pt x="137" y="162"/>
                    <a:pt x="137" y="162"/>
                  </a:cubicBezTo>
                  <a:cubicBezTo>
                    <a:pt x="128" y="173"/>
                    <a:pt x="119" y="184"/>
                    <a:pt x="111" y="196"/>
                  </a:cubicBezTo>
                  <a:cubicBezTo>
                    <a:pt x="48" y="183"/>
                    <a:pt x="48" y="183"/>
                    <a:pt x="48" y="183"/>
                  </a:cubicBezTo>
                  <a:cubicBezTo>
                    <a:pt x="27" y="225"/>
                    <a:pt x="27" y="225"/>
                    <a:pt x="27" y="225"/>
                  </a:cubicBezTo>
                  <a:cubicBezTo>
                    <a:pt x="76" y="267"/>
                    <a:pt x="76" y="267"/>
                    <a:pt x="76" y="267"/>
                  </a:cubicBezTo>
                  <a:cubicBezTo>
                    <a:pt x="72" y="279"/>
                    <a:pt x="69" y="292"/>
                    <a:pt x="66" y="304"/>
                  </a:cubicBezTo>
                  <a:cubicBezTo>
                    <a:pt x="3" y="316"/>
                    <a:pt x="3" y="316"/>
                    <a:pt x="3" y="316"/>
                  </a:cubicBezTo>
                  <a:cubicBezTo>
                    <a:pt x="0" y="362"/>
                    <a:pt x="0" y="362"/>
                    <a:pt x="0" y="362"/>
                  </a:cubicBezTo>
                  <a:cubicBezTo>
                    <a:pt x="61" y="383"/>
                    <a:pt x="61" y="383"/>
                    <a:pt x="61" y="383"/>
                  </a:cubicBezTo>
                  <a:cubicBezTo>
                    <a:pt x="62" y="397"/>
                    <a:pt x="63" y="411"/>
                    <a:pt x="66" y="425"/>
                  </a:cubicBezTo>
                  <a:cubicBezTo>
                    <a:pt x="13" y="460"/>
                    <a:pt x="13" y="460"/>
                    <a:pt x="13" y="460"/>
                  </a:cubicBezTo>
                  <a:cubicBezTo>
                    <a:pt x="28" y="504"/>
                    <a:pt x="28" y="504"/>
                    <a:pt x="28" y="504"/>
                  </a:cubicBezTo>
                  <a:cubicBezTo>
                    <a:pt x="92" y="499"/>
                    <a:pt x="92" y="499"/>
                    <a:pt x="92" y="499"/>
                  </a:cubicBezTo>
                  <a:cubicBezTo>
                    <a:pt x="97" y="511"/>
                    <a:pt x="104" y="522"/>
                    <a:pt x="111" y="533"/>
                  </a:cubicBezTo>
                  <a:cubicBezTo>
                    <a:pt x="75" y="586"/>
                    <a:pt x="75" y="586"/>
                    <a:pt x="75" y="586"/>
                  </a:cubicBezTo>
                  <a:cubicBezTo>
                    <a:pt x="106" y="621"/>
                    <a:pt x="106" y="621"/>
                    <a:pt x="106" y="621"/>
                  </a:cubicBezTo>
                  <a:cubicBezTo>
                    <a:pt x="163" y="592"/>
                    <a:pt x="163" y="592"/>
                    <a:pt x="163" y="592"/>
                  </a:cubicBezTo>
                  <a:cubicBezTo>
                    <a:pt x="173" y="602"/>
                    <a:pt x="185" y="611"/>
                    <a:pt x="197" y="619"/>
                  </a:cubicBezTo>
                  <a:cubicBezTo>
                    <a:pt x="184" y="682"/>
                    <a:pt x="184" y="682"/>
                    <a:pt x="184" y="682"/>
                  </a:cubicBezTo>
                  <a:cubicBezTo>
                    <a:pt x="225" y="702"/>
                    <a:pt x="225" y="702"/>
                    <a:pt x="225" y="702"/>
                  </a:cubicBezTo>
                  <a:cubicBezTo>
                    <a:pt x="267" y="653"/>
                    <a:pt x="267" y="653"/>
                    <a:pt x="267" y="653"/>
                  </a:cubicBezTo>
                  <a:cubicBezTo>
                    <a:pt x="280" y="657"/>
                    <a:pt x="292" y="661"/>
                    <a:pt x="305" y="663"/>
                  </a:cubicBezTo>
                  <a:cubicBezTo>
                    <a:pt x="317" y="726"/>
                    <a:pt x="317" y="726"/>
                    <a:pt x="317" y="726"/>
                  </a:cubicBezTo>
                  <a:cubicBezTo>
                    <a:pt x="363" y="729"/>
                    <a:pt x="363" y="729"/>
                    <a:pt x="363" y="729"/>
                  </a:cubicBezTo>
                  <a:cubicBezTo>
                    <a:pt x="383" y="669"/>
                    <a:pt x="383" y="669"/>
                    <a:pt x="383" y="669"/>
                  </a:cubicBezTo>
                  <a:cubicBezTo>
                    <a:pt x="397" y="668"/>
                    <a:pt x="412" y="666"/>
                    <a:pt x="426" y="663"/>
                  </a:cubicBezTo>
                  <a:close/>
                  <a:moveTo>
                    <a:pt x="262" y="575"/>
                  </a:moveTo>
                  <a:cubicBezTo>
                    <a:pt x="146" y="518"/>
                    <a:pt x="97" y="377"/>
                    <a:pt x="154" y="261"/>
                  </a:cubicBezTo>
                  <a:cubicBezTo>
                    <a:pt x="211" y="145"/>
                    <a:pt x="352" y="97"/>
                    <a:pt x="468" y="154"/>
                  </a:cubicBezTo>
                  <a:cubicBezTo>
                    <a:pt x="584" y="211"/>
                    <a:pt x="632" y="351"/>
                    <a:pt x="575" y="468"/>
                  </a:cubicBezTo>
                  <a:cubicBezTo>
                    <a:pt x="518" y="584"/>
                    <a:pt x="378" y="632"/>
                    <a:pt x="262" y="575"/>
                  </a:cubicBezTo>
                  <a:close/>
                </a:path>
              </a:pathLst>
            </a:custGeom>
            <a:solidFill>
              <a:schemeClr val="tx2"/>
            </a:solidFill>
            <a:ln>
              <a:noFill/>
            </a:ln>
            <a:effec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5" name="Freeform 22">
              <a:extLst>
                <a:ext uri="{FF2B5EF4-FFF2-40B4-BE49-F238E27FC236}">
                  <a16:creationId xmlns:a16="http://schemas.microsoft.com/office/drawing/2014/main" id="{1329810A-541C-4C18-87C0-29BFBB0D1761}"/>
                </a:ext>
                <a:ext uri="{C183D7F6-B498-43B3-948B-1728B52AA6E4}">
                  <adec:decorative xmlns:adec="http://schemas.microsoft.com/office/drawing/2017/decorative" val="1"/>
                </a:ext>
              </a:extLst>
            </p:cNvPr>
            <p:cNvSpPr>
              <a:spLocks noEditPoints="1"/>
            </p:cNvSpPr>
            <p:nvPr/>
          </p:nvSpPr>
          <p:spPr bwMode="auto">
            <a:xfrm>
              <a:off x="2280878" y="3668627"/>
              <a:ext cx="1547283" cy="1548793"/>
            </a:xfrm>
            <a:custGeom>
              <a:avLst/>
              <a:gdLst>
                <a:gd name="T0" fmla="*/ 435 w 727"/>
                <a:gd name="T1" fmla="*/ 721 h 727"/>
                <a:gd name="T2" fmla="*/ 479 w 727"/>
                <a:gd name="T3" fmla="*/ 645 h 727"/>
                <a:gd name="T4" fmla="*/ 564 w 727"/>
                <a:gd name="T5" fmla="*/ 668 h 727"/>
                <a:gd name="T6" fmla="*/ 577 w 727"/>
                <a:gd name="T7" fmla="*/ 581 h 727"/>
                <a:gd name="T8" fmla="*/ 668 w 727"/>
                <a:gd name="T9" fmla="*/ 566 h 727"/>
                <a:gd name="T10" fmla="*/ 645 w 727"/>
                <a:gd name="T11" fmla="*/ 481 h 727"/>
                <a:gd name="T12" fmla="*/ 721 w 727"/>
                <a:gd name="T13" fmla="*/ 436 h 727"/>
                <a:gd name="T14" fmla="*/ 668 w 727"/>
                <a:gd name="T15" fmla="*/ 366 h 727"/>
                <a:gd name="T16" fmla="*/ 721 w 727"/>
                <a:gd name="T17" fmla="*/ 292 h 727"/>
                <a:gd name="T18" fmla="*/ 645 w 727"/>
                <a:gd name="T19" fmla="*/ 247 h 727"/>
                <a:gd name="T20" fmla="*/ 668 w 727"/>
                <a:gd name="T21" fmla="*/ 162 h 727"/>
                <a:gd name="T22" fmla="*/ 581 w 727"/>
                <a:gd name="T23" fmla="*/ 150 h 727"/>
                <a:gd name="T24" fmla="*/ 566 w 727"/>
                <a:gd name="T25" fmla="*/ 59 h 727"/>
                <a:gd name="T26" fmla="*/ 481 w 727"/>
                <a:gd name="T27" fmla="*/ 82 h 727"/>
                <a:gd name="T28" fmla="*/ 436 w 727"/>
                <a:gd name="T29" fmla="*/ 6 h 727"/>
                <a:gd name="T30" fmla="*/ 366 w 727"/>
                <a:gd name="T31" fmla="*/ 58 h 727"/>
                <a:gd name="T32" fmla="*/ 292 w 727"/>
                <a:gd name="T33" fmla="*/ 6 h 727"/>
                <a:gd name="T34" fmla="*/ 247 w 727"/>
                <a:gd name="T35" fmla="*/ 81 h 727"/>
                <a:gd name="T36" fmla="*/ 162 w 727"/>
                <a:gd name="T37" fmla="*/ 59 h 727"/>
                <a:gd name="T38" fmla="*/ 150 w 727"/>
                <a:gd name="T39" fmla="*/ 146 h 727"/>
                <a:gd name="T40" fmla="*/ 59 w 727"/>
                <a:gd name="T41" fmla="*/ 161 h 727"/>
                <a:gd name="T42" fmla="*/ 82 w 727"/>
                <a:gd name="T43" fmla="*/ 246 h 727"/>
                <a:gd name="T44" fmla="*/ 6 w 727"/>
                <a:gd name="T45" fmla="*/ 290 h 727"/>
                <a:gd name="T46" fmla="*/ 59 w 727"/>
                <a:gd name="T47" fmla="*/ 361 h 727"/>
                <a:gd name="T48" fmla="*/ 6 w 727"/>
                <a:gd name="T49" fmla="*/ 435 h 727"/>
                <a:gd name="T50" fmla="*/ 82 w 727"/>
                <a:gd name="T51" fmla="*/ 479 h 727"/>
                <a:gd name="T52" fmla="*/ 59 w 727"/>
                <a:gd name="T53" fmla="*/ 564 h 727"/>
                <a:gd name="T54" fmla="*/ 146 w 727"/>
                <a:gd name="T55" fmla="*/ 577 h 727"/>
                <a:gd name="T56" fmla="*/ 161 w 727"/>
                <a:gd name="T57" fmla="*/ 667 h 727"/>
                <a:gd name="T58" fmla="*/ 246 w 727"/>
                <a:gd name="T59" fmla="*/ 645 h 727"/>
                <a:gd name="T60" fmla="*/ 290 w 727"/>
                <a:gd name="T61" fmla="*/ 721 h 727"/>
                <a:gd name="T62" fmla="*/ 361 w 727"/>
                <a:gd name="T63" fmla="*/ 668 h 727"/>
                <a:gd name="T64" fmla="*/ 246 w 727"/>
                <a:gd name="T65" fmla="*/ 566 h 727"/>
                <a:gd name="T66" fmla="*/ 481 w 727"/>
                <a:gd name="T67" fmla="*/ 160 h 727"/>
                <a:gd name="T68" fmla="*/ 246 w 727"/>
                <a:gd name="T69" fmla="*/ 566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7" h="727">
                  <a:moveTo>
                    <a:pt x="404" y="665"/>
                  </a:moveTo>
                  <a:cubicBezTo>
                    <a:pt x="435" y="721"/>
                    <a:pt x="435" y="721"/>
                    <a:pt x="435" y="721"/>
                  </a:cubicBezTo>
                  <a:cubicBezTo>
                    <a:pt x="480" y="709"/>
                    <a:pt x="480" y="709"/>
                    <a:pt x="480" y="709"/>
                  </a:cubicBezTo>
                  <a:cubicBezTo>
                    <a:pt x="479" y="645"/>
                    <a:pt x="479" y="645"/>
                    <a:pt x="479" y="645"/>
                  </a:cubicBezTo>
                  <a:cubicBezTo>
                    <a:pt x="491" y="640"/>
                    <a:pt x="503" y="634"/>
                    <a:pt x="514" y="628"/>
                  </a:cubicBezTo>
                  <a:cubicBezTo>
                    <a:pt x="564" y="668"/>
                    <a:pt x="564" y="668"/>
                    <a:pt x="564" y="668"/>
                  </a:cubicBezTo>
                  <a:cubicBezTo>
                    <a:pt x="601" y="640"/>
                    <a:pt x="601" y="640"/>
                    <a:pt x="601" y="640"/>
                  </a:cubicBezTo>
                  <a:cubicBezTo>
                    <a:pt x="577" y="581"/>
                    <a:pt x="577" y="581"/>
                    <a:pt x="577" y="581"/>
                  </a:cubicBezTo>
                  <a:cubicBezTo>
                    <a:pt x="587" y="571"/>
                    <a:pt x="597" y="560"/>
                    <a:pt x="605" y="548"/>
                  </a:cubicBezTo>
                  <a:cubicBezTo>
                    <a:pt x="668" y="566"/>
                    <a:pt x="668" y="566"/>
                    <a:pt x="668" y="566"/>
                  </a:cubicBezTo>
                  <a:cubicBezTo>
                    <a:pt x="691" y="526"/>
                    <a:pt x="691" y="526"/>
                    <a:pt x="691" y="526"/>
                  </a:cubicBezTo>
                  <a:cubicBezTo>
                    <a:pt x="645" y="481"/>
                    <a:pt x="645" y="481"/>
                    <a:pt x="645" y="481"/>
                  </a:cubicBezTo>
                  <a:cubicBezTo>
                    <a:pt x="650" y="468"/>
                    <a:pt x="654" y="456"/>
                    <a:pt x="657" y="444"/>
                  </a:cubicBezTo>
                  <a:cubicBezTo>
                    <a:pt x="721" y="436"/>
                    <a:pt x="721" y="436"/>
                    <a:pt x="721" y="436"/>
                  </a:cubicBezTo>
                  <a:cubicBezTo>
                    <a:pt x="727" y="390"/>
                    <a:pt x="727" y="390"/>
                    <a:pt x="727" y="390"/>
                  </a:cubicBezTo>
                  <a:cubicBezTo>
                    <a:pt x="668" y="366"/>
                    <a:pt x="668" y="366"/>
                    <a:pt x="668" y="366"/>
                  </a:cubicBezTo>
                  <a:cubicBezTo>
                    <a:pt x="668" y="352"/>
                    <a:pt x="667" y="337"/>
                    <a:pt x="666" y="323"/>
                  </a:cubicBezTo>
                  <a:cubicBezTo>
                    <a:pt x="721" y="292"/>
                    <a:pt x="721" y="292"/>
                    <a:pt x="721" y="292"/>
                  </a:cubicBezTo>
                  <a:cubicBezTo>
                    <a:pt x="709" y="247"/>
                    <a:pt x="709" y="247"/>
                    <a:pt x="709" y="247"/>
                  </a:cubicBezTo>
                  <a:cubicBezTo>
                    <a:pt x="645" y="247"/>
                    <a:pt x="645" y="247"/>
                    <a:pt x="645" y="247"/>
                  </a:cubicBezTo>
                  <a:cubicBezTo>
                    <a:pt x="640" y="235"/>
                    <a:pt x="635" y="224"/>
                    <a:pt x="628" y="212"/>
                  </a:cubicBezTo>
                  <a:cubicBezTo>
                    <a:pt x="668" y="162"/>
                    <a:pt x="668" y="162"/>
                    <a:pt x="668" y="162"/>
                  </a:cubicBezTo>
                  <a:cubicBezTo>
                    <a:pt x="640" y="125"/>
                    <a:pt x="640" y="125"/>
                    <a:pt x="640" y="125"/>
                  </a:cubicBezTo>
                  <a:cubicBezTo>
                    <a:pt x="581" y="150"/>
                    <a:pt x="581" y="150"/>
                    <a:pt x="581" y="150"/>
                  </a:cubicBezTo>
                  <a:cubicBezTo>
                    <a:pt x="571" y="140"/>
                    <a:pt x="560" y="130"/>
                    <a:pt x="549" y="121"/>
                  </a:cubicBezTo>
                  <a:cubicBezTo>
                    <a:pt x="566" y="59"/>
                    <a:pt x="566" y="59"/>
                    <a:pt x="566" y="59"/>
                  </a:cubicBezTo>
                  <a:cubicBezTo>
                    <a:pt x="526" y="36"/>
                    <a:pt x="526" y="36"/>
                    <a:pt x="526" y="36"/>
                  </a:cubicBezTo>
                  <a:cubicBezTo>
                    <a:pt x="481" y="82"/>
                    <a:pt x="481" y="82"/>
                    <a:pt x="481" y="82"/>
                  </a:cubicBezTo>
                  <a:cubicBezTo>
                    <a:pt x="469" y="77"/>
                    <a:pt x="456" y="73"/>
                    <a:pt x="444" y="69"/>
                  </a:cubicBezTo>
                  <a:cubicBezTo>
                    <a:pt x="436" y="6"/>
                    <a:pt x="436" y="6"/>
                    <a:pt x="436" y="6"/>
                  </a:cubicBezTo>
                  <a:cubicBezTo>
                    <a:pt x="391" y="0"/>
                    <a:pt x="391" y="0"/>
                    <a:pt x="391" y="0"/>
                  </a:cubicBezTo>
                  <a:cubicBezTo>
                    <a:pt x="366" y="58"/>
                    <a:pt x="366" y="58"/>
                    <a:pt x="366" y="58"/>
                  </a:cubicBezTo>
                  <a:cubicBezTo>
                    <a:pt x="352" y="58"/>
                    <a:pt x="337" y="59"/>
                    <a:pt x="323" y="61"/>
                  </a:cubicBezTo>
                  <a:cubicBezTo>
                    <a:pt x="292" y="6"/>
                    <a:pt x="292" y="6"/>
                    <a:pt x="292" y="6"/>
                  </a:cubicBezTo>
                  <a:cubicBezTo>
                    <a:pt x="247" y="18"/>
                    <a:pt x="247" y="18"/>
                    <a:pt x="247" y="18"/>
                  </a:cubicBezTo>
                  <a:cubicBezTo>
                    <a:pt x="247" y="81"/>
                    <a:pt x="247" y="81"/>
                    <a:pt x="247" y="81"/>
                  </a:cubicBezTo>
                  <a:cubicBezTo>
                    <a:pt x="235" y="86"/>
                    <a:pt x="224" y="92"/>
                    <a:pt x="212" y="98"/>
                  </a:cubicBezTo>
                  <a:cubicBezTo>
                    <a:pt x="162" y="59"/>
                    <a:pt x="162" y="59"/>
                    <a:pt x="162" y="59"/>
                  </a:cubicBezTo>
                  <a:cubicBezTo>
                    <a:pt x="125" y="87"/>
                    <a:pt x="125" y="87"/>
                    <a:pt x="125" y="87"/>
                  </a:cubicBezTo>
                  <a:cubicBezTo>
                    <a:pt x="150" y="146"/>
                    <a:pt x="150" y="146"/>
                    <a:pt x="150" y="146"/>
                  </a:cubicBezTo>
                  <a:cubicBezTo>
                    <a:pt x="140" y="156"/>
                    <a:pt x="130" y="166"/>
                    <a:pt x="121" y="178"/>
                  </a:cubicBezTo>
                  <a:cubicBezTo>
                    <a:pt x="59" y="161"/>
                    <a:pt x="59" y="161"/>
                    <a:pt x="59" y="161"/>
                  </a:cubicBezTo>
                  <a:cubicBezTo>
                    <a:pt x="36" y="201"/>
                    <a:pt x="36" y="201"/>
                    <a:pt x="36" y="201"/>
                  </a:cubicBezTo>
                  <a:cubicBezTo>
                    <a:pt x="82" y="246"/>
                    <a:pt x="82" y="246"/>
                    <a:pt x="82" y="246"/>
                  </a:cubicBezTo>
                  <a:cubicBezTo>
                    <a:pt x="77" y="258"/>
                    <a:pt x="73" y="270"/>
                    <a:pt x="69" y="283"/>
                  </a:cubicBezTo>
                  <a:cubicBezTo>
                    <a:pt x="6" y="290"/>
                    <a:pt x="6" y="290"/>
                    <a:pt x="6" y="290"/>
                  </a:cubicBezTo>
                  <a:cubicBezTo>
                    <a:pt x="0" y="336"/>
                    <a:pt x="0" y="336"/>
                    <a:pt x="0" y="336"/>
                  </a:cubicBezTo>
                  <a:cubicBezTo>
                    <a:pt x="59" y="361"/>
                    <a:pt x="59" y="361"/>
                    <a:pt x="59" y="361"/>
                  </a:cubicBezTo>
                  <a:cubicBezTo>
                    <a:pt x="59" y="375"/>
                    <a:pt x="59" y="389"/>
                    <a:pt x="61" y="403"/>
                  </a:cubicBezTo>
                  <a:cubicBezTo>
                    <a:pt x="6" y="435"/>
                    <a:pt x="6" y="435"/>
                    <a:pt x="6" y="435"/>
                  </a:cubicBezTo>
                  <a:cubicBezTo>
                    <a:pt x="18" y="480"/>
                    <a:pt x="18" y="480"/>
                    <a:pt x="18" y="480"/>
                  </a:cubicBezTo>
                  <a:cubicBezTo>
                    <a:pt x="82" y="479"/>
                    <a:pt x="82" y="479"/>
                    <a:pt x="82" y="479"/>
                  </a:cubicBezTo>
                  <a:cubicBezTo>
                    <a:pt x="87" y="491"/>
                    <a:pt x="92" y="503"/>
                    <a:pt x="99" y="514"/>
                  </a:cubicBezTo>
                  <a:cubicBezTo>
                    <a:pt x="59" y="564"/>
                    <a:pt x="59" y="564"/>
                    <a:pt x="59" y="564"/>
                  </a:cubicBezTo>
                  <a:cubicBezTo>
                    <a:pt x="87" y="601"/>
                    <a:pt x="87" y="601"/>
                    <a:pt x="87" y="601"/>
                  </a:cubicBezTo>
                  <a:cubicBezTo>
                    <a:pt x="146" y="577"/>
                    <a:pt x="146" y="577"/>
                    <a:pt x="146" y="577"/>
                  </a:cubicBezTo>
                  <a:cubicBezTo>
                    <a:pt x="156" y="587"/>
                    <a:pt x="167" y="596"/>
                    <a:pt x="178" y="605"/>
                  </a:cubicBezTo>
                  <a:cubicBezTo>
                    <a:pt x="161" y="667"/>
                    <a:pt x="161" y="667"/>
                    <a:pt x="161" y="667"/>
                  </a:cubicBezTo>
                  <a:cubicBezTo>
                    <a:pt x="201" y="691"/>
                    <a:pt x="201" y="691"/>
                    <a:pt x="201" y="691"/>
                  </a:cubicBezTo>
                  <a:cubicBezTo>
                    <a:pt x="246" y="645"/>
                    <a:pt x="246" y="645"/>
                    <a:pt x="246" y="645"/>
                  </a:cubicBezTo>
                  <a:cubicBezTo>
                    <a:pt x="258" y="650"/>
                    <a:pt x="271" y="654"/>
                    <a:pt x="283" y="657"/>
                  </a:cubicBezTo>
                  <a:cubicBezTo>
                    <a:pt x="290" y="721"/>
                    <a:pt x="290" y="721"/>
                    <a:pt x="290" y="721"/>
                  </a:cubicBezTo>
                  <a:cubicBezTo>
                    <a:pt x="336" y="727"/>
                    <a:pt x="336" y="727"/>
                    <a:pt x="336" y="727"/>
                  </a:cubicBezTo>
                  <a:cubicBezTo>
                    <a:pt x="361" y="668"/>
                    <a:pt x="361" y="668"/>
                    <a:pt x="361" y="668"/>
                  </a:cubicBezTo>
                  <a:cubicBezTo>
                    <a:pt x="375" y="668"/>
                    <a:pt x="389" y="667"/>
                    <a:pt x="404" y="665"/>
                  </a:cubicBezTo>
                  <a:close/>
                  <a:moveTo>
                    <a:pt x="246" y="566"/>
                  </a:moveTo>
                  <a:cubicBezTo>
                    <a:pt x="134" y="501"/>
                    <a:pt x="96" y="358"/>
                    <a:pt x="160" y="246"/>
                  </a:cubicBezTo>
                  <a:cubicBezTo>
                    <a:pt x="225" y="134"/>
                    <a:pt x="369" y="95"/>
                    <a:pt x="481" y="160"/>
                  </a:cubicBezTo>
                  <a:cubicBezTo>
                    <a:pt x="593" y="225"/>
                    <a:pt x="631" y="368"/>
                    <a:pt x="566" y="481"/>
                  </a:cubicBezTo>
                  <a:cubicBezTo>
                    <a:pt x="502" y="593"/>
                    <a:pt x="358" y="631"/>
                    <a:pt x="246" y="566"/>
                  </a:cubicBezTo>
                  <a:close/>
                </a:path>
              </a:pathLst>
            </a:custGeom>
            <a:solidFill>
              <a:schemeClr val="tx2"/>
            </a:solidFill>
            <a:ln>
              <a:noFill/>
            </a:ln>
            <a:effec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6" name="Freeform 24">
              <a:extLst>
                <a:ext uri="{FF2B5EF4-FFF2-40B4-BE49-F238E27FC236}">
                  <a16:creationId xmlns:a16="http://schemas.microsoft.com/office/drawing/2014/main" id="{465E2D44-4994-4E61-BC57-E7B486546AEA}"/>
                </a:ext>
                <a:ext uri="{C183D7F6-B498-43B3-948B-1728B52AA6E4}">
                  <adec:decorative xmlns:adec="http://schemas.microsoft.com/office/drawing/2017/decorative" val="1"/>
                </a:ext>
              </a:extLst>
            </p:cNvPr>
            <p:cNvSpPr>
              <a:spLocks noEditPoints="1"/>
            </p:cNvSpPr>
            <p:nvPr/>
          </p:nvSpPr>
          <p:spPr bwMode="auto">
            <a:xfrm>
              <a:off x="1216648" y="2359853"/>
              <a:ext cx="1547283" cy="1550301"/>
            </a:xfrm>
            <a:custGeom>
              <a:avLst/>
              <a:gdLst>
                <a:gd name="T0" fmla="*/ 435 w 727"/>
                <a:gd name="T1" fmla="*/ 722 h 728"/>
                <a:gd name="T2" fmla="*/ 479 w 727"/>
                <a:gd name="T3" fmla="*/ 646 h 728"/>
                <a:gd name="T4" fmla="*/ 565 w 727"/>
                <a:gd name="T5" fmla="*/ 668 h 728"/>
                <a:gd name="T6" fmla="*/ 577 w 727"/>
                <a:gd name="T7" fmla="*/ 582 h 728"/>
                <a:gd name="T8" fmla="*/ 668 w 727"/>
                <a:gd name="T9" fmla="*/ 567 h 728"/>
                <a:gd name="T10" fmla="*/ 645 w 727"/>
                <a:gd name="T11" fmla="*/ 481 h 728"/>
                <a:gd name="T12" fmla="*/ 721 w 727"/>
                <a:gd name="T13" fmla="*/ 437 h 728"/>
                <a:gd name="T14" fmla="*/ 668 w 727"/>
                <a:gd name="T15" fmla="*/ 367 h 728"/>
                <a:gd name="T16" fmla="*/ 721 w 727"/>
                <a:gd name="T17" fmla="*/ 293 h 728"/>
                <a:gd name="T18" fmla="*/ 645 w 727"/>
                <a:gd name="T19" fmla="*/ 248 h 728"/>
                <a:gd name="T20" fmla="*/ 668 w 727"/>
                <a:gd name="T21" fmla="*/ 163 h 728"/>
                <a:gd name="T22" fmla="*/ 581 w 727"/>
                <a:gd name="T23" fmla="*/ 151 h 728"/>
                <a:gd name="T24" fmla="*/ 566 w 727"/>
                <a:gd name="T25" fmla="*/ 60 h 728"/>
                <a:gd name="T26" fmla="*/ 481 w 727"/>
                <a:gd name="T27" fmla="*/ 83 h 728"/>
                <a:gd name="T28" fmla="*/ 436 w 727"/>
                <a:gd name="T29" fmla="*/ 7 h 728"/>
                <a:gd name="T30" fmla="*/ 366 w 727"/>
                <a:gd name="T31" fmla="*/ 59 h 728"/>
                <a:gd name="T32" fmla="*/ 292 w 727"/>
                <a:gd name="T33" fmla="*/ 7 h 728"/>
                <a:gd name="T34" fmla="*/ 247 w 727"/>
                <a:gd name="T35" fmla="*/ 82 h 728"/>
                <a:gd name="T36" fmla="*/ 162 w 727"/>
                <a:gd name="T37" fmla="*/ 60 h 728"/>
                <a:gd name="T38" fmla="*/ 150 w 727"/>
                <a:gd name="T39" fmla="*/ 147 h 728"/>
                <a:gd name="T40" fmla="*/ 59 w 727"/>
                <a:gd name="T41" fmla="*/ 162 h 728"/>
                <a:gd name="T42" fmla="*/ 82 w 727"/>
                <a:gd name="T43" fmla="*/ 247 h 728"/>
                <a:gd name="T44" fmla="*/ 6 w 727"/>
                <a:gd name="T45" fmla="*/ 291 h 728"/>
                <a:gd name="T46" fmla="*/ 59 w 727"/>
                <a:gd name="T47" fmla="*/ 361 h 728"/>
                <a:gd name="T48" fmla="*/ 6 w 727"/>
                <a:gd name="T49" fmla="*/ 436 h 728"/>
                <a:gd name="T50" fmla="*/ 82 w 727"/>
                <a:gd name="T51" fmla="*/ 480 h 728"/>
                <a:gd name="T52" fmla="*/ 59 w 727"/>
                <a:gd name="T53" fmla="*/ 565 h 728"/>
                <a:gd name="T54" fmla="*/ 146 w 727"/>
                <a:gd name="T55" fmla="*/ 578 h 728"/>
                <a:gd name="T56" fmla="*/ 161 w 727"/>
                <a:gd name="T57" fmla="*/ 668 h 728"/>
                <a:gd name="T58" fmla="*/ 246 w 727"/>
                <a:gd name="T59" fmla="*/ 645 h 728"/>
                <a:gd name="T60" fmla="*/ 290 w 727"/>
                <a:gd name="T61" fmla="*/ 721 h 728"/>
                <a:gd name="T62" fmla="*/ 361 w 727"/>
                <a:gd name="T63" fmla="*/ 669 h 728"/>
                <a:gd name="T64" fmla="*/ 246 w 727"/>
                <a:gd name="T65" fmla="*/ 567 h 728"/>
                <a:gd name="T66" fmla="*/ 481 w 727"/>
                <a:gd name="T67" fmla="*/ 161 h 728"/>
                <a:gd name="T68" fmla="*/ 246 w 727"/>
                <a:gd name="T69" fmla="*/ 56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7" h="728">
                  <a:moveTo>
                    <a:pt x="404" y="666"/>
                  </a:moveTo>
                  <a:cubicBezTo>
                    <a:pt x="435" y="722"/>
                    <a:pt x="435" y="722"/>
                    <a:pt x="435" y="722"/>
                  </a:cubicBezTo>
                  <a:cubicBezTo>
                    <a:pt x="480" y="710"/>
                    <a:pt x="480" y="710"/>
                    <a:pt x="480" y="710"/>
                  </a:cubicBezTo>
                  <a:cubicBezTo>
                    <a:pt x="479" y="646"/>
                    <a:pt x="479" y="646"/>
                    <a:pt x="479" y="646"/>
                  </a:cubicBezTo>
                  <a:cubicBezTo>
                    <a:pt x="491" y="641"/>
                    <a:pt x="503" y="635"/>
                    <a:pt x="514" y="629"/>
                  </a:cubicBezTo>
                  <a:cubicBezTo>
                    <a:pt x="565" y="668"/>
                    <a:pt x="565" y="668"/>
                    <a:pt x="565" y="668"/>
                  </a:cubicBezTo>
                  <a:cubicBezTo>
                    <a:pt x="601" y="640"/>
                    <a:pt x="601" y="640"/>
                    <a:pt x="601" y="640"/>
                  </a:cubicBezTo>
                  <a:cubicBezTo>
                    <a:pt x="577" y="582"/>
                    <a:pt x="577" y="582"/>
                    <a:pt x="577" y="582"/>
                  </a:cubicBezTo>
                  <a:cubicBezTo>
                    <a:pt x="587" y="572"/>
                    <a:pt x="597" y="561"/>
                    <a:pt x="605" y="549"/>
                  </a:cubicBezTo>
                  <a:cubicBezTo>
                    <a:pt x="668" y="567"/>
                    <a:pt x="668" y="567"/>
                    <a:pt x="668" y="567"/>
                  </a:cubicBezTo>
                  <a:cubicBezTo>
                    <a:pt x="691" y="527"/>
                    <a:pt x="691" y="527"/>
                    <a:pt x="691" y="527"/>
                  </a:cubicBezTo>
                  <a:cubicBezTo>
                    <a:pt x="645" y="481"/>
                    <a:pt x="645" y="481"/>
                    <a:pt x="645" y="481"/>
                  </a:cubicBezTo>
                  <a:cubicBezTo>
                    <a:pt x="650" y="469"/>
                    <a:pt x="654" y="457"/>
                    <a:pt x="657" y="445"/>
                  </a:cubicBezTo>
                  <a:cubicBezTo>
                    <a:pt x="721" y="437"/>
                    <a:pt x="721" y="437"/>
                    <a:pt x="721" y="437"/>
                  </a:cubicBezTo>
                  <a:cubicBezTo>
                    <a:pt x="727" y="391"/>
                    <a:pt x="727" y="391"/>
                    <a:pt x="727" y="391"/>
                  </a:cubicBezTo>
                  <a:cubicBezTo>
                    <a:pt x="668" y="367"/>
                    <a:pt x="668" y="367"/>
                    <a:pt x="668" y="367"/>
                  </a:cubicBezTo>
                  <a:cubicBezTo>
                    <a:pt x="668" y="352"/>
                    <a:pt x="667" y="338"/>
                    <a:pt x="666" y="324"/>
                  </a:cubicBezTo>
                  <a:cubicBezTo>
                    <a:pt x="721" y="293"/>
                    <a:pt x="721" y="293"/>
                    <a:pt x="721" y="293"/>
                  </a:cubicBezTo>
                  <a:cubicBezTo>
                    <a:pt x="709" y="248"/>
                    <a:pt x="709" y="248"/>
                    <a:pt x="709" y="248"/>
                  </a:cubicBezTo>
                  <a:cubicBezTo>
                    <a:pt x="645" y="248"/>
                    <a:pt x="645" y="248"/>
                    <a:pt x="645" y="248"/>
                  </a:cubicBezTo>
                  <a:cubicBezTo>
                    <a:pt x="640" y="236"/>
                    <a:pt x="635" y="224"/>
                    <a:pt x="628" y="213"/>
                  </a:cubicBezTo>
                  <a:cubicBezTo>
                    <a:pt x="668" y="163"/>
                    <a:pt x="668" y="163"/>
                    <a:pt x="668" y="163"/>
                  </a:cubicBezTo>
                  <a:cubicBezTo>
                    <a:pt x="640" y="126"/>
                    <a:pt x="640" y="126"/>
                    <a:pt x="640" y="126"/>
                  </a:cubicBezTo>
                  <a:cubicBezTo>
                    <a:pt x="581" y="151"/>
                    <a:pt x="581" y="151"/>
                    <a:pt x="581" y="151"/>
                  </a:cubicBezTo>
                  <a:cubicBezTo>
                    <a:pt x="571" y="140"/>
                    <a:pt x="560" y="131"/>
                    <a:pt x="549" y="122"/>
                  </a:cubicBezTo>
                  <a:cubicBezTo>
                    <a:pt x="566" y="60"/>
                    <a:pt x="566" y="60"/>
                    <a:pt x="566" y="60"/>
                  </a:cubicBezTo>
                  <a:cubicBezTo>
                    <a:pt x="526" y="37"/>
                    <a:pt x="526" y="37"/>
                    <a:pt x="526" y="37"/>
                  </a:cubicBezTo>
                  <a:cubicBezTo>
                    <a:pt x="481" y="83"/>
                    <a:pt x="481" y="83"/>
                    <a:pt x="481" y="83"/>
                  </a:cubicBezTo>
                  <a:cubicBezTo>
                    <a:pt x="469" y="78"/>
                    <a:pt x="456" y="74"/>
                    <a:pt x="444" y="70"/>
                  </a:cubicBezTo>
                  <a:cubicBezTo>
                    <a:pt x="436" y="7"/>
                    <a:pt x="436" y="7"/>
                    <a:pt x="436" y="7"/>
                  </a:cubicBezTo>
                  <a:cubicBezTo>
                    <a:pt x="391" y="0"/>
                    <a:pt x="391" y="0"/>
                    <a:pt x="391" y="0"/>
                  </a:cubicBezTo>
                  <a:cubicBezTo>
                    <a:pt x="366" y="59"/>
                    <a:pt x="366" y="59"/>
                    <a:pt x="366" y="59"/>
                  </a:cubicBezTo>
                  <a:cubicBezTo>
                    <a:pt x="352" y="59"/>
                    <a:pt x="338" y="60"/>
                    <a:pt x="323" y="62"/>
                  </a:cubicBezTo>
                  <a:cubicBezTo>
                    <a:pt x="292" y="7"/>
                    <a:pt x="292" y="7"/>
                    <a:pt x="292" y="7"/>
                  </a:cubicBezTo>
                  <a:cubicBezTo>
                    <a:pt x="247" y="18"/>
                    <a:pt x="247" y="18"/>
                    <a:pt x="247" y="18"/>
                  </a:cubicBezTo>
                  <a:cubicBezTo>
                    <a:pt x="247" y="82"/>
                    <a:pt x="247" y="82"/>
                    <a:pt x="247" y="82"/>
                  </a:cubicBezTo>
                  <a:cubicBezTo>
                    <a:pt x="236" y="87"/>
                    <a:pt x="224" y="93"/>
                    <a:pt x="212" y="99"/>
                  </a:cubicBezTo>
                  <a:cubicBezTo>
                    <a:pt x="162" y="60"/>
                    <a:pt x="162" y="60"/>
                    <a:pt x="162" y="60"/>
                  </a:cubicBezTo>
                  <a:cubicBezTo>
                    <a:pt x="125" y="88"/>
                    <a:pt x="125" y="88"/>
                    <a:pt x="125" y="88"/>
                  </a:cubicBezTo>
                  <a:cubicBezTo>
                    <a:pt x="150" y="147"/>
                    <a:pt x="150" y="147"/>
                    <a:pt x="150" y="147"/>
                  </a:cubicBezTo>
                  <a:cubicBezTo>
                    <a:pt x="140" y="157"/>
                    <a:pt x="130" y="167"/>
                    <a:pt x="121" y="179"/>
                  </a:cubicBezTo>
                  <a:cubicBezTo>
                    <a:pt x="59" y="162"/>
                    <a:pt x="59" y="162"/>
                    <a:pt x="59" y="162"/>
                  </a:cubicBezTo>
                  <a:cubicBezTo>
                    <a:pt x="36" y="202"/>
                    <a:pt x="36" y="202"/>
                    <a:pt x="36" y="202"/>
                  </a:cubicBezTo>
                  <a:cubicBezTo>
                    <a:pt x="82" y="247"/>
                    <a:pt x="82" y="247"/>
                    <a:pt x="82" y="247"/>
                  </a:cubicBezTo>
                  <a:cubicBezTo>
                    <a:pt x="77" y="259"/>
                    <a:pt x="73" y="271"/>
                    <a:pt x="69" y="284"/>
                  </a:cubicBezTo>
                  <a:cubicBezTo>
                    <a:pt x="6" y="291"/>
                    <a:pt x="6" y="291"/>
                    <a:pt x="6" y="291"/>
                  </a:cubicBezTo>
                  <a:cubicBezTo>
                    <a:pt x="0" y="337"/>
                    <a:pt x="0" y="337"/>
                    <a:pt x="0" y="337"/>
                  </a:cubicBezTo>
                  <a:cubicBezTo>
                    <a:pt x="59" y="361"/>
                    <a:pt x="59" y="361"/>
                    <a:pt x="59" y="361"/>
                  </a:cubicBezTo>
                  <a:cubicBezTo>
                    <a:pt x="59" y="376"/>
                    <a:pt x="59" y="390"/>
                    <a:pt x="61" y="404"/>
                  </a:cubicBezTo>
                  <a:cubicBezTo>
                    <a:pt x="6" y="436"/>
                    <a:pt x="6" y="436"/>
                    <a:pt x="6" y="436"/>
                  </a:cubicBezTo>
                  <a:cubicBezTo>
                    <a:pt x="18" y="481"/>
                    <a:pt x="18" y="481"/>
                    <a:pt x="18" y="481"/>
                  </a:cubicBezTo>
                  <a:cubicBezTo>
                    <a:pt x="82" y="480"/>
                    <a:pt x="82" y="480"/>
                    <a:pt x="82" y="480"/>
                  </a:cubicBezTo>
                  <a:cubicBezTo>
                    <a:pt x="87" y="492"/>
                    <a:pt x="92" y="504"/>
                    <a:pt x="99" y="515"/>
                  </a:cubicBezTo>
                  <a:cubicBezTo>
                    <a:pt x="59" y="565"/>
                    <a:pt x="59" y="565"/>
                    <a:pt x="59" y="565"/>
                  </a:cubicBezTo>
                  <a:cubicBezTo>
                    <a:pt x="87" y="602"/>
                    <a:pt x="87" y="602"/>
                    <a:pt x="87" y="602"/>
                  </a:cubicBezTo>
                  <a:cubicBezTo>
                    <a:pt x="146" y="578"/>
                    <a:pt x="146" y="578"/>
                    <a:pt x="146" y="578"/>
                  </a:cubicBezTo>
                  <a:cubicBezTo>
                    <a:pt x="156" y="588"/>
                    <a:pt x="167" y="597"/>
                    <a:pt x="178" y="606"/>
                  </a:cubicBezTo>
                  <a:cubicBezTo>
                    <a:pt x="161" y="668"/>
                    <a:pt x="161" y="668"/>
                    <a:pt x="161" y="668"/>
                  </a:cubicBezTo>
                  <a:cubicBezTo>
                    <a:pt x="201" y="691"/>
                    <a:pt x="201" y="691"/>
                    <a:pt x="201" y="691"/>
                  </a:cubicBezTo>
                  <a:cubicBezTo>
                    <a:pt x="246" y="645"/>
                    <a:pt x="246" y="645"/>
                    <a:pt x="246" y="645"/>
                  </a:cubicBezTo>
                  <a:cubicBezTo>
                    <a:pt x="258" y="650"/>
                    <a:pt x="271" y="655"/>
                    <a:pt x="283" y="658"/>
                  </a:cubicBezTo>
                  <a:cubicBezTo>
                    <a:pt x="290" y="721"/>
                    <a:pt x="290" y="721"/>
                    <a:pt x="290" y="721"/>
                  </a:cubicBezTo>
                  <a:cubicBezTo>
                    <a:pt x="336" y="728"/>
                    <a:pt x="336" y="728"/>
                    <a:pt x="336" y="728"/>
                  </a:cubicBezTo>
                  <a:cubicBezTo>
                    <a:pt x="361" y="669"/>
                    <a:pt x="361" y="669"/>
                    <a:pt x="361" y="669"/>
                  </a:cubicBezTo>
                  <a:cubicBezTo>
                    <a:pt x="375" y="669"/>
                    <a:pt x="389" y="668"/>
                    <a:pt x="404" y="666"/>
                  </a:cubicBezTo>
                  <a:close/>
                  <a:moveTo>
                    <a:pt x="246" y="567"/>
                  </a:moveTo>
                  <a:cubicBezTo>
                    <a:pt x="134" y="502"/>
                    <a:pt x="96" y="359"/>
                    <a:pt x="161" y="247"/>
                  </a:cubicBezTo>
                  <a:cubicBezTo>
                    <a:pt x="225" y="135"/>
                    <a:pt x="369" y="96"/>
                    <a:pt x="481" y="161"/>
                  </a:cubicBezTo>
                  <a:cubicBezTo>
                    <a:pt x="593" y="226"/>
                    <a:pt x="631" y="369"/>
                    <a:pt x="566" y="481"/>
                  </a:cubicBezTo>
                  <a:cubicBezTo>
                    <a:pt x="502" y="594"/>
                    <a:pt x="358" y="632"/>
                    <a:pt x="246" y="567"/>
                  </a:cubicBezTo>
                  <a:close/>
                </a:path>
              </a:pathLst>
            </a:custGeom>
            <a:solidFill>
              <a:schemeClr val="tx2"/>
            </a:solidFill>
            <a:ln>
              <a:noFill/>
            </a:ln>
            <a:effec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7" name="Freeform 26">
              <a:extLst>
                <a:ext uri="{FF2B5EF4-FFF2-40B4-BE49-F238E27FC236}">
                  <a16:creationId xmlns:a16="http://schemas.microsoft.com/office/drawing/2014/main" id="{60B6AE0E-55E2-42FC-907C-F6E205BE3528}"/>
                </a:ext>
                <a:ext uri="{C183D7F6-B498-43B3-948B-1728B52AA6E4}">
                  <adec:decorative xmlns:adec="http://schemas.microsoft.com/office/drawing/2017/decorative" val="1"/>
                </a:ext>
              </a:extLst>
            </p:cNvPr>
            <p:cNvSpPr>
              <a:spLocks noEditPoints="1"/>
            </p:cNvSpPr>
            <p:nvPr/>
          </p:nvSpPr>
          <p:spPr bwMode="auto">
            <a:xfrm>
              <a:off x="907190" y="3946383"/>
              <a:ext cx="1203107" cy="1204617"/>
            </a:xfrm>
            <a:custGeom>
              <a:avLst/>
              <a:gdLst>
                <a:gd name="T0" fmla="*/ 269 w 565"/>
                <a:gd name="T1" fmla="*/ 0 h 566"/>
                <a:gd name="T2" fmla="*/ 226 w 565"/>
                <a:gd name="T3" fmla="*/ 53 h 566"/>
                <a:gd name="T4" fmla="*/ 160 w 565"/>
                <a:gd name="T5" fmla="*/ 27 h 566"/>
                <a:gd name="T6" fmla="*/ 141 w 565"/>
                <a:gd name="T7" fmla="*/ 93 h 566"/>
                <a:gd name="T8" fmla="*/ 73 w 565"/>
                <a:gd name="T9" fmla="*/ 92 h 566"/>
                <a:gd name="T10" fmla="*/ 80 w 565"/>
                <a:gd name="T11" fmla="*/ 160 h 566"/>
                <a:gd name="T12" fmla="*/ 14 w 565"/>
                <a:gd name="T13" fmla="*/ 188 h 566"/>
                <a:gd name="T14" fmla="*/ 48 w 565"/>
                <a:gd name="T15" fmla="*/ 248 h 566"/>
                <a:gd name="T16" fmla="*/ 0 w 565"/>
                <a:gd name="T17" fmla="*/ 296 h 566"/>
                <a:gd name="T18" fmla="*/ 53 w 565"/>
                <a:gd name="T19" fmla="*/ 339 h 566"/>
                <a:gd name="T20" fmla="*/ 27 w 565"/>
                <a:gd name="T21" fmla="*/ 405 h 566"/>
                <a:gd name="T22" fmla="*/ 93 w 565"/>
                <a:gd name="T23" fmla="*/ 424 h 566"/>
                <a:gd name="T24" fmla="*/ 92 w 565"/>
                <a:gd name="T25" fmla="*/ 492 h 566"/>
                <a:gd name="T26" fmla="*/ 160 w 565"/>
                <a:gd name="T27" fmla="*/ 485 h 566"/>
                <a:gd name="T28" fmla="*/ 188 w 565"/>
                <a:gd name="T29" fmla="*/ 550 h 566"/>
                <a:gd name="T30" fmla="*/ 248 w 565"/>
                <a:gd name="T31" fmla="*/ 517 h 566"/>
                <a:gd name="T32" fmla="*/ 296 w 565"/>
                <a:gd name="T33" fmla="*/ 566 h 566"/>
                <a:gd name="T34" fmla="*/ 339 w 565"/>
                <a:gd name="T35" fmla="*/ 513 h 566"/>
                <a:gd name="T36" fmla="*/ 405 w 565"/>
                <a:gd name="T37" fmla="*/ 538 h 566"/>
                <a:gd name="T38" fmla="*/ 424 w 565"/>
                <a:gd name="T39" fmla="*/ 473 h 566"/>
                <a:gd name="T40" fmla="*/ 492 w 565"/>
                <a:gd name="T41" fmla="*/ 473 h 566"/>
                <a:gd name="T42" fmla="*/ 485 w 565"/>
                <a:gd name="T43" fmla="*/ 405 h 566"/>
                <a:gd name="T44" fmla="*/ 550 w 565"/>
                <a:gd name="T45" fmla="*/ 377 h 566"/>
                <a:gd name="T46" fmla="*/ 517 w 565"/>
                <a:gd name="T47" fmla="*/ 317 h 566"/>
                <a:gd name="T48" fmla="*/ 565 w 565"/>
                <a:gd name="T49" fmla="*/ 269 h 566"/>
                <a:gd name="T50" fmla="*/ 512 w 565"/>
                <a:gd name="T51" fmla="*/ 226 h 566"/>
                <a:gd name="T52" fmla="*/ 538 w 565"/>
                <a:gd name="T53" fmla="*/ 160 h 566"/>
                <a:gd name="T54" fmla="*/ 472 w 565"/>
                <a:gd name="T55" fmla="*/ 141 h 566"/>
                <a:gd name="T56" fmla="*/ 473 w 565"/>
                <a:gd name="T57" fmla="*/ 73 h 566"/>
                <a:gd name="T58" fmla="*/ 405 w 565"/>
                <a:gd name="T59" fmla="*/ 80 h 566"/>
                <a:gd name="T60" fmla="*/ 377 w 565"/>
                <a:gd name="T61" fmla="*/ 15 h 566"/>
                <a:gd name="T62" fmla="*/ 317 w 565"/>
                <a:gd name="T63" fmla="*/ 48 h 566"/>
                <a:gd name="T64" fmla="*/ 328 w 565"/>
                <a:gd name="T65" fmla="*/ 121 h 566"/>
                <a:gd name="T66" fmla="*/ 237 w 565"/>
                <a:gd name="T67" fmla="*/ 445 h 566"/>
                <a:gd name="T68" fmla="*/ 328 w 565"/>
                <a:gd name="T69" fmla="*/ 121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5" h="566">
                  <a:moveTo>
                    <a:pt x="287" y="46"/>
                  </a:moveTo>
                  <a:cubicBezTo>
                    <a:pt x="269" y="0"/>
                    <a:pt x="269" y="0"/>
                    <a:pt x="269" y="0"/>
                  </a:cubicBezTo>
                  <a:cubicBezTo>
                    <a:pt x="233" y="4"/>
                    <a:pt x="233" y="4"/>
                    <a:pt x="233" y="4"/>
                  </a:cubicBezTo>
                  <a:cubicBezTo>
                    <a:pt x="226" y="53"/>
                    <a:pt x="226" y="53"/>
                    <a:pt x="226" y="53"/>
                  </a:cubicBezTo>
                  <a:cubicBezTo>
                    <a:pt x="215" y="55"/>
                    <a:pt x="205" y="59"/>
                    <a:pt x="194" y="63"/>
                  </a:cubicBezTo>
                  <a:cubicBezTo>
                    <a:pt x="160" y="27"/>
                    <a:pt x="160" y="27"/>
                    <a:pt x="160" y="27"/>
                  </a:cubicBezTo>
                  <a:cubicBezTo>
                    <a:pt x="129" y="45"/>
                    <a:pt x="129" y="45"/>
                    <a:pt x="129" y="45"/>
                  </a:cubicBezTo>
                  <a:cubicBezTo>
                    <a:pt x="141" y="93"/>
                    <a:pt x="141" y="93"/>
                    <a:pt x="141" y="93"/>
                  </a:cubicBezTo>
                  <a:cubicBezTo>
                    <a:pt x="133" y="99"/>
                    <a:pt x="125" y="105"/>
                    <a:pt x="118" y="112"/>
                  </a:cubicBezTo>
                  <a:cubicBezTo>
                    <a:pt x="73" y="92"/>
                    <a:pt x="73" y="92"/>
                    <a:pt x="73" y="92"/>
                  </a:cubicBezTo>
                  <a:cubicBezTo>
                    <a:pt x="50" y="120"/>
                    <a:pt x="50" y="120"/>
                    <a:pt x="50" y="120"/>
                  </a:cubicBezTo>
                  <a:cubicBezTo>
                    <a:pt x="80" y="160"/>
                    <a:pt x="80" y="160"/>
                    <a:pt x="80" y="160"/>
                  </a:cubicBezTo>
                  <a:cubicBezTo>
                    <a:pt x="74" y="169"/>
                    <a:pt x="69" y="179"/>
                    <a:pt x="65" y="190"/>
                  </a:cubicBezTo>
                  <a:cubicBezTo>
                    <a:pt x="14" y="188"/>
                    <a:pt x="14" y="188"/>
                    <a:pt x="14" y="188"/>
                  </a:cubicBezTo>
                  <a:cubicBezTo>
                    <a:pt x="5" y="223"/>
                    <a:pt x="5" y="223"/>
                    <a:pt x="5" y="223"/>
                  </a:cubicBezTo>
                  <a:cubicBezTo>
                    <a:pt x="48" y="248"/>
                    <a:pt x="48" y="248"/>
                    <a:pt x="48" y="248"/>
                  </a:cubicBezTo>
                  <a:cubicBezTo>
                    <a:pt x="47" y="258"/>
                    <a:pt x="46" y="268"/>
                    <a:pt x="46" y="278"/>
                  </a:cubicBezTo>
                  <a:cubicBezTo>
                    <a:pt x="0" y="296"/>
                    <a:pt x="0" y="296"/>
                    <a:pt x="0" y="296"/>
                  </a:cubicBezTo>
                  <a:cubicBezTo>
                    <a:pt x="4" y="332"/>
                    <a:pt x="4" y="332"/>
                    <a:pt x="4" y="332"/>
                  </a:cubicBezTo>
                  <a:cubicBezTo>
                    <a:pt x="53" y="339"/>
                    <a:pt x="53" y="339"/>
                    <a:pt x="53" y="339"/>
                  </a:cubicBezTo>
                  <a:cubicBezTo>
                    <a:pt x="55" y="350"/>
                    <a:pt x="59" y="360"/>
                    <a:pt x="63" y="371"/>
                  </a:cubicBezTo>
                  <a:cubicBezTo>
                    <a:pt x="27" y="405"/>
                    <a:pt x="27" y="405"/>
                    <a:pt x="27" y="405"/>
                  </a:cubicBezTo>
                  <a:cubicBezTo>
                    <a:pt x="45" y="436"/>
                    <a:pt x="45" y="436"/>
                    <a:pt x="45" y="436"/>
                  </a:cubicBezTo>
                  <a:cubicBezTo>
                    <a:pt x="93" y="424"/>
                    <a:pt x="93" y="424"/>
                    <a:pt x="93" y="424"/>
                  </a:cubicBezTo>
                  <a:cubicBezTo>
                    <a:pt x="99" y="432"/>
                    <a:pt x="105" y="440"/>
                    <a:pt x="112" y="447"/>
                  </a:cubicBezTo>
                  <a:cubicBezTo>
                    <a:pt x="92" y="492"/>
                    <a:pt x="92" y="492"/>
                    <a:pt x="92" y="492"/>
                  </a:cubicBezTo>
                  <a:cubicBezTo>
                    <a:pt x="120" y="515"/>
                    <a:pt x="120" y="515"/>
                    <a:pt x="120" y="515"/>
                  </a:cubicBezTo>
                  <a:cubicBezTo>
                    <a:pt x="160" y="485"/>
                    <a:pt x="160" y="485"/>
                    <a:pt x="160" y="485"/>
                  </a:cubicBezTo>
                  <a:cubicBezTo>
                    <a:pt x="169" y="491"/>
                    <a:pt x="179" y="496"/>
                    <a:pt x="189" y="500"/>
                  </a:cubicBezTo>
                  <a:cubicBezTo>
                    <a:pt x="188" y="550"/>
                    <a:pt x="188" y="550"/>
                    <a:pt x="188" y="550"/>
                  </a:cubicBezTo>
                  <a:cubicBezTo>
                    <a:pt x="223" y="560"/>
                    <a:pt x="223" y="560"/>
                    <a:pt x="223" y="560"/>
                  </a:cubicBezTo>
                  <a:cubicBezTo>
                    <a:pt x="248" y="517"/>
                    <a:pt x="248" y="517"/>
                    <a:pt x="248" y="517"/>
                  </a:cubicBezTo>
                  <a:cubicBezTo>
                    <a:pt x="258" y="518"/>
                    <a:pt x="268" y="519"/>
                    <a:pt x="278" y="519"/>
                  </a:cubicBezTo>
                  <a:cubicBezTo>
                    <a:pt x="296" y="566"/>
                    <a:pt x="296" y="566"/>
                    <a:pt x="296" y="566"/>
                  </a:cubicBezTo>
                  <a:cubicBezTo>
                    <a:pt x="332" y="562"/>
                    <a:pt x="332" y="562"/>
                    <a:pt x="332" y="562"/>
                  </a:cubicBezTo>
                  <a:cubicBezTo>
                    <a:pt x="339" y="513"/>
                    <a:pt x="339" y="513"/>
                    <a:pt x="339" y="513"/>
                  </a:cubicBezTo>
                  <a:cubicBezTo>
                    <a:pt x="350" y="510"/>
                    <a:pt x="360" y="507"/>
                    <a:pt x="371" y="502"/>
                  </a:cubicBezTo>
                  <a:cubicBezTo>
                    <a:pt x="405" y="538"/>
                    <a:pt x="405" y="538"/>
                    <a:pt x="405" y="538"/>
                  </a:cubicBezTo>
                  <a:cubicBezTo>
                    <a:pt x="436" y="521"/>
                    <a:pt x="436" y="521"/>
                    <a:pt x="436" y="521"/>
                  </a:cubicBezTo>
                  <a:cubicBezTo>
                    <a:pt x="424" y="473"/>
                    <a:pt x="424" y="473"/>
                    <a:pt x="424" y="473"/>
                  </a:cubicBezTo>
                  <a:cubicBezTo>
                    <a:pt x="432" y="467"/>
                    <a:pt x="440" y="460"/>
                    <a:pt x="447" y="453"/>
                  </a:cubicBezTo>
                  <a:cubicBezTo>
                    <a:pt x="492" y="473"/>
                    <a:pt x="492" y="473"/>
                    <a:pt x="492" y="473"/>
                  </a:cubicBezTo>
                  <a:cubicBezTo>
                    <a:pt x="515" y="445"/>
                    <a:pt x="515" y="445"/>
                    <a:pt x="515" y="445"/>
                  </a:cubicBezTo>
                  <a:cubicBezTo>
                    <a:pt x="485" y="405"/>
                    <a:pt x="485" y="405"/>
                    <a:pt x="485" y="405"/>
                  </a:cubicBezTo>
                  <a:cubicBezTo>
                    <a:pt x="491" y="396"/>
                    <a:pt x="496" y="386"/>
                    <a:pt x="500" y="376"/>
                  </a:cubicBezTo>
                  <a:cubicBezTo>
                    <a:pt x="550" y="377"/>
                    <a:pt x="550" y="377"/>
                    <a:pt x="550" y="377"/>
                  </a:cubicBezTo>
                  <a:cubicBezTo>
                    <a:pt x="560" y="342"/>
                    <a:pt x="560" y="342"/>
                    <a:pt x="560" y="342"/>
                  </a:cubicBezTo>
                  <a:cubicBezTo>
                    <a:pt x="517" y="317"/>
                    <a:pt x="517" y="317"/>
                    <a:pt x="517" y="317"/>
                  </a:cubicBezTo>
                  <a:cubicBezTo>
                    <a:pt x="518" y="307"/>
                    <a:pt x="519" y="297"/>
                    <a:pt x="519" y="287"/>
                  </a:cubicBezTo>
                  <a:cubicBezTo>
                    <a:pt x="565" y="269"/>
                    <a:pt x="565" y="269"/>
                    <a:pt x="565" y="269"/>
                  </a:cubicBezTo>
                  <a:cubicBezTo>
                    <a:pt x="561" y="233"/>
                    <a:pt x="561" y="233"/>
                    <a:pt x="561" y="233"/>
                  </a:cubicBezTo>
                  <a:cubicBezTo>
                    <a:pt x="512" y="226"/>
                    <a:pt x="512" y="226"/>
                    <a:pt x="512" y="226"/>
                  </a:cubicBezTo>
                  <a:cubicBezTo>
                    <a:pt x="510" y="216"/>
                    <a:pt x="506" y="205"/>
                    <a:pt x="502" y="195"/>
                  </a:cubicBezTo>
                  <a:cubicBezTo>
                    <a:pt x="538" y="160"/>
                    <a:pt x="538" y="160"/>
                    <a:pt x="538" y="160"/>
                  </a:cubicBezTo>
                  <a:cubicBezTo>
                    <a:pt x="520" y="129"/>
                    <a:pt x="520" y="129"/>
                    <a:pt x="520" y="129"/>
                  </a:cubicBezTo>
                  <a:cubicBezTo>
                    <a:pt x="472" y="141"/>
                    <a:pt x="472" y="141"/>
                    <a:pt x="472" y="141"/>
                  </a:cubicBezTo>
                  <a:cubicBezTo>
                    <a:pt x="466" y="133"/>
                    <a:pt x="460" y="126"/>
                    <a:pt x="453" y="118"/>
                  </a:cubicBezTo>
                  <a:cubicBezTo>
                    <a:pt x="473" y="73"/>
                    <a:pt x="473" y="73"/>
                    <a:pt x="473" y="73"/>
                  </a:cubicBezTo>
                  <a:cubicBezTo>
                    <a:pt x="445" y="51"/>
                    <a:pt x="445" y="51"/>
                    <a:pt x="445" y="51"/>
                  </a:cubicBezTo>
                  <a:cubicBezTo>
                    <a:pt x="405" y="80"/>
                    <a:pt x="405" y="80"/>
                    <a:pt x="405" y="80"/>
                  </a:cubicBezTo>
                  <a:cubicBezTo>
                    <a:pt x="396" y="75"/>
                    <a:pt x="386" y="69"/>
                    <a:pt x="376" y="65"/>
                  </a:cubicBezTo>
                  <a:cubicBezTo>
                    <a:pt x="377" y="15"/>
                    <a:pt x="377" y="15"/>
                    <a:pt x="377" y="15"/>
                  </a:cubicBezTo>
                  <a:cubicBezTo>
                    <a:pt x="342" y="5"/>
                    <a:pt x="342" y="5"/>
                    <a:pt x="342" y="5"/>
                  </a:cubicBezTo>
                  <a:cubicBezTo>
                    <a:pt x="317" y="48"/>
                    <a:pt x="317" y="48"/>
                    <a:pt x="317" y="48"/>
                  </a:cubicBezTo>
                  <a:cubicBezTo>
                    <a:pt x="307" y="47"/>
                    <a:pt x="297" y="46"/>
                    <a:pt x="287" y="46"/>
                  </a:cubicBezTo>
                  <a:close/>
                  <a:moveTo>
                    <a:pt x="328" y="121"/>
                  </a:moveTo>
                  <a:cubicBezTo>
                    <a:pt x="418" y="146"/>
                    <a:pt x="470" y="239"/>
                    <a:pt x="444" y="328"/>
                  </a:cubicBezTo>
                  <a:cubicBezTo>
                    <a:pt x="419" y="418"/>
                    <a:pt x="326" y="470"/>
                    <a:pt x="237" y="445"/>
                  </a:cubicBezTo>
                  <a:cubicBezTo>
                    <a:pt x="147" y="419"/>
                    <a:pt x="95" y="326"/>
                    <a:pt x="121" y="237"/>
                  </a:cubicBezTo>
                  <a:cubicBezTo>
                    <a:pt x="146" y="148"/>
                    <a:pt x="239" y="96"/>
                    <a:pt x="328" y="121"/>
                  </a:cubicBezTo>
                  <a:close/>
                </a:path>
              </a:pathLst>
            </a:custGeom>
            <a:solidFill>
              <a:srgbClr val="DADFE1"/>
            </a:solidFill>
            <a:ln>
              <a:noFill/>
            </a:ln>
            <a:effec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nvGrpSpPr>
            <p:cNvPr id="28" name="Group 27" descr="This image is an icon of pen and paper. ">
              <a:extLst>
                <a:ext uri="{FF2B5EF4-FFF2-40B4-BE49-F238E27FC236}">
                  <a16:creationId xmlns:a16="http://schemas.microsoft.com/office/drawing/2014/main" id="{B3D1D5D4-2D7B-4D91-B8AE-073569BBF205}"/>
                </a:ext>
              </a:extLst>
            </p:cNvPr>
            <p:cNvGrpSpPr/>
            <p:nvPr/>
          </p:nvGrpSpPr>
          <p:grpSpPr>
            <a:xfrm>
              <a:off x="1817124" y="2962797"/>
              <a:ext cx="346328" cy="344414"/>
              <a:chOff x="7018338" y="4656138"/>
              <a:chExt cx="287337" cy="285750"/>
            </a:xfrm>
            <a:solidFill>
              <a:srgbClr val="2B5181"/>
            </a:solidFill>
            <a:effectLst/>
          </p:grpSpPr>
          <p:sp>
            <p:nvSpPr>
              <p:cNvPr id="46" name="Freeform 4604">
                <a:extLst>
                  <a:ext uri="{FF2B5EF4-FFF2-40B4-BE49-F238E27FC236}">
                    <a16:creationId xmlns:a16="http://schemas.microsoft.com/office/drawing/2014/main" id="{9575A03B-BA73-44B5-8054-94D6AACC37ED}"/>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7" name="Freeform 4605">
                <a:extLst>
                  <a:ext uri="{FF2B5EF4-FFF2-40B4-BE49-F238E27FC236}">
                    <a16:creationId xmlns:a16="http://schemas.microsoft.com/office/drawing/2014/main" id="{4C44C331-A3E6-464B-8E40-ACAFE06B9938}"/>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8" name="Freeform 4606">
                <a:extLst>
                  <a:ext uri="{FF2B5EF4-FFF2-40B4-BE49-F238E27FC236}">
                    <a16:creationId xmlns:a16="http://schemas.microsoft.com/office/drawing/2014/main" id="{35F8F18A-BE4A-4C50-9EFE-A6B7FF40CFBD}"/>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9" name="Rectangle 4607">
                <a:extLst>
                  <a:ext uri="{FF2B5EF4-FFF2-40B4-BE49-F238E27FC236}">
                    <a16:creationId xmlns:a16="http://schemas.microsoft.com/office/drawing/2014/main" id="{5910EF73-6A67-4608-B338-90343F81774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29" name="Group 28" descr="This image is an icon of a presentation board. ">
              <a:extLst>
                <a:ext uri="{FF2B5EF4-FFF2-40B4-BE49-F238E27FC236}">
                  <a16:creationId xmlns:a16="http://schemas.microsoft.com/office/drawing/2014/main" id="{90BF66B3-3197-42CB-A9A3-C472E356752C}"/>
                </a:ext>
              </a:extLst>
            </p:cNvPr>
            <p:cNvGrpSpPr/>
            <p:nvPr/>
          </p:nvGrpSpPr>
          <p:grpSpPr>
            <a:xfrm>
              <a:off x="4982512" y="2654094"/>
              <a:ext cx="333000" cy="344414"/>
              <a:chOff x="11612563" y="4081463"/>
              <a:chExt cx="277813" cy="287337"/>
            </a:xfrm>
            <a:solidFill>
              <a:srgbClr val="2B5181"/>
            </a:solidFill>
            <a:effectLst/>
          </p:grpSpPr>
          <p:sp>
            <p:nvSpPr>
              <p:cNvPr id="44" name="Freeform 4632">
                <a:extLst>
                  <a:ext uri="{FF2B5EF4-FFF2-40B4-BE49-F238E27FC236}">
                    <a16:creationId xmlns:a16="http://schemas.microsoft.com/office/drawing/2014/main" id="{96A80D20-73EF-4127-ACFD-8389911ED6B4}"/>
                  </a:ext>
                </a:extLst>
              </p:cNvPr>
              <p:cNvSpPr>
                <a:spLocks noEditPoints="1"/>
              </p:cNvSpPr>
              <p:nvPr/>
            </p:nvSpPr>
            <p:spPr bwMode="auto">
              <a:xfrm>
                <a:off x="11626850" y="4081463"/>
                <a:ext cx="249238" cy="173038"/>
              </a:xfrm>
              <a:custGeom>
                <a:avLst/>
                <a:gdLst>
                  <a:gd name="T0" fmla="*/ 452 w 784"/>
                  <a:gd name="T1" fmla="*/ 120 h 542"/>
                  <a:gd name="T2" fmla="*/ 302 w 784"/>
                  <a:gd name="T3" fmla="*/ 150 h 542"/>
                  <a:gd name="T4" fmla="*/ 16 w 784"/>
                  <a:gd name="T5" fmla="*/ 542 h 542"/>
                  <a:gd name="T6" fmla="*/ 772 w 784"/>
                  <a:gd name="T7" fmla="*/ 542 h 542"/>
                  <a:gd name="T8" fmla="*/ 777 w 784"/>
                  <a:gd name="T9" fmla="*/ 539 h 542"/>
                  <a:gd name="T10" fmla="*/ 781 w 784"/>
                  <a:gd name="T11" fmla="*/ 535 h 542"/>
                  <a:gd name="T12" fmla="*/ 783 w 784"/>
                  <a:gd name="T13" fmla="*/ 529 h 542"/>
                  <a:gd name="T14" fmla="*/ 784 w 784"/>
                  <a:gd name="T15" fmla="*/ 135 h 542"/>
                  <a:gd name="T16" fmla="*/ 783 w 784"/>
                  <a:gd name="T17" fmla="*/ 129 h 542"/>
                  <a:gd name="T18" fmla="*/ 780 w 784"/>
                  <a:gd name="T19" fmla="*/ 125 h 542"/>
                  <a:gd name="T20" fmla="*/ 775 w 784"/>
                  <a:gd name="T21" fmla="*/ 121 h 542"/>
                  <a:gd name="T22" fmla="*/ 768 w 784"/>
                  <a:gd name="T23" fmla="*/ 120 h 542"/>
                  <a:gd name="T24" fmla="*/ 483 w 784"/>
                  <a:gd name="T25" fmla="*/ 105 h 542"/>
                  <a:gd name="T26" fmla="*/ 481 w 784"/>
                  <a:gd name="T27" fmla="*/ 99 h 542"/>
                  <a:gd name="T28" fmla="*/ 478 w 784"/>
                  <a:gd name="T29" fmla="*/ 94 h 542"/>
                  <a:gd name="T30" fmla="*/ 474 w 784"/>
                  <a:gd name="T31" fmla="*/ 91 h 542"/>
                  <a:gd name="T32" fmla="*/ 468 w 784"/>
                  <a:gd name="T33" fmla="*/ 90 h 542"/>
                  <a:gd name="T34" fmla="*/ 392 w 784"/>
                  <a:gd name="T35" fmla="*/ 14 h 542"/>
                  <a:gd name="T36" fmla="*/ 391 w 784"/>
                  <a:gd name="T37" fmla="*/ 9 h 542"/>
                  <a:gd name="T38" fmla="*/ 388 w 784"/>
                  <a:gd name="T39" fmla="*/ 4 h 542"/>
                  <a:gd name="T40" fmla="*/ 383 w 784"/>
                  <a:gd name="T41" fmla="*/ 1 h 542"/>
                  <a:gd name="T42" fmla="*/ 378 w 784"/>
                  <a:gd name="T43" fmla="*/ 0 h 542"/>
                  <a:gd name="T44" fmla="*/ 371 w 784"/>
                  <a:gd name="T45" fmla="*/ 1 h 542"/>
                  <a:gd name="T46" fmla="*/ 366 w 784"/>
                  <a:gd name="T47" fmla="*/ 4 h 542"/>
                  <a:gd name="T48" fmla="*/ 363 w 784"/>
                  <a:gd name="T49" fmla="*/ 9 h 542"/>
                  <a:gd name="T50" fmla="*/ 362 w 784"/>
                  <a:gd name="T51" fmla="*/ 14 h 542"/>
                  <a:gd name="T52" fmla="*/ 287 w 784"/>
                  <a:gd name="T53" fmla="*/ 90 h 542"/>
                  <a:gd name="T54" fmla="*/ 282 w 784"/>
                  <a:gd name="T55" fmla="*/ 91 h 542"/>
                  <a:gd name="T56" fmla="*/ 276 w 784"/>
                  <a:gd name="T57" fmla="*/ 94 h 542"/>
                  <a:gd name="T58" fmla="*/ 273 w 784"/>
                  <a:gd name="T59" fmla="*/ 99 h 542"/>
                  <a:gd name="T60" fmla="*/ 271 w 784"/>
                  <a:gd name="T61" fmla="*/ 105 h 542"/>
                  <a:gd name="T62" fmla="*/ 16 w 784"/>
                  <a:gd name="T63" fmla="*/ 120 h 542"/>
                  <a:gd name="T64" fmla="*/ 11 w 784"/>
                  <a:gd name="T65" fmla="*/ 121 h 542"/>
                  <a:gd name="T66" fmla="*/ 5 w 784"/>
                  <a:gd name="T67" fmla="*/ 125 h 542"/>
                  <a:gd name="T68" fmla="*/ 1 w 784"/>
                  <a:gd name="T69" fmla="*/ 129 h 542"/>
                  <a:gd name="T70" fmla="*/ 0 w 784"/>
                  <a:gd name="T71" fmla="*/ 135 h 542"/>
                  <a:gd name="T72" fmla="*/ 1 w 784"/>
                  <a:gd name="T73" fmla="*/ 529 h 542"/>
                  <a:gd name="T74" fmla="*/ 4 w 784"/>
                  <a:gd name="T75" fmla="*/ 535 h 542"/>
                  <a:gd name="T76" fmla="*/ 7 w 784"/>
                  <a:gd name="T77" fmla="*/ 539 h 542"/>
                  <a:gd name="T78" fmla="*/ 13 w 784"/>
                  <a:gd name="T79" fmla="*/ 542 h 542"/>
                  <a:gd name="T80" fmla="*/ 16 w 784"/>
                  <a:gd name="T81" fmla="*/ 542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84" h="542">
                    <a:moveTo>
                      <a:pt x="302" y="120"/>
                    </a:moveTo>
                    <a:lnTo>
                      <a:pt x="452" y="120"/>
                    </a:lnTo>
                    <a:lnTo>
                      <a:pt x="452" y="150"/>
                    </a:lnTo>
                    <a:lnTo>
                      <a:pt x="302" y="150"/>
                    </a:lnTo>
                    <a:lnTo>
                      <a:pt x="302" y="120"/>
                    </a:lnTo>
                    <a:close/>
                    <a:moveTo>
                      <a:pt x="16" y="542"/>
                    </a:moveTo>
                    <a:lnTo>
                      <a:pt x="768" y="542"/>
                    </a:lnTo>
                    <a:lnTo>
                      <a:pt x="772" y="542"/>
                    </a:lnTo>
                    <a:lnTo>
                      <a:pt x="775" y="540"/>
                    </a:lnTo>
                    <a:lnTo>
                      <a:pt x="777" y="539"/>
                    </a:lnTo>
                    <a:lnTo>
                      <a:pt x="780" y="537"/>
                    </a:lnTo>
                    <a:lnTo>
                      <a:pt x="781" y="535"/>
                    </a:lnTo>
                    <a:lnTo>
                      <a:pt x="783" y="533"/>
                    </a:lnTo>
                    <a:lnTo>
                      <a:pt x="783" y="529"/>
                    </a:lnTo>
                    <a:lnTo>
                      <a:pt x="784" y="527"/>
                    </a:lnTo>
                    <a:lnTo>
                      <a:pt x="784" y="135"/>
                    </a:lnTo>
                    <a:lnTo>
                      <a:pt x="783" y="132"/>
                    </a:lnTo>
                    <a:lnTo>
                      <a:pt x="783" y="129"/>
                    </a:lnTo>
                    <a:lnTo>
                      <a:pt x="781" y="127"/>
                    </a:lnTo>
                    <a:lnTo>
                      <a:pt x="780" y="125"/>
                    </a:lnTo>
                    <a:lnTo>
                      <a:pt x="777" y="123"/>
                    </a:lnTo>
                    <a:lnTo>
                      <a:pt x="775" y="121"/>
                    </a:lnTo>
                    <a:lnTo>
                      <a:pt x="772" y="120"/>
                    </a:lnTo>
                    <a:lnTo>
                      <a:pt x="768" y="120"/>
                    </a:lnTo>
                    <a:lnTo>
                      <a:pt x="483" y="120"/>
                    </a:lnTo>
                    <a:lnTo>
                      <a:pt x="483" y="105"/>
                    </a:lnTo>
                    <a:lnTo>
                      <a:pt x="483" y="102"/>
                    </a:lnTo>
                    <a:lnTo>
                      <a:pt x="481" y="99"/>
                    </a:lnTo>
                    <a:lnTo>
                      <a:pt x="480" y="97"/>
                    </a:lnTo>
                    <a:lnTo>
                      <a:pt x="478" y="94"/>
                    </a:lnTo>
                    <a:lnTo>
                      <a:pt x="476" y="92"/>
                    </a:lnTo>
                    <a:lnTo>
                      <a:pt x="474" y="91"/>
                    </a:lnTo>
                    <a:lnTo>
                      <a:pt x="470" y="90"/>
                    </a:lnTo>
                    <a:lnTo>
                      <a:pt x="468" y="90"/>
                    </a:lnTo>
                    <a:lnTo>
                      <a:pt x="392" y="90"/>
                    </a:lnTo>
                    <a:lnTo>
                      <a:pt x="392" y="14"/>
                    </a:lnTo>
                    <a:lnTo>
                      <a:pt x="392" y="12"/>
                    </a:lnTo>
                    <a:lnTo>
                      <a:pt x="391" y="9"/>
                    </a:lnTo>
                    <a:lnTo>
                      <a:pt x="390" y="6"/>
                    </a:lnTo>
                    <a:lnTo>
                      <a:pt x="388" y="4"/>
                    </a:lnTo>
                    <a:lnTo>
                      <a:pt x="385" y="2"/>
                    </a:lnTo>
                    <a:lnTo>
                      <a:pt x="383" y="1"/>
                    </a:lnTo>
                    <a:lnTo>
                      <a:pt x="380" y="0"/>
                    </a:lnTo>
                    <a:lnTo>
                      <a:pt x="378" y="0"/>
                    </a:lnTo>
                    <a:lnTo>
                      <a:pt x="374" y="0"/>
                    </a:lnTo>
                    <a:lnTo>
                      <a:pt x="371" y="1"/>
                    </a:lnTo>
                    <a:lnTo>
                      <a:pt x="369" y="2"/>
                    </a:lnTo>
                    <a:lnTo>
                      <a:pt x="366" y="4"/>
                    </a:lnTo>
                    <a:lnTo>
                      <a:pt x="365" y="6"/>
                    </a:lnTo>
                    <a:lnTo>
                      <a:pt x="363" y="9"/>
                    </a:lnTo>
                    <a:lnTo>
                      <a:pt x="363" y="12"/>
                    </a:lnTo>
                    <a:lnTo>
                      <a:pt x="362" y="14"/>
                    </a:lnTo>
                    <a:lnTo>
                      <a:pt x="362" y="90"/>
                    </a:lnTo>
                    <a:lnTo>
                      <a:pt x="287" y="90"/>
                    </a:lnTo>
                    <a:lnTo>
                      <a:pt x="284" y="90"/>
                    </a:lnTo>
                    <a:lnTo>
                      <a:pt x="282" y="91"/>
                    </a:lnTo>
                    <a:lnTo>
                      <a:pt x="278" y="92"/>
                    </a:lnTo>
                    <a:lnTo>
                      <a:pt x="276" y="94"/>
                    </a:lnTo>
                    <a:lnTo>
                      <a:pt x="275" y="97"/>
                    </a:lnTo>
                    <a:lnTo>
                      <a:pt x="273" y="99"/>
                    </a:lnTo>
                    <a:lnTo>
                      <a:pt x="273" y="102"/>
                    </a:lnTo>
                    <a:lnTo>
                      <a:pt x="271" y="105"/>
                    </a:lnTo>
                    <a:lnTo>
                      <a:pt x="271" y="120"/>
                    </a:lnTo>
                    <a:lnTo>
                      <a:pt x="16" y="120"/>
                    </a:lnTo>
                    <a:lnTo>
                      <a:pt x="13" y="120"/>
                    </a:lnTo>
                    <a:lnTo>
                      <a:pt x="11" y="121"/>
                    </a:lnTo>
                    <a:lnTo>
                      <a:pt x="7" y="123"/>
                    </a:lnTo>
                    <a:lnTo>
                      <a:pt x="5" y="125"/>
                    </a:lnTo>
                    <a:lnTo>
                      <a:pt x="4" y="127"/>
                    </a:lnTo>
                    <a:lnTo>
                      <a:pt x="1" y="129"/>
                    </a:lnTo>
                    <a:lnTo>
                      <a:pt x="1" y="132"/>
                    </a:lnTo>
                    <a:lnTo>
                      <a:pt x="0" y="135"/>
                    </a:lnTo>
                    <a:lnTo>
                      <a:pt x="0" y="527"/>
                    </a:lnTo>
                    <a:lnTo>
                      <a:pt x="1" y="529"/>
                    </a:lnTo>
                    <a:lnTo>
                      <a:pt x="1" y="533"/>
                    </a:lnTo>
                    <a:lnTo>
                      <a:pt x="4" y="535"/>
                    </a:lnTo>
                    <a:lnTo>
                      <a:pt x="5" y="537"/>
                    </a:lnTo>
                    <a:lnTo>
                      <a:pt x="7" y="539"/>
                    </a:lnTo>
                    <a:lnTo>
                      <a:pt x="11" y="540"/>
                    </a:lnTo>
                    <a:lnTo>
                      <a:pt x="13" y="542"/>
                    </a:lnTo>
                    <a:lnTo>
                      <a:pt x="16" y="542"/>
                    </a:lnTo>
                    <a:lnTo>
                      <a:pt x="16" y="5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5" name="Freeform 4633">
                <a:extLst>
                  <a:ext uri="{FF2B5EF4-FFF2-40B4-BE49-F238E27FC236}">
                    <a16:creationId xmlns:a16="http://schemas.microsoft.com/office/drawing/2014/main" id="{EB72723A-A995-4D12-8110-40DA5CFBD601}"/>
                  </a:ext>
                </a:extLst>
              </p:cNvPr>
              <p:cNvSpPr>
                <a:spLocks/>
              </p:cNvSpPr>
              <p:nvPr/>
            </p:nvSpPr>
            <p:spPr bwMode="auto">
              <a:xfrm>
                <a:off x="11612563" y="4264025"/>
                <a:ext cx="277813" cy="104775"/>
              </a:xfrm>
              <a:custGeom>
                <a:avLst/>
                <a:gdLst>
                  <a:gd name="T0" fmla="*/ 45 w 874"/>
                  <a:gd name="T1" fmla="*/ 0 h 331"/>
                  <a:gd name="T2" fmla="*/ 26 w 874"/>
                  <a:gd name="T3" fmla="*/ 2 h 331"/>
                  <a:gd name="T4" fmla="*/ 13 w 874"/>
                  <a:gd name="T5" fmla="*/ 11 h 331"/>
                  <a:gd name="T6" fmla="*/ 4 w 874"/>
                  <a:gd name="T7" fmla="*/ 26 h 331"/>
                  <a:gd name="T8" fmla="*/ 0 w 874"/>
                  <a:gd name="T9" fmla="*/ 45 h 331"/>
                  <a:gd name="T10" fmla="*/ 4 w 874"/>
                  <a:gd name="T11" fmla="*/ 64 h 331"/>
                  <a:gd name="T12" fmla="*/ 13 w 874"/>
                  <a:gd name="T13" fmla="*/ 78 h 331"/>
                  <a:gd name="T14" fmla="*/ 26 w 874"/>
                  <a:gd name="T15" fmla="*/ 87 h 331"/>
                  <a:gd name="T16" fmla="*/ 45 w 874"/>
                  <a:gd name="T17" fmla="*/ 90 h 331"/>
                  <a:gd name="T18" fmla="*/ 105 w 874"/>
                  <a:gd name="T19" fmla="*/ 310 h 331"/>
                  <a:gd name="T20" fmla="*/ 103 w 874"/>
                  <a:gd name="T21" fmla="*/ 315 h 331"/>
                  <a:gd name="T22" fmla="*/ 104 w 874"/>
                  <a:gd name="T23" fmla="*/ 321 h 331"/>
                  <a:gd name="T24" fmla="*/ 106 w 874"/>
                  <a:gd name="T25" fmla="*/ 325 h 331"/>
                  <a:gd name="T26" fmla="*/ 112 w 874"/>
                  <a:gd name="T27" fmla="*/ 330 h 331"/>
                  <a:gd name="T28" fmla="*/ 119 w 874"/>
                  <a:gd name="T29" fmla="*/ 331 h 331"/>
                  <a:gd name="T30" fmla="*/ 127 w 874"/>
                  <a:gd name="T31" fmla="*/ 329 h 331"/>
                  <a:gd name="T32" fmla="*/ 132 w 874"/>
                  <a:gd name="T33" fmla="*/ 323 h 331"/>
                  <a:gd name="T34" fmla="*/ 407 w 874"/>
                  <a:gd name="T35" fmla="*/ 90 h 331"/>
                  <a:gd name="T36" fmla="*/ 408 w 874"/>
                  <a:gd name="T37" fmla="*/ 319 h 331"/>
                  <a:gd name="T38" fmla="*/ 410 w 874"/>
                  <a:gd name="T39" fmla="*/ 324 h 331"/>
                  <a:gd name="T40" fmla="*/ 414 w 874"/>
                  <a:gd name="T41" fmla="*/ 329 h 331"/>
                  <a:gd name="T42" fmla="*/ 419 w 874"/>
                  <a:gd name="T43" fmla="*/ 331 h 331"/>
                  <a:gd name="T44" fmla="*/ 425 w 874"/>
                  <a:gd name="T45" fmla="*/ 331 h 331"/>
                  <a:gd name="T46" fmla="*/ 430 w 874"/>
                  <a:gd name="T47" fmla="*/ 329 h 331"/>
                  <a:gd name="T48" fmla="*/ 435 w 874"/>
                  <a:gd name="T49" fmla="*/ 324 h 331"/>
                  <a:gd name="T50" fmla="*/ 437 w 874"/>
                  <a:gd name="T51" fmla="*/ 319 h 331"/>
                  <a:gd name="T52" fmla="*/ 437 w 874"/>
                  <a:gd name="T53" fmla="*/ 90 h 331"/>
                  <a:gd name="T54" fmla="*/ 713 w 874"/>
                  <a:gd name="T55" fmla="*/ 323 h 331"/>
                  <a:gd name="T56" fmla="*/ 718 w 874"/>
                  <a:gd name="T57" fmla="*/ 329 h 331"/>
                  <a:gd name="T58" fmla="*/ 726 w 874"/>
                  <a:gd name="T59" fmla="*/ 331 h 331"/>
                  <a:gd name="T60" fmla="*/ 733 w 874"/>
                  <a:gd name="T61" fmla="*/ 330 h 331"/>
                  <a:gd name="T62" fmla="*/ 738 w 874"/>
                  <a:gd name="T63" fmla="*/ 325 h 331"/>
                  <a:gd name="T64" fmla="*/ 740 w 874"/>
                  <a:gd name="T65" fmla="*/ 321 h 331"/>
                  <a:gd name="T66" fmla="*/ 741 w 874"/>
                  <a:gd name="T67" fmla="*/ 315 h 331"/>
                  <a:gd name="T68" fmla="*/ 739 w 874"/>
                  <a:gd name="T69" fmla="*/ 310 h 331"/>
                  <a:gd name="T70" fmla="*/ 829 w 874"/>
                  <a:gd name="T71" fmla="*/ 90 h 331"/>
                  <a:gd name="T72" fmla="*/ 848 w 874"/>
                  <a:gd name="T73" fmla="*/ 87 h 331"/>
                  <a:gd name="T74" fmla="*/ 862 w 874"/>
                  <a:gd name="T75" fmla="*/ 78 h 331"/>
                  <a:gd name="T76" fmla="*/ 871 w 874"/>
                  <a:gd name="T77" fmla="*/ 64 h 331"/>
                  <a:gd name="T78" fmla="*/ 874 w 874"/>
                  <a:gd name="T79" fmla="*/ 45 h 331"/>
                  <a:gd name="T80" fmla="*/ 871 w 874"/>
                  <a:gd name="T81" fmla="*/ 26 h 331"/>
                  <a:gd name="T82" fmla="*/ 862 w 874"/>
                  <a:gd name="T83" fmla="*/ 11 h 331"/>
                  <a:gd name="T84" fmla="*/ 848 w 874"/>
                  <a:gd name="T85" fmla="*/ 2 h 331"/>
                  <a:gd name="T86" fmla="*/ 829 w 874"/>
                  <a:gd name="T8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74" h="331">
                    <a:moveTo>
                      <a:pt x="829" y="0"/>
                    </a:moveTo>
                    <a:lnTo>
                      <a:pt x="45" y="0"/>
                    </a:lnTo>
                    <a:lnTo>
                      <a:pt x="35" y="0"/>
                    </a:lnTo>
                    <a:lnTo>
                      <a:pt x="26" y="2"/>
                    </a:lnTo>
                    <a:lnTo>
                      <a:pt x="18" y="6"/>
                    </a:lnTo>
                    <a:lnTo>
                      <a:pt x="13" y="11"/>
                    </a:lnTo>
                    <a:lnTo>
                      <a:pt x="7" y="18"/>
                    </a:lnTo>
                    <a:lnTo>
                      <a:pt x="4" y="26"/>
                    </a:lnTo>
                    <a:lnTo>
                      <a:pt x="1" y="35"/>
                    </a:lnTo>
                    <a:lnTo>
                      <a:pt x="0" y="45"/>
                    </a:lnTo>
                    <a:lnTo>
                      <a:pt x="1" y="55"/>
                    </a:lnTo>
                    <a:lnTo>
                      <a:pt x="4" y="64"/>
                    </a:lnTo>
                    <a:lnTo>
                      <a:pt x="7" y="72"/>
                    </a:lnTo>
                    <a:lnTo>
                      <a:pt x="13" y="78"/>
                    </a:lnTo>
                    <a:lnTo>
                      <a:pt x="18" y="84"/>
                    </a:lnTo>
                    <a:lnTo>
                      <a:pt x="26" y="87"/>
                    </a:lnTo>
                    <a:lnTo>
                      <a:pt x="35" y="89"/>
                    </a:lnTo>
                    <a:lnTo>
                      <a:pt x="45" y="90"/>
                    </a:lnTo>
                    <a:lnTo>
                      <a:pt x="217" y="90"/>
                    </a:lnTo>
                    <a:lnTo>
                      <a:pt x="105" y="310"/>
                    </a:lnTo>
                    <a:lnTo>
                      <a:pt x="104" y="312"/>
                    </a:lnTo>
                    <a:lnTo>
                      <a:pt x="103" y="315"/>
                    </a:lnTo>
                    <a:lnTo>
                      <a:pt x="103" y="317"/>
                    </a:lnTo>
                    <a:lnTo>
                      <a:pt x="104" y="321"/>
                    </a:lnTo>
                    <a:lnTo>
                      <a:pt x="105" y="323"/>
                    </a:lnTo>
                    <a:lnTo>
                      <a:pt x="106" y="325"/>
                    </a:lnTo>
                    <a:lnTo>
                      <a:pt x="109" y="328"/>
                    </a:lnTo>
                    <a:lnTo>
                      <a:pt x="112" y="330"/>
                    </a:lnTo>
                    <a:lnTo>
                      <a:pt x="115" y="331"/>
                    </a:lnTo>
                    <a:lnTo>
                      <a:pt x="119" y="331"/>
                    </a:lnTo>
                    <a:lnTo>
                      <a:pt x="122" y="331"/>
                    </a:lnTo>
                    <a:lnTo>
                      <a:pt x="127" y="329"/>
                    </a:lnTo>
                    <a:lnTo>
                      <a:pt x="129" y="326"/>
                    </a:lnTo>
                    <a:lnTo>
                      <a:pt x="132" y="323"/>
                    </a:lnTo>
                    <a:lnTo>
                      <a:pt x="251" y="90"/>
                    </a:lnTo>
                    <a:lnTo>
                      <a:pt x="407" y="90"/>
                    </a:lnTo>
                    <a:lnTo>
                      <a:pt x="407" y="316"/>
                    </a:lnTo>
                    <a:lnTo>
                      <a:pt x="408" y="319"/>
                    </a:lnTo>
                    <a:lnTo>
                      <a:pt x="408" y="322"/>
                    </a:lnTo>
                    <a:lnTo>
                      <a:pt x="410" y="324"/>
                    </a:lnTo>
                    <a:lnTo>
                      <a:pt x="411" y="326"/>
                    </a:lnTo>
                    <a:lnTo>
                      <a:pt x="414" y="329"/>
                    </a:lnTo>
                    <a:lnTo>
                      <a:pt x="416" y="330"/>
                    </a:lnTo>
                    <a:lnTo>
                      <a:pt x="419" y="331"/>
                    </a:lnTo>
                    <a:lnTo>
                      <a:pt x="423" y="331"/>
                    </a:lnTo>
                    <a:lnTo>
                      <a:pt x="425" y="331"/>
                    </a:lnTo>
                    <a:lnTo>
                      <a:pt x="428" y="330"/>
                    </a:lnTo>
                    <a:lnTo>
                      <a:pt x="430" y="329"/>
                    </a:lnTo>
                    <a:lnTo>
                      <a:pt x="433" y="326"/>
                    </a:lnTo>
                    <a:lnTo>
                      <a:pt x="435" y="324"/>
                    </a:lnTo>
                    <a:lnTo>
                      <a:pt x="436" y="322"/>
                    </a:lnTo>
                    <a:lnTo>
                      <a:pt x="437" y="319"/>
                    </a:lnTo>
                    <a:lnTo>
                      <a:pt x="437" y="316"/>
                    </a:lnTo>
                    <a:lnTo>
                      <a:pt x="437" y="90"/>
                    </a:lnTo>
                    <a:lnTo>
                      <a:pt x="594" y="90"/>
                    </a:lnTo>
                    <a:lnTo>
                      <a:pt x="713" y="323"/>
                    </a:lnTo>
                    <a:lnTo>
                      <a:pt x="715" y="326"/>
                    </a:lnTo>
                    <a:lnTo>
                      <a:pt x="718" y="329"/>
                    </a:lnTo>
                    <a:lnTo>
                      <a:pt x="722" y="331"/>
                    </a:lnTo>
                    <a:lnTo>
                      <a:pt x="726" y="331"/>
                    </a:lnTo>
                    <a:lnTo>
                      <a:pt x="730" y="331"/>
                    </a:lnTo>
                    <a:lnTo>
                      <a:pt x="733" y="330"/>
                    </a:lnTo>
                    <a:lnTo>
                      <a:pt x="735" y="328"/>
                    </a:lnTo>
                    <a:lnTo>
                      <a:pt x="738" y="325"/>
                    </a:lnTo>
                    <a:lnTo>
                      <a:pt x="739" y="323"/>
                    </a:lnTo>
                    <a:lnTo>
                      <a:pt x="740" y="321"/>
                    </a:lnTo>
                    <a:lnTo>
                      <a:pt x="741" y="317"/>
                    </a:lnTo>
                    <a:lnTo>
                      <a:pt x="741" y="315"/>
                    </a:lnTo>
                    <a:lnTo>
                      <a:pt x="740" y="312"/>
                    </a:lnTo>
                    <a:lnTo>
                      <a:pt x="739" y="310"/>
                    </a:lnTo>
                    <a:lnTo>
                      <a:pt x="627" y="90"/>
                    </a:lnTo>
                    <a:lnTo>
                      <a:pt x="829" y="90"/>
                    </a:lnTo>
                    <a:lnTo>
                      <a:pt x="839" y="89"/>
                    </a:lnTo>
                    <a:lnTo>
                      <a:pt x="848" y="87"/>
                    </a:lnTo>
                    <a:lnTo>
                      <a:pt x="856" y="84"/>
                    </a:lnTo>
                    <a:lnTo>
                      <a:pt x="862" y="78"/>
                    </a:lnTo>
                    <a:lnTo>
                      <a:pt x="868" y="72"/>
                    </a:lnTo>
                    <a:lnTo>
                      <a:pt x="871" y="64"/>
                    </a:lnTo>
                    <a:lnTo>
                      <a:pt x="873" y="55"/>
                    </a:lnTo>
                    <a:lnTo>
                      <a:pt x="874" y="45"/>
                    </a:lnTo>
                    <a:lnTo>
                      <a:pt x="873" y="35"/>
                    </a:lnTo>
                    <a:lnTo>
                      <a:pt x="871" y="26"/>
                    </a:lnTo>
                    <a:lnTo>
                      <a:pt x="868" y="18"/>
                    </a:lnTo>
                    <a:lnTo>
                      <a:pt x="862" y="11"/>
                    </a:lnTo>
                    <a:lnTo>
                      <a:pt x="856" y="7"/>
                    </a:lnTo>
                    <a:lnTo>
                      <a:pt x="848" y="2"/>
                    </a:lnTo>
                    <a:lnTo>
                      <a:pt x="839" y="0"/>
                    </a:lnTo>
                    <a:lnTo>
                      <a:pt x="829" y="0"/>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30" name="Group 29" descr="This image is an icon coins and paper money. ">
              <a:extLst>
                <a:ext uri="{FF2B5EF4-FFF2-40B4-BE49-F238E27FC236}">
                  <a16:creationId xmlns:a16="http://schemas.microsoft.com/office/drawing/2014/main" id="{F2ABE20F-4AF1-42B7-AFDE-76E091AF28CC}"/>
                </a:ext>
              </a:extLst>
            </p:cNvPr>
            <p:cNvGrpSpPr/>
            <p:nvPr/>
          </p:nvGrpSpPr>
          <p:grpSpPr>
            <a:xfrm>
              <a:off x="2888016" y="4275595"/>
              <a:ext cx="333003" cy="334852"/>
              <a:chOff x="3746500" y="1344613"/>
              <a:chExt cx="285750" cy="287338"/>
            </a:xfrm>
            <a:solidFill>
              <a:srgbClr val="2B5181"/>
            </a:solidFill>
            <a:effectLst/>
          </p:grpSpPr>
          <p:sp>
            <p:nvSpPr>
              <p:cNvPr id="36" name="Freeform 497">
                <a:extLst>
                  <a:ext uri="{FF2B5EF4-FFF2-40B4-BE49-F238E27FC236}">
                    <a16:creationId xmlns:a16="http://schemas.microsoft.com/office/drawing/2014/main" id="{9155460E-A401-41AD-A35B-21DA8DCCC22C}"/>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7" name="Freeform 498">
                <a:extLst>
                  <a:ext uri="{FF2B5EF4-FFF2-40B4-BE49-F238E27FC236}">
                    <a16:creationId xmlns:a16="http://schemas.microsoft.com/office/drawing/2014/main" id="{7C918AC8-B19D-467C-93F4-747066ED62F5}"/>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8" name="Freeform 499">
                <a:extLst>
                  <a:ext uri="{FF2B5EF4-FFF2-40B4-BE49-F238E27FC236}">
                    <a16:creationId xmlns:a16="http://schemas.microsoft.com/office/drawing/2014/main" id="{6EFE8A63-0325-4152-9B52-1A1273FBBFB3}"/>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9" name="Freeform 500">
                <a:extLst>
                  <a:ext uri="{FF2B5EF4-FFF2-40B4-BE49-F238E27FC236}">
                    <a16:creationId xmlns:a16="http://schemas.microsoft.com/office/drawing/2014/main" id="{D0F532C4-704A-4456-B391-02F6B2DE579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0" name="Freeform 501">
                <a:extLst>
                  <a:ext uri="{FF2B5EF4-FFF2-40B4-BE49-F238E27FC236}">
                    <a16:creationId xmlns:a16="http://schemas.microsoft.com/office/drawing/2014/main" id="{761D4E76-6B7F-464C-9DF3-3B13BE159B24}"/>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1" name="Freeform 502">
                <a:extLst>
                  <a:ext uri="{FF2B5EF4-FFF2-40B4-BE49-F238E27FC236}">
                    <a16:creationId xmlns:a16="http://schemas.microsoft.com/office/drawing/2014/main" id="{152F3A24-8B47-4ACC-96F7-E91317CDFFE1}"/>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2" name="Freeform 503">
                <a:extLst>
                  <a:ext uri="{FF2B5EF4-FFF2-40B4-BE49-F238E27FC236}">
                    <a16:creationId xmlns:a16="http://schemas.microsoft.com/office/drawing/2014/main" id="{03F8C208-E45C-4678-B864-D3DCC0E6F156}"/>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3" name="Freeform 504">
                <a:extLst>
                  <a:ext uri="{FF2B5EF4-FFF2-40B4-BE49-F238E27FC236}">
                    <a16:creationId xmlns:a16="http://schemas.microsoft.com/office/drawing/2014/main" id="{3CEAF5E0-161D-4FA2-A626-57715C740AC2}"/>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31" name="Group 30" descr="This image is an icon of binoculars. ">
              <a:extLst>
                <a:ext uri="{FF2B5EF4-FFF2-40B4-BE49-F238E27FC236}">
                  <a16:creationId xmlns:a16="http://schemas.microsoft.com/office/drawing/2014/main" id="{863405C5-B9C3-4AF0-A82C-B93936242086}"/>
                </a:ext>
              </a:extLst>
            </p:cNvPr>
            <p:cNvGrpSpPr/>
            <p:nvPr/>
          </p:nvGrpSpPr>
          <p:grpSpPr>
            <a:xfrm>
              <a:off x="3433476" y="2859391"/>
              <a:ext cx="371223" cy="344414"/>
              <a:chOff x="9879013" y="2500313"/>
              <a:chExt cx="285750" cy="265113"/>
            </a:xfrm>
            <a:solidFill>
              <a:srgbClr val="2B5181"/>
            </a:solidFill>
            <a:effectLst/>
          </p:grpSpPr>
          <p:sp>
            <p:nvSpPr>
              <p:cNvPr id="32" name="Freeform 3859">
                <a:extLst>
                  <a:ext uri="{FF2B5EF4-FFF2-40B4-BE49-F238E27FC236}">
                    <a16:creationId xmlns:a16="http://schemas.microsoft.com/office/drawing/2014/main" id="{D87E0EDD-9A43-4869-AA3D-5B495C130D1F}"/>
                  </a:ext>
                </a:extLst>
              </p:cNvPr>
              <p:cNvSpPr>
                <a:spLocks noEditPoints="1"/>
              </p:cNvSpPr>
              <p:nvPr/>
            </p:nvSpPr>
            <p:spPr bwMode="auto">
              <a:xfrm>
                <a:off x="10031413" y="2500313"/>
                <a:ext cx="133350" cy="265113"/>
              </a:xfrm>
              <a:custGeom>
                <a:avLst/>
                <a:gdLst>
                  <a:gd name="T0" fmla="*/ 156 w 420"/>
                  <a:gd name="T1" fmla="*/ 795 h 832"/>
                  <a:gd name="T2" fmla="*/ 95 w 420"/>
                  <a:gd name="T3" fmla="*/ 761 h 832"/>
                  <a:gd name="T4" fmla="*/ 51 w 420"/>
                  <a:gd name="T5" fmla="*/ 708 h 832"/>
                  <a:gd name="T6" fmla="*/ 31 w 420"/>
                  <a:gd name="T7" fmla="*/ 640 h 832"/>
                  <a:gd name="T8" fmla="*/ 38 w 420"/>
                  <a:gd name="T9" fmla="*/ 576 h 832"/>
                  <a:gd name="T10" fmla="*/ 73 w 420"/>
                  <a:gd name="T11" fmla="*/ 517 h 832"/>
                  <a:gd name="T12" fmla="*/ 128 w 420"/>
                  <a:gd name="T13" fmla="*/ 469 h 832"/>
                  <a:gd name="T14" fmla="*/ 186 w 420"/>
                  <a:gd name="T15" fmla="*/ 446 h 832"/>
                  <a:gd name="T16" fmla="*/ 224 w 420"/>
                  <a:gd name="T17" fmla="*/ 444 h 832"/>
                  <a:gd name="T18" fmla="*/ 263 w 420"/>
                  <a:gd name="T19" fmla="*/ 451 h 832"/>
                  <a:gd name="T20" fmla="*/ 300 w 420"/>
                  <a:gd name="T21" fmla="*/ 470 h 832"/>
                  <a:gd name="T22" fmla="*/ 344 w 420"/>
                  <a:gd name="T23" fmla="*/ 505 h 832"/>
                  <a:gd name="T24" fmla="*/ 378 w 420"/>
                  <a:gd name="T25" fmla="*/ 556 h 832"/>
                  <a:gd name="T26" fmla="*/ 390 w 420"/>
                  <a:gd name="T27" fmla="*/ 609 h 832"/>
                  <a:gd name="T28" fmla="*/ 383 w 420"/>
                  <a:gd name="T29" fmla="*/ 676 h 832"/>
                  <a:gd name="T30" fmla="*/ 350 w 420"/>
                  <a:gd name="T31" fmla="*/ 737 h 832"/>
                  <a:gd name="T32" fmla="*/ 296 w 420"/>
                  <a:gd name="T33" fmla="*/ 781 h 832"/>
                  <a:gd name="T34" fmla="*/ 228 w 420"/>
                  <a:gd name="T35" fmla="*/ 802 h 832"/>
                  <a:gd name="T36" fmla="*/ 388 w 420"/>
                  <a:gd name="T37" fmla="*/ 508 h 832"/>
                  <a:gd name="T38" fmla="*/ 208 w 420"/>
                  <a:gd name="T39" fmla="*/ 178 h 832"/>
                  <a:gd name="T40" fmla="*/ 145 w 420"/>
                  <a:gd name="T41" fmla="*/ 20 h 832"/>
                  <a:gd name="T42" fmla="*/ 109 w 420"/>
                  <a:gd name="T43" fmla="*/ 4 h 832"/>
                  <a:gd name="T44" fmla="*/ 66 w 420"/>
                  <a:gd name="T45" fmla="*/ 0 h 832"/>
                  <a:gd name="T46" fmla="*/ 27 w 420"/>
                  <a:gd name="T47" fmla="*/ 11 h 832"/>
                  <a:gd name="T48" fmla="*/ 2 w 420"/>
                  <a:gd name="T49" fmla="*/ 28 h 832"/>
                  <a:gd name="T50" fmla="*/ 0 w 420"/>
                  <a:gd name="T51" fmla="*/ 263 h 832"/>
                  <a:gd name="T52" fmla="*/ 55 w 420"/>
                  <a:gd name="T53" fmla="*/ 273 h 832"/>
                  <a:gd name="T54" fmla="*/ 97 w 420"/>
                  <a:gd name="T55" fmla="*/ 293 h 832"/>
                  <a:gd name="T56" fmla="*/ 125 w 420"/>
                  <a:gd name="T57" fmla="*/ 320 h 832"/>
                  <a:gd name="T58" fmla="*/ 135 w 420"/>
                  <a:gd name="T59" fmla="*/ 352 h 832"/>
                  <a:gd name="T60" fmla="*/ 131 w 420"/>
                  <a:gd name="T61" fmla="*/ 362 h 832"/>
                  <a:gd name="T62" fmla="*/ 120 w 420"/>
                  <a:gd name="T63" fmla="*/ 367 h 832"/>
                  <a:gd name="T64" fmla="*/ 109 w 420"/>
                  <a:gd name="T65" fmla="*/ 362 h 832"/>
                  <a:gd name="T66" fmla="*/ 105 w 420"/>
                  <a:gd name="T67" fmla="*/ 352 h 832"/>
                  <a:gd name="T68" fmla="*/ 97 w 420"/>
                  <a:gd name="T69" fmla="*/ 333 h 832"/>
                  <a:gd name="T70" fmla="*/ 76 w 420"/>
                  <a:gd name="T71" fmla="*/ 315 h 832"/>
                  <a:gd name="T72" fmla="*/ 0 w 420"/>
                  <a:gd name="T73" fmla="*/ 293 h 832"/>
                  <a:gd name="T74" fmla="*/ 2 w 420"/>
                  <a:gd name="T75" fmla="*/ 648 h 832"/>
                  <a:gd name="T76" fmla="*/ 27 w 420"/>
                  <a:gd name="T77" fmla="*/ 725 h 832"/>
                  <a:gd name="T78" fmla="*/ 78 w 420"/>
                  <a:gd name="T79" fmla="*/ 786 h 832"/>
                  <a:gd name="T80" fmla="*/ 149 w 420"/>
                  <a:gd name="T81" fmla="*/ 823 h 832"/>
                  <a:gd name="T82" fmla="*/ 221 w 420"/>
                  <a:gd name="T83" fmla="*/ 832 h 832"/>
                  <a:gd name="T84" fmla="*/ 272 w 420"/>
                  <a:gd name="T85" fmla="*/ 823 h 832"/>
                  <a:gd name="T86" fmla="*/ 344 w 420"/>
                  <a:gd name="T87" fmla="*/ 785 h 832"/>
                  <a:gd name="T88" fmla="*/ 396 w 420"/>
                  <a:gd name="T89" fmla="*/ 723 h 832"/>
                  <a:gd name="T90" fmla="*/ 418 w 420"/>
                  <a:gd name="T91" fmla="*/ 654 h 832"/>
                  <a:gd name="T92" fmla="*/ 420 w 420"/>
                  <a:gd name="T93" fmla="*/ 608 h 832"/>
                  <a:gd name="T94" fmla="*/ 408 w 420"/>
                  <a:gd name="T95" fmla="*/ 55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0" h="832">
                    <a:moveTo>
                      <a:pt x="210" y="802"/>
                    </a:moveTo>
                    <a:lnTo>
                      <a:pt x="192" y="802"/>
                    </a:lnTo>
                    <a:lnTo>
                      <a:pt x="174" y="799"/>
                    </a:lnTo>
                    <a:lnTo>
                      <a:pt x="156" y="795"/>
                    </a:lnTo>
                    <a:lnTo>
                      <a:pt x="140" y="788"/>
                    </a:lnTo>
                    <a:lnTo>
                      <a:pt x="124" y="781"/>
                    </a:lnTo>
                    <a:lnTo>
                      <a:pt x="109" y="772"/>
                    </a:lnTo>
                    <a:lnTo>
                      <a:pt x="95" y="761"/>
                    </a:lnTo>
                    <a:lnTo>
                      <a:pt x="82" y="749"/>
                    </a:lnTo>
                    <a:lnTo>
                      <a:pt x="71" y="737"/>
                    </a:lnTo>
                    <a:lnTo>
                      <a:pt x="61" y="723"/>
                    </a:lnTo>
                    <a:lnTo>
                      <a:pt x="51" y="708"/>
                    </a:lnTo>
                    <a:lnTo>
                      <a:pt x="44" y="693"/>
                    </a:lnTo>
                    <a:lnTo>
                      <a:pt x="38" y="676"/>
                    </a:lnTo>
                    <a:lnTo>
                      <a:pt x="33" y="658"/>
                    </a:lnTo>
                    <a:lnTo>
                      <a:pt x="31" y="640"/>
                    </a:lnTo>
                    <a:lnTo>
                      <a:pt x="30" y="622"/>
                    </a:lnTo>
                    <a:lnTo>
                      <a:pt x="31" y="607"/>
                    </a:lnTo>
                    <a:lnTo>
                      <a:pt x="34" y="592"/>
                    </a:lnTo>
                    <a:lnTo>
                      <a:pt x="38" y="576"/>
                    </a:lnTo>
                    <a:lnTo>
                      <a:pt x="45" y="561"/>
                    </a:lnTo>
                    <a:lnTo>
                      <a:pt x="52" y="546"/>
                    </a:lnTo>
                    <a:lnTo>
                      <a:pt x="62" y="531"/>
                    </a:lnTo>
                    <a:lnTo>
                      <a:pt x="73" y="517"/>
                    </a:lnTo>
                    <a:lnTo>
                      <a:pt x="85" y="503"/>
                    </a:lnTo>
                    <a:lnTo>
                      <a:pt x="97" y="490"/>
                    </a:lnTo>
                    <a:lnTo>
                      <a:pt x="112" y="479"/>
                    </a:lnTo>
                    <a:lnTo>
                      <a:pt x="128" y="469"/>
                    </a:lnTo>
                    <a:lnTo>
                      <a:pt x="144" y="460"/>
                    </a:lnTo>
                    <a:lnTo>
                      <a:pt x="161" y="454"/>
                    </a:lnTo>
                    <a:lnTo>
                      <a:pt x="178" y="448"/>
                    </a:lnTo>
                    <a:lnTo>
                      <a:pt x="186" y="446"/>
                    </a:lnTo>
                    <a:lnTo>
                      <a:pt x="196" y="445"/>
                    </a:lnTo>
                    <a:lnTo>
                      <a:pt x="205" y="444"/>
                    </a:lnTo>
                    <a:lnTo>
                      <a:pt x="214" y="444"/>
                    </a:lnTo>
                    <a:lnTo>
                      <a:pt x="224" y="444"/>
                    </a:lnTo>
                    <a:lnTo>
                      <a:pt x="234" y="445"/>
                    </a:lnTo>
                    <a:lnTo>
                      <a:pt x="243" y="447"/>
                    </a:lnTo>
                    <a:lnTo>
                      <a:pt x="253" y="449"/>
                    </a:lnTo>
                    <a:lnTo>
                      <a:pt x="263" y="451"/>
                    </a:lnTo>
                    <a:lnTo>
                      <a:pt x="272" y="456"/>
                    </a:lnTo>
                    <a:lnTo>
                      <a:pt x="281" y="459"/>
                    </a:lnTo>
                    <a:lnTo>
                      <a:pt x="291" y="464"/>
                    </a:lnTo>
                    <a:lnTo>
                      <a:pt x="300" y="470"/>
                    </a:lnTo>
                    <a:lnTo>
                      <a:pt x="309" y="475"/>
                    </a:lnTo>
                    <a:lnTo>
                      <a:pt x="317" y="481"/>
                    </a:lnTo>
                    <a:lnTo>
                      <a:pt x="327" y="489"/>
                    </a:lnTo>
                    <a:lnTo>
                      <a:pt x="344" y="505"/>
                    </a:lnTo>
                    <a:lnTo>
                      <a:pt x="360" y="522"/>
                    </a:lnTo>
                    <a:lnTo>
                      <a:pt x="367" y="534"/>
                    </a:lnTo>
                    <a:lnTo>
                      <a:pt x="373" y="545"/>
                    </a:lnTo>
                    <a:lnTo>
                      <a:pt x="378" y="556"/>
                    </a:lnTo>
                    <a:lnTo>
                      <a:pt x="383" y="569"/>
                    </a:lnTo>
                    <a:lnTo>
                      <a:pt x="386" y="582"/>
                    </a:lnTo>
                    <a:lnTo>
                      <a:pt x="388" y="595"/>
                    </a:lnTo>
                    <a:lnTo>
                      <a:pt x="390" y="609"/>
                    </a:lnTo>
                    <a:lnTo>
                      <a:pt x="390" y="622"/>
                    </a:lnTo>
                    <a:lnTo>
                      <a:pt x="389" y="640"/>
                    </a:lnTo>
                    <a:lnTo>
                      <a:pt x="387" y="658"/>
                    </a:lnTo>
                    <a:lnTo>
                      <a:pt x="383" y="676"/>
                    </a:lnTo>
                    <a:lnTo>
                      <a:pt x="376" y="693"/>
                    </a:lnTo>
                    <a:lnTo>
                      <a:pt x="369" y="708"/>
                    </a:lnTo>
                    <a:lnTo>
                      <a:pt x="359" y="723"/>
                    </a:lnTo>
                    <a:lnTo>
                      <a:pt x="350" y="737"/>
                    </a:lnTo>
                    <a:lnTo>
                      <a:pt x="338" y="749"/>
                    </a:lnTo>
                    <a:lnTo>
                      <a:pt x="325" y="761"/>
                    </a:lnTo>
                    <a:lnTo>
                      <a:pt x="311" y="772"/>
                    </a:lnTo>
                    <a:lnTo>
                      <a:pt x="296" y="781"/>
                    </a:lnTo>
                    <a:lnTo>
                      <a:pt x="280" y="788"/>
                    </a:lnTo>
                    <a:lnTo>
                      <a:pt x="264" y="795"/>
                    </a:lnTo>
                    <a:lnTo>
                      <a:pt x="247" y="799"/>
                    </a:lnTo>
                    <a:lnTo>
                      <a:pt x="228" y="802"/>
                    </a:lnTo>
                    <a:lnTo>
                      <a:pt x="210" y="802"/>
                    </a:lnTo>
                    <a:close/>
                    <a:moveTo>
                      <a:pt x="390" y="515"/>
                    </a:moveTo>
                    <a:lnTo>
                      <a:pt x="389" y="511"/>
                    </a:lnTo>
                    <a:lnTo>
                      <a:pt x="388" y="508"/>
                    </a:lnTo>
                    <a:lnTo>
                      <a:pt x="269" y="240"/>
                    </a:lnTo>
                    <a:lnTo>
                      <a:pt x="268" y="238"/>
                    </a:lnTo>
                    <a:lnTo>
                      <a:pt x="266" y="236"/>
                    </a:lnTo>
                    <a:lnTo>
                      <a:pt x="208" y="178"/>
                    </a:lnTo>
                    <a:lnTo>
                      <a:pt x="154" y="31"/>
                    </a:lnTo>
                    <a:lnTo>
                      <a:pt x="153" y="28"/>
                    </a:lnTo>
                    <a:lnTo>
                      <a:pt x="151" y="26"/>
                    </a:lnTo>
                    <a:lnTo>
                      <a:pt x="145" y="20"/>
                    </a:lnTo>
                    <a:lnTo>
                      <a:pt x="137" y="15"/>
                    </a:lnTo>
                    <a:lnTo>
                      <a:pt x="129" y="11"/>
                    </a:lnTo>
                    <a:lnTo>
                      <a:pt x="119" y="6"/>
                    </a:lnTo>
                    <a:lnTo>
                      <a:pt x="109" y="4"/>
                    </a:lnTo>
                    <a:lnTo>
                      <a:pt x="100" y="2"/>
                    </a:lnTo>
                    <a:lnTo>
                      <a:pt x="89" y="0"/>
                    </a:lnTo>
                    <a:lnTo>
                      <a:pt x="77" y="0"/>
                    </a:lnTo>
                    <a:lnTo>
                      <a:pt x="66" y="0"/>
                    </a:lnTo>
                    <a:lnTo>
                      <a:pt x="56" y="2"/>
                    </a:lnTo>
                    <a:lnTo>
                      <a:pt x="45" y="4"/>
                    </a:lnTo>
                    <a:lnTo>
                      <a:pt x="35" y="6"/>
                    </a:lnTo>
                    <a:lnTo>
                      <a:pt x="27" y="11"/>
                    </a:lnTo>
                    <a:lnTo>
                      <a:pt x="18" y="15"/>
                    </a:lnTo>
                    <a:lnTo>
                      <a:pt x="11" y="20"/>
                    </a:lnTo>
                    <a:lnTo>
                      <a:pt x="4" y="26"/>
                    </a:lnTo>
                    <a:lnTo>
                      <a:pt x="2" y="28"/>
                    </a:lnTo>
                    <a:lnTo>
                      <a:pt x="1" y="31"/>
                    </a:lnTo>
                    <a:lnTo>
                      <a:pt x="0" y="33"/>
                    </a:lnTo>
                    <a:lnTo>
                      <a:pt x="0" y="36"/>
                    </a:lnTo>
                    <a:lnTo>
                      <a:pt x="0" y="263"/>
                    </a:lnTo>
                    <a:lnTo>
                      <a:pt x="14" y="265"/>
                    </a:lnTo>
                    <a:lnTo>
                      <a:pt x="28" y="267"/>
                    </a:lnTo>
                    <a:lnTo>
                      <a:pt x="42" y="270"/>
                    </a:lnTo>
                    <a:lnTo>
                      <a:pt x="55" y="273"/>
                    </a:lnTo>
                    <a:lnTo>
                      <a:pt x="66" y="278"/>
                    </a:lnTo>
                    <a:lnTo>
                      <a:pt x="77" y="282"/>
                    </a:lnTo>
                    <a:lnTo>
                      <a:pt x="88" y="287"/>
                    </a:lnTo>
                    <a:lnTo>
                      <a:pt x="97" y="293"/>
                    </a:lnTo>
                    <a:lnTo>
                      <a:pt x="106" y="299"/>
                    </a:lnTo>
                    <a:lnTo>
                      <a:pt x="114" y="306"/>
                    </a:lnTo>
                    <a:lnTo>
                      <a:pt x="120" y="312"/>
                    </a:lnTo>
                    <a:lnTo>
                      <a:pt x="125" y="320"/>
                    </a:lnTo>
                    <a:lnTo>
                      <a:pt x="130" y="327"/>
                    </a:lnTo>
                    <a:lnTo>
                      <a:pt x="133" y="336"/>
                    </a:lnTo>
                    <a:lnTo>
                      <a:pt x="134" y="343"/>
                    </a:lnTo>
                    <a:lnTo>
                      <a:pt x="135" y="352"/>
                    </a:lnTo>
                    <a:lnTo>
                      <a:pt x="135" y="355"/>
                    </a:lnTo>
                    <a:lnTo>
                      <a:pt x="134" y="358"/>
                    </a:lnTo>
                    <a:lnTo>
                      <a:pt x="133" y="360"/>
                    </a:lnTo>
                    <a:lnTo>
                      <a:pt x="131" y="362"/>
                    </a:lnTo>
                    <a:lnTo>
                      <a:pt x="129" y="365"/>
                    </a:lnTo>
                    <a:lnTo>
                      <a:pt x="125" y="366"/>
                    </a:lnTo>
                    <a:lnTo>
                      <a:pt x="123" y="367"/>
                    </a:lnTo>
                    <a:lnTo>
                      <a:pt x="120" y="367"/>
                    </a:lnTo>
                    <a:lnTo>
                      <a:pt x="117" y="367"/>
                    </a:lnTo>
                    <a:lnTo>
                      <a:pt x="115" y="366"/>
                    </a:lnTo>
                    <a:lnTo>
                      <a:pt x="111" y="365"/>
                    </a:lnTo>
                    <a:lnTo>
                      <a:pt x="109" y="362"/>
                    </a:lnTo>
                    <a:lnTo>
                      <a:pt x="107" y="360"/>
                    </a:lnTo>
                    <a:lnTo>
                      <a:pt x="106" y="358"/>
                    </a:lnTo>
                    <a:lnTo>
                      <a:pt x="105" y="355"/>
                    </a:lnTo>
                    <a:lnTo>
                      <a:pt x="105" y="352"/>
                    </a:lnTo>
                    <a:lnTo>
                      <a:pt x="105" y="347"/>
                    </a:lnTo>
                    <a:lnTo>
                      <a:pt x="103" y="342"/>
                    </a:lnTo>
                    <a:lnTo>
                      <a:pt x="101" y="338"/>
                    </a:lnTo>
                    <a:lnTo>
                      <a:pt x="97" y="333"/>
                    </a:lnTo>
                    <a:lnTo>
                      <a:pt x="93" y="328"/>
                    </a:lnTo>
                    <a:lnTo>
                      <a:pt x="89" y="324"/>
                    </a:lnTo>
                    <a:lnTo>
                      <a:pt x="82" y="320"/>
                    </a:lnTo>
                    <a:lnTo>
                      <a:pt x="76" y="315"/>
                    </a:lnTo>
                    <a:lnTo>
                      <a:pt x="61" y="308"/>
                    </a:lnTo>
                    <a:lnTo>
                      <a:pt x="43" y="301"/>
                    </a:lnTo>
                    <a:lnTo>
                      <a:pt x="22" y="297"/>
                    </a:lnTo>
                    <a:lnTo>
                      <a:pt x="0" y="293"/>
                    </a:lnTo>
                    <a:lnTo>
                      <a:pt x="0" y="626"/>
                    </a:lnTo>
                    <a:lnTo>
                      <a:pt x="0" y="626"/>
                    </a:lnTo>
                    <a:lnTo>
                      <a:pt x="0" y="627"/>
                    </a:lnTo>
                    <a:lnTo>
                      <a:pt x="2" y="648"/>
                    </a:lnTo>
                    <a:lnTo>
                      <a:pt x="5" y="669"/>
                    </a:lnTo>
                    <a:lnTo>
                      <a:pt x="11" y="688"/>
                    </a:lnTo>
                    <a:lnTo>
                      <a:pt x="18" y="707"/>
                    </a:lnTo>
                    <a:lnTo>
                      <a:pt x="27" y="725"/>
                    </a:lnTo>
                    <a:lnTo>
                      <a:pt x="37" y="742"/>
                    </a:lnTo>
                    <a:lnTo>
                      <a:pt x="49" y="758"/>
                    </a:lnTo>
                    <a:lnTo>
                      <a:pt x="63" y="772"/>
                    </a:lnTo>
                    <a:lnTo>
                      <a:pt x="78" y="786"/>
                    </a:lnTo>
                    <a:lnTo>
                      <a:pt x="94" y="798"/>
                    </a:lnTo>
                    <a:lnTo>
                      <a:pt x="111" y="807"/>
                    </a:lnTo>
                    <a:lnTo>
                      <a:pt x="130" y="816"/>
                    </a:lnTo>
                    <a:lnTo>
                      <a:pt x="149" y="823"/>
                    </a:lnTo>
                    <a:lnTo>
                      <a:pt x="168" y="829"/>
                    </a:lnTo>
                    <a:lnTo>
                      <a:pt x="189" y="831"/>
                    </a:lnTo>
                    <a:lnTo>
                      <a:pt x="210" y="832"/>
                    </a:lnTo>
                    <a:lnTo>
                      <a:pt x="221" y="832"/>
                    </a:lnTo>
                    <a:lnTo>
                      <a:pt x="232" y="831"/>
                    </a:lnTo>
                    <a:lnTo>
                      <a:pt x="242" y="830"/>
                    </a:lnTo>
                    <a:lnTo>
                      <a:pt x="253" y="828"/>
                    </a:lnTo>
                    <a:lnTo>
                      <a:pt x="272" y="823"/>
                    </a:lnTo>
                    <a:lnTo>
                      <a:pt x="292" y="816"/>
                    </a:lnTo>
                    <a:lnTo>
                      <a:pt x="311" y="807"/>
                    </a:lnTo>
                    <a:lnTo>
                      <a:pt x="328" y="797"/>
                    </a:lnTo>
                    <a:lnTo>
                      <a:pt x="344" y="785"/>
                    </a:lnTo>
                    <a:lnTo>
                      <a:pt x="359" y="771"/>
                    </a:lnTo>
                    <a:lnTo>
                      <a:pt x="372" y="756"/>
                    </a:lnTo>
                    <a:lnTo>
                      <a:pt x="385" y="740"/>
                    </a:lnTo>
                    <a:lnTo>
                      <a:pt x="396" y="723"/>
                    </a:lnTo>
                    <a:lnTo>
                      <a:pt x="404" y="704"/>
                    </a:lnTo>
                    <a:lnTo>
                      <a:pt x="411" y="685"/>
                    </a:lnTo>
                    <a:lnTo>
                      <a:pt x="416" y="665"/>
                    </a:lnTo>
                    <a:lnTo>
                      <a:pt x="418" y="654"/>
                    </a:lnTo>
                    <a:lnTo>
                      <a:pt x="419" y="643"/>
                    </a:lnTo>
                    <a:lnTo>
                      <a:pt x="420" y="633"/>
                    </a:lnTo>
                    <a:lnTo>
                      <a:pt x="420" y="622"/>
                    </a:lnTo>
                    <a:lnTo>
                      <a:pt x="420" y="608"/>
                    </a:lnTo>
                    <a:lnTo>
                      <a:pt x="418" y="593"/>
                    </a:lnTo>
                    <a:lnTo>
                      <a:pt x="416" y="579"/>
                    </a:lnTo>
                    <a:lnTo>
                      <a:pt x="413" y="565"/>
                    </a:lnTo>
                    <a:lnTo>
                      <a:pt x="408" y="552"/>
                    </a:lnTo>
                    <a:lnTo>
                      <a:pt x="403" y="539"/>
                    </a:lnTo>
                    <a:lnTo>
                      <a:pt x="397" y="526"/>
                    </a:lnTo>
                    <a:lnTo>
                      <a:pt x="390" y="5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3" name="Freeform 3860">
                <a:extLst>
                  <a:ext uri="{FF2B5EF4-FFF2-40B4-BE49-F238E27FC236}">
                    <a16:creationId xmlns:a16="http://schemas.microsoft.com/office/drawing/2014/main" id="{A4B0B5B2-56F5-4CDE-981F-9F3FF5D9C40D}"/>
                  </a:ext>
                </a:extLst>
              </p:cNvPr>
              <p:cNvSpPr>
                <a:spLocks noEditPoints="1"/>
              </p:cNvSpPr>
              <p:nvPr/>
            </p:nvSpPr>
            <p:spPr bwMode="auto">
              <a:xfrm>
                <a:off x="9879013" y="2500313"/>
                <a:ext cx="133350" cy="265113"/>
              </a:xfrm>
              <a:custGeom>
                <a:avLst/>
                <a:gdLst>
                  <a:gd name="T0" fmla="*/ 382 w 421"/>
                  <a:gd name="T1" fmla="*/ 676 h 832"/>
                  <a:gd name="T2" fmla="*/ 349 w 421"/>
                  <a:gd name="T3" fmla="*/ 737 h 832"/>
                  <a:gd name="T4" fmla="*/ 296 w 421"/>
                  <a:gd name="T5" fmla="*/ 781 h 832"/>
                  <a:gd name="T6" fmla="*/ 229 w 421"/>
                  <a:gd name="T7" fmla="*/ 802 h 832"/>
                  <a:gd name="T8" fmla="*/ 157 w 421"/>
                  <a:gd name="T9" fmla="*/ 795 h 832"/>
                  <a:gd name="T10" fmla="*/ 96 w 421"/>
                  <a:gd name="T11" fmla="*/ 761 h 832"/>
                  <a:gd name="T12" fmla="*/ 52 w 421"/>
                  <a:gd name="T13" fmla="*/ 708 h 832"/>
                  <a:gd name="T14" fmla="*/ 30 w 421"/>
                  <a:gd name="T15" fmla="*/ 640 h 832"/>
                  <a:gd name="T16" fmla="*/ 35 w 421"/>
                  <a:gd name="T17" fmla="*/ 582 h 832"/>
                  <a:gd name="T18" fmla="*/ 53 w 421"/>
                  <a:gd name="T19" fmla="*/ 534 h 832"/>
                  <a:gd name="T20" fmla="*/ 103 w 421"/>
                  <a:gd name="T21" fmla="*/ 481 h 832"/>
                  <a:gd name="T22" fmla="*/ 139 w 421"/>
                  <a:gd name="T23" fmla="*/ 459 h 832"/>
                  <a:gd name="T24" fmla="*/ 177 w 421"/>
                  <a:gd name="T25" fmla="*/ 447 h 832"/>
                  <a:gd name="T26" fmla="*/ 216 w 421"/>
                  <a:gd name="T27" fmla="*/ 444 h 832"/>
                  <a:gd name="T28" fmla="*/ 260 w 421"/>
                  <a:gd name="T29" fmla="*/ 454 h 832"/>
                  <a:gd name="T30" fmla="*/ 322 w 421"/>
                  <a:gd name="T31" fmla="*/ 490 h 832"/>
                  <a:gd name="T32" fmla="*/ 368 w 421"/>
                  <a:gd name="T33" fmla="*/ 546 h 832"/>
                  <a:gd name="T34" fmla="*/ 390 w 421"/>
                  <a:gd name="T35" fmla="*/ 607 h 832"/>
                  <a:gd name="T36" fmla="*/ 332 w 421"/>
                  <a:gd name="T37" fmla="*/ 0 h 832"/>
                  <a:gd name="T38" fmla="*/ 292 w 421"/>
                  <a:gd name="T39" fmla="*/ 11 h 832"/>
                  <a:gd name="T40" fmla="*/ 267 w 421"/>
                  <a:gd name="T41" fmla="*/ 28 h 832"/>
                  <a:gd name="T42" fmla="*/ 153 w 421"/>
                  <a:gd name="T43" fmla="*/ 238 h 832"/>
                  <a:gd name="T44" fmla="*/ 30 w 421"/>
                  <a:gd name="T45" fmla="*/ 514 h 832"/>
                  <a:gd name="T46" fmla="*/ 8 w 421"/>
                  <a:gd name="T47" fmla="*/ 565 h 832"/>
                  <a:gd name="T48" fmla="*/ 0 w 421"/>
                  <a:gd name="T49" fmla="*/ 622 h 832"/>
                  <a:gd name="T50" fmla="*/ 5 w 421"/>
                  <a:gd name="T51" fmla="*/ 665 h 832"/>
                  <a:gd name="T52" fmla="*/ 36 w 421"/>
                  <a:gd name="T53" fmla="*/ 740 h 832"/>
                  <a:gd name="T54" fmla="*/ 93 w 421"/>
                  <a:gd name="T55" fmla="*/ 797 h 832"/>
                  <a:gd name="T56" fmla="*/ 168 w 421"/>
                  <a:gd name="T57" fmla="*/ 828 h 832"/>
                  <a:gd name="T58" fmla="*/ 211 w 421"/>
                  <a:gd name="T59" fmla="*/ 832 h 832"/>
                  <a:gd name="T60" fmla="*/ 291 w 421"/>
                  <a:gd name="T61" fmla="*/ 816 h 832"/>
                  <a:gd name="T62" fmla="*/ 358 w 421"/>
                  <a:gd name="T63" fmla="*/ 772 h 832"/>
                  <a:gd name="T64" fmla="*/ 403 w 421"/>
                  <a:gd name="T65" fmla="*/ 708 h 832"/>
                  <a:gd name="T66" fmla="*/ 421 w 421"/>
                  <a:gd name="T67" fmla="*/ 627 h 832"/>
                  <a:gd name="T68" fmla="*/ 398 w 421"/>
                  <a:gd name="T69" fmla="*/ 297 h 832"/>
                  <a:gd name="T70" fmla="*/ 337 w 421"/>
                  <a:gd name="T71" fmla="*/ 320 h 832"/>
                  <a:gd name="T72" fmla="*/ 320 w 421"/>
                  <a:gd name="T73" fmla="*/ 338 h 832"/>
                  <a:gd name="T74" fmla="*/ 316 w 421"/>
                  <a:gd name="T75" fmla="*/ 355 h 832"/>
                  <a:gd name="T76" fmla="*/ 309 w 421"/>
                  <a:gd name="T77" fmla="*/ 365 h 832"/>
                  <a:gd name="T78" fmla="*/ 297 w 421"/>
                  <a:gd name="T79" fmla="*/ 367 h 832"/>
                  <a:gd name="T80" fmla="*/ 288 w 421"/>
                  <a:gd name="T81" fmla="*/ 360 h 832"/>
                  <a:gd name="T82" fmla="*/ 286 w 421"/>
                  <a:gd name="T83" fmla="*/ 343 h 832"/>
                  <a:gd name="T84" fmla="*/ 301 w 421"/>
                  <a:gd name="T85" fmla="*/ 312 h 832"/>
                  <a:gd name="T86" fmla="*/ 333 w 421"/>
                  <a:gd name="T87" fmla="*/ 287 h 832"/>
                  <a:gd name="T88" fmla="*/ 379 w 421"/>
                  <a:gd name="T89" fmla="*/ 270 h 832"/>
                  <a:gd name="T90" fmla="*/ 421 w 421"/>
                  <a:gd name="T91" fmla="*/ 36 h 832"/>
                  <a:gd name="T92" fmla="*/ 417 w 421"/>
                  <a:gd name="T93" fmla="*/ 26 h 832"/>
                  <a:gd name="T94" fmla="*/ 384 w 421"/>
                  <a:gd name="T95" fmla="*/ 6 h 832"/>
                  <a:gd name="T96" fmla="*/ 343 w 421"/>
                  <a:gd name="T97" fmla="*/ 0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21" h="832">
                    <a:moveTo>
                      <a:pt x="391" y="622"/>
                    </a:moveTo>
                    <a:lnTo>
                      <a:pt x="390" y="640"/>
                    </a:lnTo>
                    <a:lnTo>
                      <a:pt x="386" y="658"/>
                    </a:lnTo>
                    <a:lnTo>
                      <a:pt x="382" y="676"/>
                    </a:lnTo>
                    <a:lnTo>
                      <a:pt x="377" y="693"/>
                    </a:lnTo>
                    <a:lnTo>
                      <a:pt x="369" y="708"/>
                    </a:lnTo>
                    <a:lnTo>
                      <a:pt x="360" y="723"/>
                    </a:lnTo>
                    <a:lnTo>
                      <a:pt x="349" y="737"/>
                    </a:lnTo>
                    <a:lnTo>
                      <a:pt x="338" y="749"/>
                    </a:lnTo>
                    <a:lnTo>
                      <a:pt x="325" y="761"/>
                    </a:lnTo>
                    <a:lnTo>
                      <a:pt x="311" y="772"/>
                    </a:lnTo>
                    <a:lnTo>
                      <a:pt x="296" y="781"/>
                    </a:lnTo>
                    <a:lnTo>
                      <a:pt x="280" y="788"/>
                    </a:lnTo>
                    <a:lnTo>
                      <a:pt x="264" y="795"/>
                    </a:lnTo>
                    <a:lnTo>
                      <a:pt x="247" y="799"/>
                    </a:lnTo>
                    <a:lnTo>
                      <a:pt x="229" y="802"/>
                    </a:lnTo>
                    <a:lnTo>
                      <a:pt x="211" y="802"/>
                    </a:lnTo>
                    <a:lnTo>
                      <a:pt x="192" y="802"/>
                    </a:lnTo>
                    <a:lnTo>
                      <a:pt x="174" y="799"/>
                    </a:lnTo>
                    <a:lnTo>
                      <a:pt x="157" y="795"/>
                    </a:lnTo>
                    <a:lnTo>
                      <a:pt x="140" y="788"/>
                    </a:lnTo>
                    <a:lnTo>
                      <a:pt x="125" y="781"/>
                    </a:lnTo>
                    <a:lnTo>
                      <a:pt x="110" y="772"/>
                    </a:lnTo>
                    <a:lnTo>
                      <a:pt x="96" y="761"/>
                    </a:lnTo>
                    <a:lnTo>
                      <a:pt x="83" y="749"/>
                    </a:lnTo>
                    <a:lnTo>
                      <a:pt x="71" y="737"/>
                    </a:lnTo>
                    <a:lnTo>
                      <a:pt x="60" y="723"/>
                    </a:lnTo>
                    <a:lnTo>
                      <a:pt x="52" y="708"/>
                    </a:lnTo>
                    <a:lnTo>
                      <a:pt x="44" y="693"/>
                    </a:lnTo>
                    <a:lnTo>
                      <a:pt x="38" y="676"/>
                    </a:lnTo>
                    <a:lnTo>
                      <a:pt x="34" y="658"/>
                    </a:lnTo>
                    <a:lnTo>
                      <a:pt x="30" y="640"/>
                    </a:lnTo>
                    <a:lnTo>
                      <a:pt x="30" y="622"/>
                    </a:lnTo>
                    <a:lnTo>
                      <a:pt x="30" y="609"/>
                    </a:lnTo>
                    <a:lnTo>
                      <a:pt x="33" y="595"/>
                    </a:lnTo>
                    <a:lnTo>
                      <a:pt x="35" y="582"/>
                    </a:lnTo>
                    <a:lnTo>
                      <a:pt x="38" y="569"/>
                    </a:lnTo>
                    <a:lnTo>
                      <a:pt x="42" y="556"/>
                    </a:lnTo>
                    <a:lnTo>
                      <a:pt x="48" y="545"/>
                    </a:lnTo>
                    <a:lnTo>
                      <a:pt x="53" y="534"/>
                    </a:lnTo>
                    <a:lnTo>
                      <a:pt x="60" y="522"/>
                    </a:lnTo>
                    <a:lnTo>
                      <a:pt x="77" y="505"/>
                    </a:lnTo>
                    <a:lnTo>
                      <a:pt x="94" y="489"/>
                    </a:lnTo>
                    <a:lnTo>
                      <a:pt x="103" y="481"/>
                    </a:lnTo>
                    <a:lnTo>
                      <a:pt x="112" y="475"/>
                    </a:lnTo>
                    <a:lnTo>
                      <a:pt x="121" y="470"/>
                    </a:lnTo>
                    <a:lnTo>
                      <a:pt x="130" y="464"/>
                    </a:lnTo>
                    <a:lnTo>
                      <a:pt x="139" y="459"/>
                    </a:lnTo>
                    <a:lnTo>
                      <a:pt x="148" y="456"/>
                    </a:lnTo>
                    <a:lnTo>
                      <a:pt x="158" y="451"/>
                    </a:lnTo>
                    <a:lnTo>
                      <a:pt x="168" y="449"/>
                    </a:lnTo>
                    <a:lnTo>
                      <a:pt x="177" y="447"/>
                    </a:lnTo>
                    <a:lnTo>
                      <a:pt x="187" y="445"/>
                    </a:lnTo>
                    <a:lnTo>
                      <a:pt x="197" y="444"/>
                    </a:lnTo>
                    <a:lnTo>
                      <a:pt x="206" y="444"/>
                    </a:lnTo>
                    <a:lnTo>
                      <a:pt x="216" y="444"/>
                    </a:lnTo>
                    <a:lnTo>
                      <a:pt x="225" y="445"/>
                    </a:lnTo>
                    <a:lnTo>
                      <a:pt x="234" y="446"/>
                    </a:lnTo>
                    <a:lnTo>
                      <a:pt x="243" y="448"/>
                    </a:lnTo>
                    <a:lnTo>
                      <a:pt x="260" y="454"/>
                    </a:lnTo>
                    <a:lnTo>
                      <a:pt x="277" y="460"/>
                    </a:lnTo>
                    <a:lnTo>
                      <a:pt x="293" y="469"/>
                    </a:lnTo>
                    <a:lnTo>
                      <a:pt x="308" y="479"/>
                    </a:lnTo>
                    <a:lnTo>
                      <a:pt x="322" y="490"/>
                    </a:lnTo>
                    <a:lnTo>
                      <a:pt x="336" y="503"/>
                    </a:lnTo>
                    <a:lnTo>
                      <a:pt x="348" y="517"/>
                    </a:lnTo>
                    <a:lnTo>
                      <a:pt x="359" y="531"/>
                    </a:lnTo>
                    <a:lnTo>
                      <a:pt x="368" y="546"/>
                    </a:lnTo>
                    <a:lnTo>
                      <a:pt x="376" y="561"/>
                    </a:lnTo>
                    <a:lnTo>
                      <a:pt x="382" y="576"/>
                    </a:lnTo>
                    <a:lnTo>
                      <a:pt x="386" y="592"/>
                    </a:lnTo>
                    <a:lnTo>
                      <a:pt x="390" y="607"/>
                    </a:lnTo>
                    <a:lnTo>
                      <a:pt x="391" y="622"/>
                    </a:lnTo>
                    <a:lnTo>
                      <a:pt x="391" y="622"/>
                    </a:lnTo>
                    <a:close/>
                    <a:moveTo>
                      <a:pt x="343" y="0"/>
                    </a:moveTo>
                    <a:lnTo>
                      <a:pt x="332" y="0"/>
                    </a:lnTo>
                    <a:lnTo>
                      <a:pt x="321" y="2"/>
                    </a:lnTo>
                    <a:lnTo>
                      <a:pt x="310" y="4"/>
                    </a:lnTo>
                    <a:lnTo>
                      <a:pt x="301" y="6"/>
                    </a:lnTo>
                    <a:lnTo>
                      <a:pt x="292" y="11"/>
                    </a:lnTo>
                    <a:lnTo>
                      <a:pt x="284" y="15"/>
                    </a:lnTo>
                    <a:lnTo>
                      <a:pt x="276" y="20"/>
                    </a:lnTo>
                    <a:lnTo>
                      <a:pt x="270" y="26"/>
                    </a:lnTo>
                    <a:lnTo>
                      <a:pt x="267" y="28"/>
                    </a:lnTo>
                    <a:lnTo>
                      <a:pt x="266" y="31"/>
                    </a:lnTo>
                    <a:lnTo>
                      <a:pt x="213" y="178"/>
                    </a:lnTo>
                    <a:lnTo>
                      <a:pt x="155" y="236"/>
                    </a:lnTo>
                    <a:lnTo>
                      <a:pt x="153" y="238"/>
                    </a:lnTo>
                    <a:lnTo>
                      <a:pt x="152" y="240"/>
                    </a:lnTo>
                    <a:lnTo>
                      <a:pt x="31" y="510"/>
                    </a:lnTo>
                    <a:lnTo>
                      <a:pt x="31" y="513"/>
                    </a:lnTo>
                    <a:lnTo>
                      <a:pt x="30" y="514"/>
                    </a:lnTo>
                    <a:lnTo>
                      <a:pt x="24" y="525"/>
                    </a:lnTo>
                    <a:lnTo>
                      <a:pt x="18" y="538"/>
                    </a:lnTo>
                    <a:lnTo>
                      <a:pt x="12" y="551"/>
                    </a:lnTo>
                    <a:lnTo>
                      <a:pt x="8" y="565"/>
                    </a:lnTo>
                    <a:lnTo>
                      <a:pt x="5" y="579"/>
                    </a:lnTo>
                    <a:lnTo>
                      <a:pt x="3" y="593"/>
                    </a:lnTo>
                    <a:lnTo>
                      <a:pt x="0" y="607"/>
                    </a:lnTo>
                    <a:lnTo>
                      <a:pt x="0" y="622"/>
                    </a:lnTo>
                    <a:lnTo>
                      <a:pt x="0" y="633"/>
                    </a:lnTo>
                    <a:lnTo>
                      <a:pt x="1" y="643"/>
                    </a:lnTo>
                    <a:lnTo>
                      <a:pt x="3" y="654"/>
                    </a:lnTo>
                    <a:lnTo>
                      <a:pt x="5" y="665"/>
                    </a:lnTo>
                    <a:lnTo>
                      <a:pt x="9" y="685"/>
                    </a:lnTo>
                    <a:lnTo>
                      <a:pt x="16" y="704"/>
                    </a:lnTo>
                    <a:lnTo>
                      <a:pt x="25" y="723"/>
                    </a:lnTo>
                    <a:lnTo>
                      <a:pt x="36" y="740"/>
                    </a:lnTo>
                    <a:lnTo>
                      <a:pt x="48" y="756"/>
                    </a:lnTo>
                    <a:lnTo>
                      <a:pt x="62" y="771"/>
                    </a:lnTo>
                    <a:lnTo>
                      <a:pt x="77" y="785"/>
                    </a:lnTo>
                    <a:lnTo>
                      <a:pt x="93" y="797"/>
                    </a:lnTo>
                    <a:lnTo>
                      <a:pt x="110" y="807"/>
                    </a:lnTo>
                    <a:lnTo>
                      <a:pt x="128" y="816"/>
                    </a:lnTo>
                    <a:lnTo>
                      <a:pt x="147" y="823"/>
                    </a:lnTo>
                    <a:lnTo>
                      <a:pt x="168" y="828"/>
                    </a:lnTo>
                    <a:lnTo>
                      <a:pt x="178" y="830"/>
                    </a:lnTo>
                    <a:lnTo>
                      <a:pt x="189" y="831"/>
                    </a:lnTo>
                    <a:lnTo>
                      <a:pt x="200" y="832"/>
                    </a:lnTo>
                    <a:lnTo>
                      <a:pt x="211" y="832"/>
                    </a:lnTo>
                    <a:lnTo>
                      <a:pt x="232" y="831"/>
                    </a:lnTo>
                    <a:lnTo>
                      <a:pt x="252" y="829"/>
                    </a:lnTo>
                    <a:lnTo>
                      <a:pt x="272" y="823"/>
                    </a:lnTo>
                    <a:lnTo>
                      <a:pt x="291" y="816"/>
                    </a:lnTo>
                    <a:lnTo>
                      <a:pt x="309" y="807"/>
                    </a:lnTo>
                    <a:lnTo>
                      <a:pt x="326" y="798"/>
                    </a:lnTo>
                    <a:lnTo>
                      <a:pt x="343" y="786"/>
                    </a:lnTo>
                    <a:lnTo>
                      <a:pt x="358" y="772"/>
                    </a:lnTo>
                    <a:lnTo>
                      <a:pt x="370" y="758"/>
                    </a:lnTo>
                    <a:lnTo>
                      <a:pt x="383" y="742"/>
                    </a:lnTo>
                    <a:lnTo>
                      <a:pt x="394" y="725"/>
                    </a:lnTo>
                    <a:lnTo>
                      <a:pt x="403" y="708"/>
                    </a:lnTo>
                    <a:lnTo>
                      <a:pt x="410" y="688"/>
                    </a:lnTo>
                    <a:lnTo>
                      <a:pt x="415" y="669"/>
                    </a:lnTo>
                    <a:lnTo>
                      <a:pt x="419" y="648"/>
                    </a:lnTo>
                    <a:lnTo>
                      <a:pt x="421" y="627"/>
                    </a:lnTo>
                    <a:lnTo>
                      <a:pt x="421" y="626"/>
                    </a:lnTo>
                    <a:lnTo>
                      <a:pt x="421" y="626"/>
                    </a:lnTo>
                    <a:lnTo>
                      <a:pt x="421" y="293"/>
                    </a:lnTo>
                    <a:lnTo>
                      <a:pt x="398" y="297"/>
                    </a:lnTo>
                    <a:lnTo>
                      <a:pt x="377" y="301"/>
                    </a:lnTo>
                    <a:lnTo>
                      <a:pt x="360" y="308"/>
                    </a:lnTo>
                    <a:lnTo>
                      <a:pt x="344" y="315"/>
                    </a:lnTo>
                    <a:lnTo>
                      <a:pt x="337" y="320"/>
                    </a:lnTo>
                    <a:lnTo>
                      <a:pt x="332" y="324"/>
                    </a:lnTo>
                    <a:lnTo>
                      <a:pt x="328" y="328"/>
                    </a:lnTo>
                    <a:lnTo>
                      <a:pt x="323" y="333"/>
                    </a:lnTo>
                    <a:lnTo>
                      <a:pt x="320" y="338"/>
                    </a:lnTo>
                    <a:lnTo>
                      <a:pt x="318" y="342"/>
                    </a:lnTo>
                    <a:lnTo>
                      <a:pt x="316" y="347"/>
                    </a:lnTo>
                    <a:lnTo>
                      <a:pt x="316" y="352"/>
                    </a:lnTo>
                    <a:lnTo>
                      <a:pt x="316" y="355"/>
                    </a:lnTo>
                    <a:lnTo>
                      <a:pt x="315" y="358"/>
                    </a:lnTo>
                    <a:lnTo>
                      <a:pt x="312" y="360"/>
                    </a:lnTo>
                    <a:lnTo>
                      <a:pt x="311" y="362"/>
                    </a:lnTo>
                    <a:lnTo>
                      <a:pt x="309" y="365"/>
                    </a:lnTo>
                    <a:lnTo>
                      <a:pt x="306" y="366"/>
                    </a:lnTo>
                    <a:lnTo>
                      <a:pt x="304" y="367"/>
                    </a:lnTo>
                    <a:lnTo>
                      <a:pt x="301" y="367"/>
                    </a:lnTo>
                    <a:lnTo>
                      <a:pt x="297" y="367"/>
                    </a:lnTo>
                    <a:lnTo>
                      <a:pt x="294" y="366"/>
                    </a:lnTo>
                    <a:lnTo>
                      <a:pt x="292" y="365"/>
                    </a:lnTo>
                    <a:lnTo>
                      <a:pt x="290" y="362"/>
                    </a:lnTo>
                    <a:lnTo>
                      <a:pt x="288" y="360"/>
                    </a:lnTo>
                    <a:lnTo>
                      <a:pt x="287" y="358"/>
                    </a:lnTo>
                    <a:lnTo>
                      <a:pt x="286" y="355"/>
                    </a:lnTo>
                    <a:lnTo>
                      <a:pt x="286" y="352"/>
                    </a:lnTo>
                    <a:lnTo>
                      <a:pt x="286" y="343"/>
                    </a:lnTo>
                    <a:lnTo>
                      <a:pt x="288" y="336"/>
                    </a:lnTo>
                    <a:lnTo>
                      <a:pt x="291" y="327"/>
                    </a:lnTo>
                    <a:lnTo>
                      <a:pt x="295" y="320"/>
                    </a:lnTo>
                    <a:lnTo>
                      <a:pt x="301" y="312"/>
                    </a:lnTo>
                    <a:lnTo>
                      <a:pt x="307" y="306"/>
                    </a:lnTo>
                    <a:lnTo>
                      <a:pt x="315" y="299"/>
                    </a:lnTo>
                    <a:lnTo>
                      <a:pt x="323" y="293"/>
                    </a:lnTo>
                    <a:lnTo>
                      <a:pt x="333" y="287"/>
                    </a:lnTo>
                    <a:lnTo>
                      <a:pt x="344" y="282"/>
                    </a:lnTo>
                    <a:lnTo>
                      <a:pt x="354" y="278"/>
                    </a:lnTo>
                    <a:lnTo>
                      <a:pt x="366" y="273"/>
                    </a:lnTo>
                    <a:lnTo>
                      <a:pt x="379" y="270"/>
                    </a:lnTo>
                    <a:lnTo>
                      <a:pt x="392" y="267"/>
                    </a:lnTo>
                    <a:lnTo>
                      <a:pt x="406" y="265"/>
                    </a:lnTo>
                    <a:lnTo>
                      <a:pt x="421" y="263"/>
                    </a:lnTo>
                    <a:lnTo>
                      <a:pt x="421" y="36"/>
                    </a:lnTo>
                    <a:lnTo>
                      <a:pt x="421" y="33"/>
                    </a:lnTo>
                    <a:lnTo>
                      <a:pt x="420" y="31"/>
                    </a:lnTo>
                    <a:lnTo>
                      <a:pt x="419" y="28"/>
                    </a:lnTo>
                    <a:lnTo>
                      <a:pt x="417" y="26"/>
                    </a:lnTo>
                    <a:lnTo>
                      <a:pt x="410" y="20"/>
                    </a:lnTo>
                    <a:lnTo>
                      <a:pt x="403" y="15"/>
                    </a:lnTo>
                    <a:lnTo>
                      <a:pt x="394" y="11"/>
                    </a:lnTo>
                    <a:lnTo>
                      <a:pt x="384" y="6"/>
                    </a:lnTo>
                    <a:lnTo>
                      <a:pt x="375" y="4"/>
                    </a:lnTo>
                    <a:lnTo>
                      <a:pt x="365" y="2"/>
                    </a:lnTo>
                    <a:lnTo>
                      <a:pt x="354" y="0"/>
                    </a:lnTo>
                    <a:lnTo>
                      <a:pt x="343" y="0"/>
                    </a:lnTo>
                    <a:lnTo>
                      <a:pt x="3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4" name="Freeform 3861">
                <a:extLst>
                  <a:ext uri="{FF2B5EF4-FFF2-40B4-BE49-F238E27FC236}">
                    <a16:creationId xmlns:a16="http://schemas.microsoft.com/office/drawing/2014/main" id="{CB227733-BBC6-4634-9CA6-BFACB0A61971}"/>
                  </a:ext>
                </a:extLst>
              </p:cNvPr>
              <p:cNvSpPr>
                <a:spLocks/>
              </p:cNvSpPr>
              <p:nvPr/>
            </p:nvSpPr>
            <p:spPr bwMode="auto">
              <a:xfrm>
                <a:off x="9902825" y="2659063"/>
                <a:ext cx="46038" cy="46038"/>
              </a:xfrm>
              <a:custGeom>
                <a:avLst/>
                <a:gdLst>
                  <a:gd name="T0" fmla="*/ 2 w 144"/>
                  <a:gd name="T1" fmla="*/ 132 h 143"/>
                  <a:gd name="T2" fmla="*/ 4 w 144"/>
                  <a:gd name="T3" fmla="*/ 137 h 143"/>
                  <a:gd name="T4" fmla="*/ 7 w 144"/>
                  <a:gd name="T5" fmla="*/ 140 h 143"/>
                  <a:gd name="T6" fmla="*/ 12 w 144"/>
                  <a:gd name="T7" fmla="*/ 143 h 143"/>
                  <a:gd name="T8" fmla="*/ 19 w 144"/>
                  <a:gd name="T9" fmla="*/ 143 h 143"/>
                  <a:gd name="T10" fmla="*/ 24 w 144"/>
                  <a:gd name="T11" fmla="*/ 140 h 143"/>
                  <a:gd name="T12" fmla="*/ 28 w 144"/>
                  <a:gd name="T13" fmla="*/ 137 h 143"/>
                  <a:gd name="T14" fmla="*/ 31 w 144"/>
                  <a:gd name="T15" fmla="*/ 132 h 143"/>
                  <a:gd name="T16" fmla="*/ 32 w 144"/>
                  <a:gd name="T17" fmla="*/ 118 h 143"/>
                  <a:gd name="T18" fmla="*/ 35 w 144"/>
                  <a:gd name="T19" fmla="*/ 98 h 143"/>
                  <a:gd name="T20" fmla="*/ 42 w 144"/>
                  <a:gd name="T21" fmla="*/ 81 h 143"/>
                  <a:gd name="T22" fmla="*/ 53 w 144"/>
                  <a:gd name="T23" fmla="*/ 65 h 143"/>
                  <a:gd name="T24" fmla="*/ 67 w 144"/>
                  <a:gd name="T25" fmla="*/ 52 h 143"/>
                  <a:gd name="T26" fmla="*/ 82 w 144"/>
                  <a:gd name="T27" fmla="*/ 41 h 143"/>
                  <a:gd name="T28" fmla="*/ 100 w 144"/>
                  <a:gd name="T29" fmla="*/ 34 h 143"/>
                  <a:gd name="T30" fmla="*/ 120 w 144"/>
                  <a:gd name="T31" fmla="*/ 30 h 143"/>
                  <a:gd name="T32" fmla="*/ 132 w 144"/>
                  <a:gd name="T33" fmla="*/ 30 h 143"/>
                  <a:gd name="T34" fmla="*/ 138 w 144"/>
                  <a:gd name="T35" fmla="*/ 26 h 143"/>
                  <a:gd name="T36" fmla="*/ 142 w 144"/>
                  <a:gd name="T37" fmla="*/ 23 h 143"/>
                  <a:gd name="T38" fmla="*/ 144 w 144"/>
                  <a:gd name="T39" fmla="*/ 18 h 143"/>
                  <a:gd name="T40" fmla="*/ 144 w 144"/>
                  <a:gd name="T41" fmla="*/ 11 h 143"/>
                  <a:gd name="T42" fmla="*/ 142 w 144"/>
                  <a:gd name="T43" fmla="*/ 6 h 143"/>
                  <a:gd name="T44" fmla="*/ 138 w 144"/>
                  <a:gd name="T45" fmla="*/ 2 h 143"/>
                  <a:gd name="T46" fmla="*/ 132 w 144"/>
                  <a:gd name="T47" fmla="*/ 0 h 143"/>
                  <a:gd name="T48" fmla="*/ 116 w 144"/>
                  <a:gd name="T49" fmla="*/ 0 h 143"/>
                  <a:gd name="T50" fmla="*/ 92 w 144"/>
                  <a:gd name="T51" fmla="*/ 5 h 143"/>
                  <a:gd name="T52" fmla="*/ 68 w 144"/>
                  <a:gd name="T53" fmla="*/ 15 h 143"/>
                  <a:gd name="T54" fmla="*/ 48 w 144"/>
                  <a:gd name="T55" fmla="*/ 29 h 143"/>
                  <a:gd name="T56" fmla="*/ 31 w 144"/>
                  <a:gd name="T57" fmla="*/ 46 h 143"/>
                  <a:gd name="T58" fmla="*/ 17 w 144"/>
                  <a:gd name="T59" fmla="*/ 67 h 143"/>
                  <a:gd name="T60" fmla="*/ 7 w 144"/>
                  <a:gd name="T61" fmla="*/ 90 h 143"/>
                  <a:gd name="T62" fmla="*/ 2 w 144"/>
                  <a:gd name="T63" fmla="*/ 11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 h="143">
                    <a:moveTo>
                      <a:pt x="0" y="128"/>
                    </a:moveTo>
                    <a:lnTo>
                      <a:pt x="2" y="132"/>
                    </a:lnTo>
                    <a:lnTo>
                      <a:pt x="2" y="134"/>
                    </a:lnTo>
                    <a:lnTo>
                      <a:pt x="4" y="137"/>
                    </a:lnTo>
                    <a:lnTo>
                      <a:pt x="5" y="139"/>
                    </a:lnTo>
                    <a:lnTo>
                      <a:pt x="7" y="140"/>
                    </a:lnTo>
                    <a:lnTo>
                      <a:pt x="10" y="142"/>
                    </a:lnTo>
                    <a:lnTo>
                      <a:pt x="12" y="143"/>
                    </a:lnTo>
                    <a:lnTo>
                      <a:pt x="15" y="143"/>
                    </a:lnTo>
                    <a:lnTo>
                      <a:pt x="19" y="143"/>
                    </a:lnTo>
                    <a:lnTo>
                      <a:pt x="22" y="142"/>
                    </a:lnTo>
                    <a:lnTo>
                      <a:pt x="24" y="140"/>
                    </a:lnTo>
                    <a:lnTo>
                      <a:pt x="26" y="139"/>
                    </a:lnTo>
                    <a:lnTo>
                      <a:pt x="28" y="137"/>
                    </a:lnTo>
                    <a:lnTo>
                      <a:pt x="29" y="134"/>
                    </a:lnTo>
                    <a:lnTo>
                      <a:pt x="31" y="132"/>
                    </a:lnTo>
                    <a:lnTo>
                      <a:pt x="31" y="128"/>
                    </a:lnTo>
                    <a:lnTo>
                      <a:pt x="32" y="118"/>
                    </a:lnTo>
                    <a:lnTo>
                      <a:pt x="33" y="108"/>
                    </a:lnTo>
                    <a:lnTo>
                      <a:pt x="35" y="98"/>
                    </a:lnTo>
                    <a:lnTo>
                      <a:pt x="39" y="90"/>
                    </a:lnTo>
                    <a:lnTo>
                      <a:pt x="42" y="81"/>
                    </a:lnTo>
                    <a:lnTo>
                      <a:pt x="48" y="73"/>
                    </a:lnTo>
                    <a:lnTo>
                      <a:pt x="53" y="65"/>
                    </a:lnTo>
                    <a:lnTo>
                      <a:pt x="59" y="59"/>
                    </a:lnTo>
                    <a:lnTo>
                      <a:pt x="67" y="52"/>
                    </a:lnTo>
                    <a:lnTo>
                      <a:pt x="74" y="47"/>
                    </a:lnTo>
                    <a:lnTo>
                      <a:pt x="82" y="41"/>
                    </a:lnTo>
                    <a:lnTo>
                      <a:pt x="92" y="37"/>
                    </a:lnTo>
                    <a:lnTo>
                      <a:pt x="100" y="34"/>
                    </a:lnTo>
                    <a:lnTo>
                      <a:pt x="110" y="32"/>
                    </a:lnTo>
                    <a:lnTo>
                      <a:pt x="120" y="30"/>
                    </a:lnTo>
                    <a:lnTo>
                      <a:pt x="129" y="30"/>
                    </a:lnTo>
                    <a:lnTo>
                      <a:pt x="132" y="30"/>
                    </a:lnTo>
                    <a:lnTo>
                      <a:pt x="136" y="29"/>
                    </a:lnTo>
                    <a:lnTo>
                      <a:pt x="138" y="26"/>
                    </a:lnTo>
                    <a:lnTo>
                      <a:pt x="140" y="25"/>
                    </a:lnTo>
                    <a:lnTo>
                      <a:pt x="142" y="23"/>
                    </a:lnTo>
                    <a:lnTo>
                      <a:pt x="143" y="20"/>
                    </a:lnTo>
                    <a:lnTo>
                      <a:pt x="144" y="18"/>
                    </a:lnTo>
                    <a:lnTo>
                      <a:pt x="144" y="15"/>
                    </a:lnTo>
                    <a:lnTo>
                      <a:pt x="144" y="11"/>
                    </a:lnTo>
                    <a:lnTo>
                      <a:pt x="143" y="8"/>
                    </a:lnTo>
                    <a:lnTo>
                      <a:pt x="142" y="6"/>
                    </a:lnTo>
                    <a:lnTo>
                      <a:pt x="140" y="4"/>
                    </a:lnTo>
                    <a:lnTo>
                      <a:pt x="138" y="2"/>
                    </a:lnTo>
                    <a:lnTo>
                      <a:pt x="136" y="1"/>
                    </a:lnTo>
                    <a:lnTo>
                      <a:pt x="132" y="0"/>
                    </a:lnTo>
                    <a:lnTo>
                      <a:pt x="129" y="0"/>
                    </a:lnTo>
                    <a:lnTo>
                      <a:pt x="116" y="0"/>
                    </a:lnTo>
                    <a:lnTo>
                      <a:pt x="103" y="2"/>
                    </a:lnTo>
                    <a:lnTo>
                      <a:pt x="92" y="5"/>
                    </a:lnTo>
                    <a:lnTo>
                      <a:pt x="80" y="9"/>
                    </a:lnTo>
                    <a:lnTo>
                      <a:pt x="68" y="15"/>
                    </a:lnTo>
                    <a:lnTo>
                      <a:pt x="57" y="21"/>
                    </a:lnTo>
                    <a:lnTo>
                      <a:pt x="48" y="29"/>
                    </a:lnTo>
                    <a:lnTo>
                      <a:pt x="38" y="37"/>
                    </a:lnTo>
                    <a:lnTo>
                      <a:pt x="31" y="46"/>
                    </a:lnTo>
                    <a:lnTo>
                      <a:pt x="23" y="56"/>
                    </a:lnTo>
                    <a:lnTo>
                      <a:pt x="17" y="67"/>
                    </a:lnTo>
                    <a:lnTo>
                      <a:pt x="11" y="78"/>
                    </a:lnTo>
                    <a:lnTo>
                      <a:pt x="7" y="90"/>
                    </a:lnTo>
                    <a:lnTo>
                      <a:pt x="4" y="103"/>
                    </a:lnTo>
                    <a:lnTo>
                      <a:pt x="2" y="115"/>
                    </a:lnTo>
                    <a:lnTo>
                      <a:pt x="0"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5" name="Freeform 3862">
                <a:extLst>
                  <a:ext uri="{FF2B5EF4-FFF2-40B4-BE49-F238E27FC236}">
                    <a16:creationId xmlns:a16="http://schemas.microsoft.com/office/drawing/2014/main" id="{6850708A-E12F-4C3F-B23B-6CBF50C20369}"/>
                  </a:ext>
                </a:extLst>
              </p:cNvPr>
              <p:cNvSpPr>
                <a:spLocks/>
              </p:cNvSpPr>
              <p:nvPr/>
            </p:nvSpPr>
            <p:spPr bwMode="auto">
              <a:xfrm>
                <a:off x="10059988" y="2659063"/>
                <a:ext cx="44450" cy="46038"/>
              </a:xfrm>
              <a:custGeom>
                <a:avLst/>
                <a:gdLst>
                  <a:gd name="T0" fmla="*/ 115 w 144"/>
                  <a:gd name="T1" fmla="*/ 0 h 143"/>
                  <a:gd name="T2" fmla="*/ 90 w 144"/>
                  <a:gd name="T3" fmla="*/ 5 h 143"/>
                  <a:gd name="T4" fmla="*/ 66 w 144"/>
                  <a:gd name="T5" fmla="*/ 15 h 143"/>
                  <a:gd name="T6" fmla="*/ 46 w 144"/>
                  <a:gd name="T7" fmla="*/ 29 h 143"/>
                  <a:gd name="T8" fmla="*/ 29 w 144"/>
                  <a:gd name="T9" fmla="*/ 46 h 143"/>
                  <a:gd name="T10" fmla="*/ 15 w 144"/>
                  <a:gd name="T11" fmla="*/ 67 h 143"/>
                  <a:gd name="T12" fmla="*/ 5 w 144"/>
                  <a:gd name="T13" fmla="*/ 90 h 143"/>
                  <a:gd name="T14" fmla="*/ 0 w 144"/>
                  <a:gd name="T15" fmla="*/ 115 h 143"/>
                  <a:gd name="T16" fmla="*/ 0 w 144"/>
                  <a:gd name="T17" fmla="*/ 132 h 143"/>
                  <a:gd name="T18" fmla="*/ 2 w 144"/>
                  <a:gd name="T19" fmla="*/ 137 h 143"/>
                  <a:gd name="T20" fmla="*/ 6 w 144"/>
                  <a:gd name="T21" fmla="*/ 140 h 143"/>
                  <a:gd name="T22" fmla="*/ 12 w 144"/>
                  <a:gd name="T23" fmla="*/ 143 h 143"/>
                  <a:gd name="T24" fmla="*/ 17 w 144"/>
                  <a:gd name="T25" fmla="*/ 143 h 143"/>
                  <a:gd name="T26" fmla="*/ 22 w 144"/>
                  <a:gd name="T27" fmla="*/ 140 h 143"/>
                  <a:gd name="T28" fmla="*/ 27 w 144"/>
                  <a:gd name="T29" fmla="*/ 137 h 143"/>
                  <a:gd name="T30" fmla="*/ 29 w 144"/>
                  <a:gd name="T31" fmla="*/ 132 h 143"/>
                  <a:gd name="T32" fmla="*/ 30 w 144"/>
                  <a:gd name="T33" fmla="*/ 118 h 143"/>
                  <a:gd name="T34" fmla="*/ 34 w 144"/>
                  <a:gd name="T35" fmla="*/ 98 h 143"/>
                  <a:gd name="T36" fmla="*/ 42 w 144"/>
                  <a:gd name="T37" fmla="*/ 81 h 143"/>
                  <a:gd name="T38" fmla="*/ 52 w 144"/>
                  <a:gd name="T39" fmla="*/ 65 h 143"/>
                  <a:gd name="T40" fmla="*/ 65 w 144"/>
                  <a:gd name="T41" fmla="*/ 52 h 143"/>
                  <a:gd name="T42" fmla="*/ 81 w 144"/>
                  <a:gd name="T43" fmla="*/ 41 h 143"/>
                  <a:gd name="T44" fmla="*/ 98 w 144"/>
                  <a:gd name="T45" fmla="*/ 34 h 143"/>
                  <a:gd name="T46" fmla="*/ 118 w 144"/>
                  <a:gd name="T47" fmla="*/ 30 h 143"/>
                  <a:gd name="T48" fmla="*/ 131 w 144"/>
                  <a:gd name="T49" fmla="*/ 30 h 143"/>
                  <a:gd name="T50" fmla="*/ 136 w 144"/>
                  <a:gd name="T51" fmla="*/ 26 h 143"/>
                  <a:gd name="T52" fmla="*/ 140 w 144"/>
                  <a:gd name="T53" fmla="*/ 23 h 143"/>
                  <a:gd name="T54" fmla="*/ 142 w 144"/>
                  <a:gd name="T55" fmla="*/ 18 h 143"/>
                  <a:gd name="T56" fmla="*/ 142 w 144"/>
                  <a:gd name="T57" fmla="*/ 11 h 143"/>
                  <a:gd name="T58" fmla="*/ 140 w 144"/>
                  <a:gd name="T59" fmla="*/ 6 h 143"/>
                  <a:gd name="T60" fmla="*/ 136 w 144"/>
                  <a:gd name="T61" fmla="*/ 2 h 143"/>
                  <a:gd name="T62" fmla="*/ 131 w 144"/>
                  <a:gd name="T63" fmla="*/ 0 h 143"/>
                  <a:gd name="T64" fmla="*/ 129 w 144"/>
                  <a:gd name="T6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43">
                    <a:moveTo>
                      <a:pt x="129" y="0"/>
                    </a:moveTo>
                    <a:lnTo>
                      <a:pt x="115" y="0"/>
                    </a:lnTo>
                    <a:lnTo>
                      <a:pt x="102" y="2"/>
                    </a:lnTo>
                    <a:lnTo>
                      <a:pt x="90" y="5"/>
                    </a:lnTo>
                    <a:lnTo>
                      <a:pt x="78" y="9"/>
                    </a:lnTo>
                    <a:lnTo>
                      <a:pt x="66" y="15"/>
                    </a:lnTo>
                    <a:lnTo>
                      <a:pt x="57" y="21"/>
                    </a:lnTo>
                    <a:lnTo>
                      <a:pt x="46" y="29"/>
                    </a:lnTo>
                    <a:lnTo>
                      <a:pt x="37" y="37"/>
                    </a:lnTo>
                    <a:lnTo>
                      <a:pt x="29" y="46"/>
                    </a:lnTo>
                    <a:lnTo>
                      <a:pt x="21" y="56"/>
                    </a:lnTo>
                    <a:lnTo>
                      <a:pt x="15" y="67"/>
                    </a:lnTo>
                    <a:lnTo>
                      <a:pt x="9" y="78"/>
                    </a:lnTo>
                    <a:lnTo>
                      <a:pt x="5" y="90"/>
                    </a:lnTo>
                    <a:lnTo>
                      <a:pt x="2" y="103"/>
                    </a:lnTo>
                    <a:lnTo>
                      <a:pt x="0" y="115"/>
                    </a:lnTo>
                    <a:lnTo>
                      <a:pt x="0" y="128"/>
                    </a:lnTo>
                    <a:lnTo>
                      <a:pt x="0" y="132"/>
                    </a:lnTo>
                    <a:lnTo>
                      <a:pt x="1" y="134"/>
                    </a:lnTo>
                    <a:lnTo>
                      <a:pt x="2" y="137"/>
                    </a:lnTo>
                    <a:lnTo>
                      <a:pt x="4" y="139"/>
                    </a:lnTo>
                    <a:lnTo>
                      <a:pt x="6" y="140"/>
                    </a:lnTo>
                    <a:lnTo>
                      <a:pt x="8" y="142"/>
                    </a:lnTo>
                    <a:lnTo>
                      <a:pt x="12" y="143"/>
                    </a:lnTo>
                    <a:lnTo>
                      <a:pt x="15" y="143"/>
                    </a:lnTo>
                    <a:lnTo>
                      <a:pt x="17" y="143"/>
                    </a:lnTo>
                    <a:lnTo>
                      <a:pt x="20" y="142"/>
                    </a:lnTo>
                    <a:lnTo>
                      <a:pt x="22" y="140"/>
                    </a:lnTo>
                    <a:lnTo>
                      <a:pt x="24" y="139"/>
                    </a:lnTo>
                    <a:lnTo>
                      <a:pt x="27" y="137"/>
                    </a:lnTo>
                    <a:lnTo>
                      <a:pt x="28" y="134"/>
                    </a:lnTo>
                    <a:lnTo>
                      <a:pt x="29" y="132"/>
                    </a:lnTo>
                    <a:lnTo>
                      <a:pt x="30" y="128"/>
                    </a:lnTo>
                    <a:lnTo>
                      <a:pt x="30" y="118"/>
                    </a:lnTo>
                    <a:lnTo>
                      <a:pt x="31" y="108"/>
                    </a:lnTo>
                    <a:lnTo>
                      <a:pt x="34" y="98"/>
                    </a:lnTo>
                    <a:lnTo>
                      <a:pt x="37" y="90"/>
                    </a:lnTo>
                    <a:lnTo>
                      <a:pt x="42" y="81"/>
                    </a:lnTo>
                    <a:lnTo>
                      <a:pt x="46" y="73"/>
                    </a:lnTo>
                    <a:lnTo>
                      <a:pt x="52" y="65"/>
                    </a:lnTo>
                    <a:lnTo>
                      <a:pt x="59" y="59"/>
                    </a:lnTo>
                    <a:lnTo>
                      <a:pt x="65" y="52"/>
                    </a:lnTo>
                    <a:lnTo>
                      <a:pt x="73" y="47"/>
                    </a:lnTo>
                    <a:lnTo>
                      <a:pt x="81" y="41"/>
                    </a:lnTo>
                    <a:lnTo>
                      <a:pt x="90" y="37"/>
                    </a:lnTo>
                    <a:lnTo>
                      <a:pt x="98" y="34"/>
                    </a:lnTo>
                    <a:lnTo>
                      <a:pt x="108" y="32"/>
                    </a:lnTo>
                    <a:lnTo>
                      <a:pt x="118" y="30"/>
                    </a:lnTo>
                    <a:lnTo>
                      <a:pt x="129" y="30"/>
                    </a:lnTo>
                    <a:lnTo>
                      <a:pt x="131" y="30"/>
                    </a:lnTo>
                    <a:lnTo>
                      <a:pt x="134" y="29"/>
                    </a:lnTo>
                    <a:lnTo>
                      <a:pt x="136" y="26"/>
                    </a:lnTo>
                    <a:lnTo>
                      <a:pt x="138" y="25"/>
                    </a:lnTo>
                    <a:lnTo>
                      <a:pt x="140" y="23"/>
                    </a:lnTo>
                    <a:lnTo>
                      <a:pt x="141" y="20"/>
                    </a:lnTo>
                    <a:lnTo>
                      <a:pt x="142" y="18"/>
                    </a:lnTo>
                    <a:lnTo>
                      <a:pt x="144" y="15"/>
                    </a:lnTo>
                    <a:lnTo>
                      <a:pt x="142" y="11"/>
                    </a:lnTo>
                    <a:lnTo>
                      <a:pt x="141" y="8"/>
                    </a:lnTo>
                    <a:lnTo>
                      <a:pt x="140" y="6"/>
                    </a:lnTo>
                    <a:lnTo>
                      <a:pt x="138" y="4"/>
                    </a:lnTo>
                    <a:lnTo>
                      <a:pt x="136" y="2"/>
                    </a:lnTo>
                    <a:lnTo>
                      <a:pt x="134" y="1"/>
                    </a:lnTo>
                    <a:lnTo>
                      <a:pt x="131" y="0"/>
                    </a:lnTo>
                    <a:lnTo>
                      <a:pt x="129" y="0"/>
                    </a:lnTo>
                    <a:lnTo>
                      <a:pt x="1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sp>
        <p:nvSpPr>
          <p:cNvPr id="72" name="Rectangle 71">
            <a:extLst>
              <a:ext uri="{FF2B5EF4-FFF2-40B4-BE49-F238E27FC236}">
                <a16:creationId xmlns:a16="http://schemas.microsoft.com/office/drawing/2014/main" id="{5BCE3794-C77D-414F-8300-0D2DC8FC29E9}"/>
              </a:ext>
            </a:extLst>
          </p:cNvPr>
          <p:cNvSpPr/>
          <p:nvPr/>
        </p:nvSpPr>
        <p:spPr>
          <a:xfrm>
            <a:off x="510221" y="169040"/>
            <a:ext cx="3869206" cy="1077218"/>
          </a:xfrm>
          <a:prstGeom prst="rect">
            <a:avLst/>
          </a:prstGeom>
        </p:spPr>
        <p:txBody>
          <a:bodyPr wrap="square">
            <a:spAutoFit/>
          </a:bodyPr>
          <a:lstStyle/>
          <a:p>
            <a:pPr marL="0" marR="0" lvl="0" indent="0" algn="l" defTabSz="977900" rtl="0" eaLnBrk="1" fontAlgn="auto" latinLnBrk="0" hangingPunct="1">
              <a:lnSpc>
                <a:spcPct val="100000"/>
              </a:lnSpc>
              <a:spcBef>
                <a:spcPts val="0"/>
              </a:spcBef>
              <a:spcAft>
                <a:spcPts val="0"/>
              </a:spcAft>
              <a:buClrTx/>
              <a:buSzTx/>
              <a:buFontTx/>
              <a:buNone/>
              <a:tabLst/>
              <a:defRPr/>
            </a:pPr>
            <a:r>
              <a:rPr lang="en-GB" sz="2800" dirty="0">
                <a:solidFill>
                  <a:srgbClr val="2B5181"/>
                </a:solidFill>
              </a:rPr>
              <a:t>2020 CS&amp;A HL-TEAM</a:t>
            </a:r>
          </a:p>
          <a:p>
            <a:pPr defTabSz="977900">
              <a:defRPr/>
            </a:pPr>
            <a:r>
              <a:rPr lang="en-GB" sz="3600" b="1" kern="0" dirty="0">
                <a:solidFill>
                  <a:srgbClr val="2B5181"/>
                </a:solidFill>
                <a:latin typeface="+mn-lt"/>
                <a:ea typeface="+mn-ea"/>
                <a:cs typeface="+mn-cs"/>
              </a:rPr>
              <a:t>Statistic </a:t>
            </a:r>
          </a:p>
        </p:txBody>
      </p:sp>
    </p:spTree>
    <p:extLst>
      <p:ext uri="{BB962C8B-B14F-4D97-AF65-F5344CB8AC3E}">
        <p14:creationId xmlns:p14="http://schemas.microsoft.com/office/powerpoint/2010/main" val="2973706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C8FA9FD0-26D6-4921-8F73-F10FFAFFB3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598" y="4648670"/>
            <a:ext cx="3468718" cy="261165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1AE3447-AEA2-46A4-BC63-7E86F547D189}"/>
              </a:ext>
            </a:extLst>
          </p:cNvPr>
          <p:cNvSpPr txBox="1"/>
          <p:nvPr/>
        </p:nvSpPr>
        <p:spPr>
          <a:xfrm>
            <a:off x="662461" y="418705"/>
            <a:ext cx="5851213" cy="1169551"/>
          </a:xfrm>
          <a:prstGeom prst="rect">
            <a:avLst/>
          </a:prstGeom>
          <a:noFill/>
        </p:spPr>
        <p:txBody>
          <a:bodyPr wrap="square" rtlCol="0">
            <a:spAutoFit/>
          </a:bodyPr>
          <a:lstStyle/>
          <a:p>
            <a:r>
              <a:rPr lang="vi-VN" sz="1400" dirty="0">
                <a:solidFill>
                  <a:srgbClr val="2B5181"/>
                </a:solidFill>
              </a:rPr>
              <a:t>Dữ liệu </a:t>
            </a:r>
            <a:r>
              <a:rPr lang="en-US" sz="1400" dirty="0" err="1">
                <a:solidFill>
                  <a:srgbClr val="2B5181"/>
                </a:solidFill>
              </a:rPr>
              <a:t>nguồn</a:t>
            </a:r>
            <a:r>
              <a:rPr lang="en-US" sz="1400" dirty="0">
                <a:solidFill>
                  <a:srgbClr val="2B5181"/>
                </a:solidFill>
              </a:rPr>
              <a:t> </a:t>
            </a:r>
            <a:r>
              <a:rPr lang="vi-VN" sz="1400" dirty="0">
                <a:solidFill>
                  <a:srgbClr val="2B5181"/>
                </a:solidFill>
              </a:rPr>
              <a:t>gồm kêt quả của mỗi nhân viên trong nhiều tháng liên tiếp</a:t>
            </a:r>
            <a:r>
              <a:rPr lang="en-US" sz="1400" dirty="0">
                <a:solidFill>
                  <a:srgbClr val="2B5181"/>
                </a:solidFill>
              </a:rPr>
              <a:t> c</a:t>
            </a:r>
            <a:r>
              <a:rPr lang="vi-VN" sz="1400" dirty="0">
                <a:solidFill>
                  <a:srgbClr val="2B5181"/>
                </a:solidFill>
              </a:rPr>
              <a:t>ác giá trị có dạng int và nằm trong khoảng [1,10]</a:t>
            </a:r>
            <a:endParaRPr lang="en-US" sz="1400" dirty="0">
              <a:solidFill>
                <a:srgbClr val="2B5181"/>
              </a:solidFill>
            </a:endParaRPr>
          </a:p>
          <a:p>
            <a:r>
              <a:rPr lang="en-US" sz="1400" dirty="0">
                <a:solidFill>
                  <a:srgbClr val="2B5181"/>
                </a:solidFill>
              </a:rPr>
              <a:t>Do </a:t>
            </a:r>
            <a:r>
              <a:rPr lang="en-US" sz="1400" dirty="0" err="1">
                <a:solidFill>
                  <a:srgbClr val="2B5181"/>
                </a:solidFill>
              </a:rPr>
              <a:t>vậy</a:t>
            </a:r>
            <a:r>
              <a:rPr lang="en-US" sz="1400" dirty="0">
                <a:solidFill>
                  <a:srgbClr val="2B5181"/>
                </a:solidFill>
              </a:rPr>
              <a:t> ta </a:t>
            </a:r>
            <a:r>
              <a:rPr lang="en-US" sz="1400" dirty="0" err="1">
                <a:solidFill>
                  <a:srgbClr val="2B5181"/>
                </a:solidFill>
              </a:rPr>
              <a:t>lấy</a:t>
            </a:r>
            <a:r>
              <a:rPr lang="en-US" sz="1400" dirty="0">
                <a:solidFill>
                  <a:srgbClr val="2B5181"/>
                </a:solidFill>
              </a:rPr>
              <a:t> </a:t>
            </a:r>
            <a:r>
              <a:rPr lang="en-US" sz="1400" dirty="0" err="1">
                <a:solidFill>
                  <a:srgbClr val="2B5181"/>
                </a:solidFill>
              </a:rPr>
              <a:t>dữ</a:t>
            </a:r>
            <a:r>
              <a:rPr lang="en-US" sz="1400" dirty="0">
                <a:solidFill>
                  <a:srgbClr val="2B5181"/>
                </a:solidFill>
              </a:rPr>
              <a:t> </a:t>
            </a:r>
            <a:r>
              <a:rPr lang="en-US" sz="1400" dirty="0" err="1">
                <a:solidFill>
                  <a:srgbClr val="2B5181"/>
                </a:solidFill>
              </a:rPr>
              <a:t>liệu</a:t>
            </a:r>
            <a:r>
              <a:rPr lang="en-US" sz="1400" dirty="0">
                <a:solidFill>
                  <a:srgbClr val="2B5181"/>
                </a:solidFill>
              </a:rPr>
              <a:t> </a:t>
            </a:r>
            <a:r>
              <a:rPr lang="en-US" sz="1400" dirty="0" err="1">
                <a:solidFill>
                  <a:srgbClr val="2B5181"/>
                </a:solidFill>
              </a:rPr>
              <a:t>kết</a:t>
            </a:r>
            <a:r>
              <a:rPr lang="en-US" sz="1400" dirty="0">
                <a:solidFill>
                  <a:srgbClr val="2B5181"/>
                </a:solidFill>
              </a:rPr>
              <a:t> </a:t>
            </a:r>
            <a:r>
              <a:rPr lang="en-US" sz="1400" dirty="0" err="1">
                <a:solidFill>
                  <a:srgbClr val="2B5181"/>
                </a:solidFill>
              </a:rPr>
              <a:t>quả</a:t>
            </a:r>
            <a:r>
              <a:rPr lang="en-US" sz="1400" dirty="0">
                <a:solidFill>
                  <a:srgbClr val="2B5181"/>
                </a:solidFill>
              </a:rPr>
              <a:t> </a:t>
            </a:r>
            <a:r>
              <a:rPr lang="en-US" sz="1400" dirty="0" err="1">
                <a:solidFill>
                  <a:srgbClr val="2B5181"/>
                </a:solidFill>
              </a:rPr>
              <a:t>kinh</a:t>
            </a:r>
            <a:r>
              <a:rPr lang="en-US" sz="1400" dirty="0">
                <a:solidFill>
                  <a:srgbClr val="2B5181"/>
                </a:solidFill>
              </a:rPr>
              <a:t> </a:t>
            </a:r>
            <a:r>
              <a:rPr lang="en-US" sz="1400" dirty="0" err="1">
                <a:solidFill>
                  <a:srgbClr val="2B5181"/>
                </a:solidFill>
              </a:rPr>
              <a:t>doanh</a:t>
            </a:r>
            <a:r>
              <a:rPr lang="en-US" sz="1400" dirty="0">
                <a:solidFill>
                  <a:srgbClr val="2B5181"/>
                </a:solidFill>
              </a:rPr>
              <a:t> </a:t>
            </a:r>
            <a:r>
              <a:rPr lang="en-US" sz="1400" dirty="0" err="1">
                <a:solidFill>
                  <a:srgbClr val="2B5181"/>
                </a:solidFill>
              </a:rPr>
              <a:t>của</a:t>
            </a:r>
            <a:r>
              <a:rPr lang="en-US" sz="1400" dirty="0">
                <a:solidFill>
                  <a:srgbClr val="2B5181"/>
                </a:solidFill>
              </a:rPr>
              <a:t> FC </a:t>
            </a:r>
            <a:r>
              <a:rPr lang="en-US" sz="1400" dirty="0" err="1">
                <a:solidFill>
                  <a:srgbClr val="2B5181"/>
                </a:solidFill>
              </a:rPr>
              <a:t>trong</a:t>
            </a:r>
            <a:r>
              <a:rPr lang="en-US" sz="1400" dirty="0">
                <a:solidFill>
                  <a:srgbClr val="2B5181"/>
                </a:solidFill>
              </a:rPr>
              <a:t> 4 </a:t>
            </a:r>
            <a:r>
              <a:rPr lang="en-US" sz="1400" dirty="0" err="1">
                <a:solidFill>
                  <a:srgbClr val="2B5181"/>
                </a:solidFill>
              </a:rPr>
              <a:t>tháng</a:t>
            </a:r>
            <a:r>
              <a:rPr lang="en-US" sz="1400" dirty="0">
                <a:solidFill>
                  <a:srgbClr val="2B5181"/>
                </a:solidFill>
              </a:rPr>
              <a:t> </a:t>
            </a:r>
            <a:r>
              <a:rPr lang="en-US" sz="1400" dirty="0" err="1">
                <a:solidFill>
                  <a:srgbClr val="2B5181"/>
                </a:solidFill>
              </a:rPr>
              <a:t>lịch</a:t>
            </a:r>
            <a:r>
              <a:rPr lang="en-US" sz="1400" dirty="0">
                <a:solidFill>
                  <a:srgbClr val="2B5181"/>
                </a:solidFill>
              </a:rPr>
              <a:t> </a:t>
            </a:r>
            <a:r>
              <a:rPr lang="en-US" sz="1400" dirty="0" err="1">
                <a:solidFill>
                  <a:srgbClr val="2B5181"/>
                </a:solidFill>
              </a:rPr>
              <a:t>sử</a:t>
            </a:r>
            <a:r>
              <a:rPr lang="en-US" sz="1400" dirty="0">
                <a:solidFill>
                  <a:srgbClr val="2B5181"/>
                </a:solidFill>
              </a:rPr>
              <a:t> </a:t>
            </a:r>
            <a:r>
              <a:rPr lang="en-US" sz="1400" dirty="0" err="1">
                <a:solidFill>
                  <a:srgbClr val="2B5181"/>
                </a:solidFill>
              </a:rPr>
              <a:t>để</a:t>
            </a:r>
            <a:r>
              <a:rPr lang="en-US" sz="1400" dirty="0">
                <a:solidFill>
                  <a:srgbClr val="2B5181"/>
                </a:solidFill>
              </a:rPr>
              <a:t> </a:t>
            </a:r>
            <a:r>
              <a:rPr lang="en-US" sz="1400" dirty="0" err="1">
                <a:solidFill>
                  <a:srgbClr val="2B5181"/>
                </a:solidFill>
              </a:rPr>
              <a:t>dự</a:t>
            </a:r>
            <a:r>
              <a:rPr lang="en-US" sz="1400" dirty="0">
                <a:solidFill>
                  <a:srgbClr val="2B5181"/>
                </a:solidFill>
              </a:rPr>
              <a:t> </a:t>
            </a:r>
            <a:r>
              <a:rPr lang="en-US" sz="1400" dirty="0" err="1">
                <a:solidFill>
                  <a:srgbClr val="2B5181"/>
                </a:solidFill>
              </a:rPr>
              <a:t>đoán</a:t>
            </a:r>
            <a:r>
              <a:rPr lang="en-US" sz="1400" dirty="0">
                <a:solidFill>
                  <a:srgbClr val="2B5181"/>
                </a:solidFill>
              </a:rPr>
              <a:t> </a:t>
            </a:r>
            <a:r>
              <a:rPr lang="en-US" sz="1400" dirty="0" err="1">
                <a:solidFill>
                  <a:srgbClr val="2B5181"/>
                </a:solidFill>
              </a:rPr>
              <a:t>kết</a:t>
            </a:r>
            <a:r>
              <a:rPr lang="en-US" sz="1400" dirty="0">
                <a:solidFill>
                  <a:srgbClr val="2B5181"/>
                </a:solidFill>
              </a:rPr>
              <a:t> </a:t>
            </a:r>
            <a:r>
              <a:rPr lang="en-US" sz="1400" dirty="0" err="1">
                <a:solidFill>
                  <a:srgbClr val="2B5181"/>
                </a:solidFill>
              </a:rPr>
              <a:t>quả</a:t>
            </a:r>
            <a:r>
              <a:rPr lang="en-US" sz="1400" dirty="0">
                <a:solidFill>
                  <a:srgbClr val="2B5181"/>
                </a:solidFill>
              </a:rPr>
              <a:t> </a:t>
            </a:r>
            <a:r>
              <a:rPr lang="en-US" sz="1400" dirty="0" err="1">
                <a:solidFill>
                  <a:srgbClr val="2B5181"/>
                </a:solidFill>
              </a:rPr>
              <a:t>cho</a:t>
            </a:r>
            <a:r>
              <a:rPr lang="en-US" sz="1400" dirty="0">
                <a:solidFill>
                  <a:srgbClr val="2B5181"/>
                </a:solidFill>
              </a:rPr>
              <a:t> </a:t>
            </a:r>
            <a:r>
              <a:rPr lang="en-US" sz="1400" dirty="0" err="1">
                <a:solidFill>
                  <a:srgbClr val="2B5181"/>
                </a:solidFill>
              </a:rPr>
              <a:t>tháng</a:t>
            </a:r>
            <a:r>
              <a:rPr lang="en-US" sz="1400" dirty="0">
                <a:solidFill>
                  <a:srgbClr val="2B5181"/>
                </a:solidFill>
              </a:rPr>
              <a:t> </a:t>
            </a:r>
            <a:r>
              <a:rPr lang="en-US" sz="1400" dirty="0" err="1">
                <a:solidFill>
                  <a:srgbClr val="2B5181"/>
                </a:solidFill>
              </a:rPr>
              <a:t>tiếp</a:t>
            </a:r>
            <a:r>
              <a:rPr lang="en-US" sz="1400" dirty="0">
                <a:solidFill>
                  <a:srgbClr val="2B5181"/>
                </a:solidFill>
              </a:rPr>
              <a:t> </a:t>
            </a:r>
            <a:r>
              <a:rPr lang="en-US" sz="1400" dirty="0" err="1">
                <a:solidFill>
                  <a:srgbClr val="2B5181"/>
                </a:solidFill>
              </a:rPr>
              <a:t>theo</a:t>
            </a:r>
            <a:endParaRPr lang="en-US" sz="1400" dirty="0">
              <a:solidFill>
                <a:srgbClr val="2B5181"/>
              </a:solidFill>
            </a:endParaRPr>
          </a:p>
          <a:p>
            <a:r>
              <a:rPr lang="en-US" sz="1400" dirty="0" err="1">
                <a:solidFill>
                  <a:srgbClr val="2B5181"/>
                </a:solidFill>
              </a:rPr>
              <a:t>Dữ</a:t>
            </a:r>
            <a:r>
              <a:rPr lang="en-US" sz="1400" dirty="0">
                <a:solidFill>
                  <a:srgbClr val="2B5181"/>
                </a:solidFill>
              </a:rPr>
              <a:t>  </a:t>
            </a:r>
            <a:r>
              <a:rPr lang="en-US" sz="1400" dirty="0" err="1">
                <a:solidFill>
                  <a:srgbClr val="2B5181"/>
                </a:solidFill>
              </a:rPr>
              <a:t>Liệu</a:t>
            </a:r>
            <a:r>
              <a:rPr lang="en-US" sz="1400" dirty="0">
                <a:solidFill>
                  <a:srgbClr val="2B5181"/>
                </a:solidFill>
              </a:rPr>
              <a:t> </a:t>
            </a:r>
            <a:r>
              <a:rPr lang="en-US" sz="1400" dirty="0" err="1">
                <a:solidFill>
                  <a:srgbClr val="2B5181"/>
                </a:solidFill>
              </a:rPr>
              <a:t>sau</a:t>
            </a:r>
            <a:r>
              <a:rPr lang="en-US" sz="1400" dirty="0">
                <a:solidFill>
                  <a:srgbClr val="2B5181"/>
                </a:solidFill>
              </a:rPr>
              <a:t> </a:t>
            </a:r>
            <a:r>
              <a:rPr lang="en-US" sz="1400" dirty="0" err="1">
                <a:solidFill>
                  <a:srgbClr val="2B5181"/>
                </a:solidFill>
              </a:rPr>
              <a:t>khi</a:t>
            </a:r>
            <a:r>
              <a:rPr lang="en-US" sz="1400" dirty="0">
                <a:solidFill>
                  <a:srgbClr val="2B5181"/>
                </a:solidFill>
              </a:rPr>
              <a:t> </a:t>
            </a:r>
            <a:r>
              <a:rPr lang="en-US" sz="1400" dirty="0" err="1">
                <a:solidFill>
                  <a:srgbClr val="2B5181"/>
                </a:solidFill>
              </a:rPr>
              <a:t>chuyển</a:t>
            </a:r>
            <a:r>
              <a:rPr lang="en-US" sz="1400" dirty="0">
                <a:solidFill>
                  <a:srgbClr val="2B5181"/>
                </a:solidFill>
              </a:rPr>
              <a:t> </a:t>
            </a:r>
            <a:r>
              <a:rPr lang="en-US" sz="1400" dirty="0" err="1">
                <a:solidFill>
                  <a:srgbClr val="2B5181"/>
                </a:solidFill>
              </a:rPr>
              <a:t>đổi</a:t>
            </a:r>
            <a:r>
              <a:rPr lang="en-US" sz="1400" dirty="0">
                <a:solidFill>
                  <a:srgbClr val="2B5181"/>
                </a:solidFill>
              </a:rPr>
              <a:t>:</a:t>
            </a:r>
            <a:endParaRPr lang="en-GB" sz="1400" dirty="0">
              <a:solidFill>
                <a:srgbClr val="2B5181"/>
              </a:solidFill>
            </a:endParaRPr>
          </a:p>
        </p:txBody>
      </p:sp>
      <p:pic>
        <p:nvPicPr>
          <p:cNvPr id="9" name="Picture 8">
            <a:extLst>
              <a:ext uri="{FF2B5EF4-FFF2-40B4-BE49-F238E27FC236}">
                <a16:creationId xmlns:a16="http://schemas.microsoft.com/office/drawing/2014/main" id="{75E8D985-6C8E-4819-B87B-4C066328F450}"/>
              </a:ext>
            </a:extLst>
          </p:cNvPr>
          <p:cNvPicPr>
            <a:picLocks noChangeAspect="1"/>
          </p:cNvPicPr>
          <p:nvPr/>
        </p:nvPicPr>
        <p:blipFill>
          <a:blip r:embed="rId3"/>
          <a:stretch>
            <a:fillRect/>
          </a:stretch>
        </p:blipFill>
        <p:spPr>
          <a:xfrm>
            <a:off x="929859" y="1616324"/>
            <a:ext cx="1980475" cy="2100833"/>
          </a:xfrm>
          <a:prstGeom prst="rect">
            <a:avLst/>
          </a:prstGeom>
        </p:spPr>
      </p:pic>
      <p:sp>
        <p:nvSpPr>
          <p:cNvPr id="13" name="Arrow: Right 12">
            <a:extLst>
              <a:ext uri="{FF2B5EF4-FFF2-40B4-BE49-F238E27FC236}">
                <a16:creationId xmlns:a16="http://schemas.microsoft.com/office/drawing/2014/main" id="{FADE57D6-2C9A-485C-B419-3613E56285B9}"/>
              </a:ext>
            </a:extLst>
          </p:cNvPr>
          <p:cNvSpPr/>
          <p:nvPr/>
        </p:nvSpPr>
        <p:spPr>
          <a:xfrm>
            <a:off x="3075959" y="2372538"/>
            <a:ext cx="353041" cy="262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99" tIns="10850" rIns="21699" bIns="10850" numCol="1" spcCol="0" rtlCol="0" fromWordArt="0" anchor="ctr" anchorCtr="0" forceAA="0" compatLnSpc="1">
            <a:prstTxWarp prst="textNoShape">
              <a:avLst/>
            </a:prstTxWarp>
            <a:noAutofit/>
          </a:bodyPr>
          <a:lstStyle/>
          <a:p>
            <a:pPr algn="ctr"/>
            <a:endParaRPr lang="en-GB" sz="500"/>
          </a:p>
        </p:txBody>
      </p:sp>
      <p:pic>
        <p:nvPicPr>
          <p:cNvPr id="15" name="Picture 14">
            <a:extLst>
              <a:ext uri="{FF2B5EF4-FFF2-40B4-BE49-F238E27FC236}">
                <a16:creationId xmlns:a16="http://schemas.microsoft.com/office/drawing/2014/main" id="{0C8566E8-3EFE-4F5A-8B53-5BEA5409E8F3}"/>
              </a:ext>
            </a:extLst>
          </p:cNvPr>
          <p:cNvPicPr>
            <a:picLocks noChangeAspect="1"/>
          </p:cNvPicPr>
          <p:nvPr/>
        </p:nvPicPr>
        <p:blipFill>
          <a:blip r:embed="rId4"/>
          <a:stretch>
            <a:fillRect/>
          </a:stretch>
        </p:blipFill>
        <p:spPr>
          <a:xfrm>
            <a:off x="3897558" y="1608716"/>
            <a:ext cx="1703142" cy="2237343"/>
          </a:xfrm>
          <a:prstGeom prst="rect">
            <a:avLst/>
          </a:prstGeom>
        </p:spPr>
      </p:pic>
      <p:pic>
        <p:nvPicPr>
          <p:cNvPr id="3078" name="Picture 6">
            <a:extLst>
              <a:ext uri="{FF2B5EF4-FFF2-40B4-BE49-F238E27FC236}">
                <a16:creationId xmlns:a16="http://schemas.microsoft.com/office/drawing/2014/main" id="{408162F9-9C85-42B7-93CF-920D29CA81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6056" y="7151887"/>
            <a:ext cx="3019803" cy="269082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C3CBA308-791A-45B5-9F73-339D8BAF1A35}"/>
              </a:ext>
            </a:extLst>
          </p:cNvPr>
          <p:cNvSpPr/>
          <p:nvPr/>
        </p:nvSpPr>
        <p:spPr>
          <a:xfrm>
            <a:off x="662461" y="3874127"/>
            <a:ext cx="5376389" cy="738664"/>
          </a:xfrm>
          <a:prstGeom prst="rect">
            <a:avLst/>
          </a:prstGeom>
        </p:spPr>
        <p:txBody>
          <a:bodyPr wrap="square">
            <a:spAutoFit/>
          </a:bodyPr>
          <a:lstStyle/>
          <a:p>
            <a:r>
              <a:rPr lang="vi-VN" sz="1400" dirty="0">
                <a:solidFill>
                  <a:srgbClr val="2B5181"/>
                </a:solidFill>
              </a:rPr>
              <a:t>Xác xuất chuyển trạng thái của dữ liệu</a:t>
            </a:r>
            <a:r>
              <a:rPr lang="en-US" sz="1400" dirty="0">
                <a:solidFill>
                  <a:srgbClr val="2B5181"/>
                </a:solidFill>
              </a:rPr>
              <a:t>:</a:t>
            </a:r>
          </a:p>
          <a:p>
            <a:r>
              <a:rPr lang="en-US" sz="1400" dirty="0" err="1">
                <a:solidFill>
                  <a:srgbClr val="2B5181"/>
                </a:solidFill>
              </a:rPr>
              <a:t>giữa</a:t>
            </a:r>
            <a:r>
              <a:rPr lang="en-US" sz="1400" dirty="0">
                <a:solidFill>
                  <a:srgbClr val="2B5181"/>
                </a:solidFill>
              </a:rPr>
              <a:t> 2 </a:t>
            </a:r>
            <a:r>
              <a:rPr lang="en-US" sz="1400" dirty="0" err="1">
                <a:solidFill>
                  <a:srgbClr val="2B5181"/>
                </a:solidFill>
              </a:rPr>
              <a:t>kỳ</a:t>
            </a:r>
            <a:r>
              <a:rPr lang="en-US" sz="1400" dirty="0">
                <a:solidFill>
                  <a:srgbClr val="2B5181"/>
                </a:solidFill>
              </a:rPr>
              <a:t> </a:t>
            </a:r>
            <a:r>
              <a:rPr lang="en-US" sz="1400" dirty="0" err="1">
                <a:solidFill>
                  <a:srgbClr val="2B5181"/>
                </a:solidFill>
              </a:rPr>
              <a:t>kế</a:t>
            </a:r>
            <a:r>
              <a:rPr lang="en-US" sz="1400" dirty="0">
                <a:solidFill>
                  <a:srgbClr val="2B5181"/>
                </a:solidFill>
              </a:rPr>
              <a:t> </a:t>
            </a:r>
            <a:r>
              <a:rPr lang="en-US" sz="1400" dirty="0" err="1">
                <a:solidFill>
                  <a:srgbClr val="2B5181"/>
                </a:solidFill>
              </a:rPr>
              <a:t>tiếp</a:t>
            </a:r>
            <a:r>
              <a:rPr lang="en-US" sz="1400" dirty="0">
                <a:solidFill>
                  <a:srgbClr val="2B5181"/>
                </a:solidFill>
              </a:rPr>
              <a:t>  </a:t>
            </a:r>
            <a:r>
              <a:rPr lang="en-US" sz="1400" dirty="0" err="1">
                <a:solidFill>
                  <a:srgbClr val="2B5181"/>
                </a:solidFill>
              </a:rPr>
              <a:t>có</a:t>
            </a:r>
            <a:r>
              <a:rPr lang="en-US" sz="1400" dirty="0">
                <a:solidFill>
                  <a:srgbClr val="2B5181"/>
                </a:solidFill>
              </a:rPr>
              <a:t> </a:t>
            </a:r>
            <a:r>
              <a:rPr lang="en-US" sz="1400" dirty="0" err="1">
                <a:solidFill>
                  <a:srgbClr val="2B5181"/>
                </a:solidFill>
              </a:rPr>
              <a:t>xu</a:t>
            </a:r>
            <a:r>
              <a:rPr lang="en-US" sz="1400" dirty="0">
                <a:solidFill>
                  <a:srgbClr val="2B5181"/>
                </a:solidFill>
              </a:rPr>
              <a:t> </a:t>
            </a:r>
            <a:r>
              <a:rPr lang="en-US" sz="1400" dirty="0" err="1">
                <a:solidFill>
                  <a:srgbClr val="2B5181"/>
                </a:solidFill>
              </a:rPr>
              <a:t>hướng</a:t>
            </a:r>
            <a:r>
              <a:rPr lang="en-US" sz="1400" dirty="0">
                <a:solidFill>
                  <a:srgbClr val="2B5181"/>
                </a:solidFill>
              </a:rPr>
              <a:t> </a:t>
            </a:r>
            <a:r>
              <a:rPr lang="en-US" sz="1400" dirty="0" err="1">
                <a:solidFill>
                  <a:srgbClr val="2B5181"/>
                </a:solidFill>
              </a:rPr>
              <a:t>tập</a:t>
            </a:r>
            <a:r>
              <a:rPr lang="en-US" sz="1400" dirty="0">
                <a:solidFill>
                  <a:srgbClr val="2B5181"/>
                </a:solidFill>
              </a:rPr>
              <a:t> </a:t>
            </a:r>
            <a:r>
              <a:rPr lang="en-US" sz="1400" dirty="0" err="1">
                <a:solidFill>
                  <a:srgbClr val="2B5181"/>
                </a:solidFill>
              </a:rPr>
              <a:t>trung</a:t>
            </a:r>
            <a:r>
              <a:rPr lang="en-US" sz="1400" dirty="0">
                <a:solidFill>
                  <a:srgbClr val="2B5181"/>
                </a:solidFill>
              </a:rPr>
              <a:t> </a:t>
            </a:r>
            <a:r>
              <a:rPr lang="en-US" sz="1400" dirty="0" err="1">
                <a:solidFill>
                  <a:srgbClr val="2B5181"/>
                </a:solidFill>
              </a:rPr>
              <a:t>vào</a:t>
            </a:r>
            <a:r>
              <a:rPr lang="en-US" sz="1400" dirty="0">
                <a:solidFill>
                  <a:srgbClr val="2B5181"/>
                </a:solidFill>
              </a:rPr>
              <a:t> đ</a:t>
            </a:r>
            <a:r>
              <a:rPr lang="vi-VN" sz="1400" dirty="0">
                <a:solidFill>
                  <a:srgbClr val="2B5181"/>
                </a:solidFill>
              </a:rPr>
              <a:t>ư</a:t>
            </a:r>
            <a:r>
              <a:rPr lang="en-US" sz="1400" dirty="0" err="1">
                <a:solidFill>
                  <a:srgbClr val="2B5181"/>
                </a:solidFill>
              </a:rPr>
              <a:t>ờng</a:t>
            </a:r>
            <a:r>
              <a:rPr lang="en-US" sz="1400" dirty="0">
                <a:solidFill>
                  <a:srgbClr val="2B5181"/>
                </a:solidFill>
              </a:rPr>
              <a:t> </a:t>
            </a:r>
            <a:r>
              <a:rPr lang="en-US" sz="1400" dirty="0" err="1">
                <a:solidFill>
                  <a:srgbClr val="2B5181"/>
                </a:solidFill>
              </a:rPr>
              <a:t>chéo</a:t>
            </a:r>
            <a:r>
              <a:rPr lang="en-US" sz="1400" dirty="0">
                <a:solidFill>
                  <a:srgbClr val="2B5181"/>
                </a:solidFill>
              </a:rPr>
              <a:t> ở </a:t>
            </a:r>
            <a:r>
              <a:rPr lang="en-US" sz="1400" dirty="0" err="1">
                <a:solidFill>
                  <a:srgbClr val="2B5181"/>
                </a:solidFill>
              </a:rPr>
              <a:t>giữa</a:t>
            </a:r>
            <a:r>
              <a:rPr lang="en-US" sz="1400" dirty="0">
                <a:solidFill>
                  <a:srgbClr val="2B5181"/>
                </a:solidFill>
              </a:rPr>
              <a:t>, </a:t>
            </a:r>
            <a:r>
              <a:rPr lang="en-US" sz="1400" dirty="0" err="1">
                <a:solidFill>
                  <a:srgbClr val="2B5181"/>
                </a:solidFill>
              </a:rPr>
              <a:t>có</a:t>
            </a:r>
            <a:r>
              <a:rPr lang="en-US" sz="1400" dirty="0">
                <a:solidFill>
                  <a:srgbClr val="2B5181"/>
                </a:solidFill>
              </a:rPr>
              <a:t> </a:t>
            </a:r>
            <a:r>
              <a:rPr lang="en-US" sz="1400" dirty="0" err="1">
                <a:solidFill>
                  <a:srgbClr val="2B5181"/>
                </a:solidFill>
              </a:rPr>
              <a:t>thể</a:t>
            </a:r>
            <a:r>
              <a:rPr lang="en-US" sz="1400" dirty="0">
                <a:solidFill>
                  <a:srgbClr val="2B5181"/>
                </a:solidFill>
              </a:rPr>
              <a:t> </a:t>
            </a:r>
            <a:r>
              <a:rPr lang="en-US" sz="1400" dirty="0" err="1">
                <a:solidFill>
                  <a:srgbClr val="2B5181"/>
                </a:solidFill>
              </a:rPr>
              <a:t>thấy</a:t>
            </a:r>
            <a:r>
              <a:rPr lang="en-US" sz="1400" dirty="0">
                <a:solidFill>
                  <a:srgbClr val="2B5181"/>
                </a:solidFill>
              </a:rPr>
              <a:t> </a:t>
            </a:r>
            <a:r>
              <a:rPr lang="en-US" sz="1400" dirty="0" err="1">
                <a:solidFill>
                  <a:srgbClr val="2B5181"/>
                </a:solidFill>
              </a:rPr>
              <a:t>dữ</a:t>
            </a:r>
            <a:r>
              <a:rPr lang="en-US" sz="1400" dirty="0">
                <a:solidFill>
                  <a:srgbClr val="2B5181"/>
                </a:solidFill>
              </a:rPr>
              <a:t> </a:t>
            </a:r>
            <a:r>
              <a:rPr lang="en-US" sz="1400" dirty="0" err="1">
                <a:solidFill>
                  <a:srgbClr val="2B5181"/>
                </a:solidFill>
              </a:rPr>
              <a:t>liệu</a:t>
            </a:r>
            <a:r>
              <a:rPr lang="en-US" sz="1400" dirty="0">
                <a:solidFill>
                  <a:srgbClr val="2B5181"/>
                </a:solidFill>
              </a:rPr>
              <a:t> </a:t>
            </a:r>
            <a:r>
              <a:rPr lang="en-US" sz="1400" dirty="0" err="1">
                <a:solidFill>
                  <a:srgbClr val="2B5181"/>
                </a:solidFill>
              </a:rPr>
              <a:t>có</a:t>
            </a:r>
            <a:r>
              <a:rPr lang="en-US" sz="1400" dirty="0">
                <a:solidFill>
                  <a:srgbClr val="2B5181"/>
                </a:solidFill>
              </a:rPr>
              <a:t> </a:t>
            </a:r>
            <a:r>
              <a:rPr lang="en-US" sz="1400" dirty="0" err="1">
                <a:solidFill>
                  <a:srgbClr val="2B5181"/>
                </a:solidFill>
              </a:rPr>
              <a:t>tính</a:t>
            </a:r>
            <a:r>
              <a:rPr lang="en-US" sz="1400" dirty="0">
                <a:solidFill>
                  <a:srgbClr val="2B5181"/>
                </a:solidFill>
              </a:rPr>
              <a:t> t</a:t>
            </a:r>
            <a:r>
              <a:rPr lang="vi-VN" sz="1400" dirty="0">
                <a:solidFill>
                  <a:srgbClr val="2B5181"/>
                </a:solidFill>
              </a:rPr>
              <a:t>ư</a:t>
            </a:r>
            <a:r>
              <a:rPr lang="en-US" sz="1400" dirty="0" err="1">
                <a:solidFill>
                  <a:srgbClr val="2B5181"/>
                </a:solidFill>
              </a:rPr>
              <a:t>ơng</a:t>
            </a:r>
            <a:r>
              <a:rPr lang="en-US" sz="1400" dirty="0">
                <a:solidFill>
                  <a:srgbClr val="2B5181"/>
                </a:solidFill>
              </a:rPr>
              <a:t> </a:t>
            </a:r>
            <a:r>
              <a:rPr lang="en-US" sz="1400" dirty="0" err="1">
                <a:solidFill>
                  <a:srgbClr val="2B5181"/>
                </a:solidFill>
              </a:rPr>
              <a:t>quan</a:t>
            </a:r>
            <a:r>
              <a:rPr lang="en-US" sz="1400" dirty="0">
                <a:solidFill>
                  <a:srgbClr val="2B5181"/>
                </a:solidFill>
              </a:rPr>
              <a:t> </a:t>
            </a:r>
            <a:r>
              <a:rPr lang="en-US" sz="1400" dirty="0" err="1">
                <a:solidFill>
                  <a:srgbClr val="2B5181"/>
                </a:solidFill>
              </a:rPr>
              <a:t>với</a:t>
            </a:r>
            <a:r>
              <a:rPr lang="en-US" sz="1400" dirty="0">
                <a:solidFill>
                  <a:srgbClr val="2B5181"/>
                </a:solidFill>
              </a:rPr>
              <a:t> </a:t>
            </a:r>
            <a:r>
              <a:rPr lang="en-US" sz="1400" dirty="0" err="1">
                <a:solidFill>
                  <a:srgbClr val="2B5181"/>
                </a:solidFill>
              </a:rPr>
              <a:t>lịch</a:t>
            </a:r>
            <a:r>
              <a:rPr lang="en-US" sz="1400" dirty="0">
                <a:solidFill>
                  <a:srgbClr val="2B5181"/>
                </a:solidFill>
              </a:rPr>
              <a:t> </a:t>
            </a:r>
            <a:r>
              <a:rPr lang="en-US" sz="1400" dirty="0" err="1">
                <a:solidFill>
                  <a:srgbClr val="2B5181"/>
                </a:solidFill>
              </a:rPr>
              <a:t>sử</a:t>
            </a:r>
            <a:r>
              <a:rPr lang="en-US" sz="1400" dirty="0">
                <a:solidFill>
                  <a:srgbClr val="2B5181"/>
                </a:solidFill>
              </a:rPr>
              <a:t>.</a:t>
            </a:r>
          </a:p>
        </p:txBody>
      </p:sp>
    </p:spTree>
    <p:extLst>
      <p:ext uri="{BB962C8B-B14F-4D97-AF65-F5344CB8AC3E}">
        <p14:creationId xmlns:p14="http://schemas.microsoft.com/office/powerpoint/2010/main" val="925847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D67243-3D90-4A70-985A-96E1C93EB6BA}"/>
              </a:ext>
            </a:extLst>
          </p:cNvPr>
          <p:cNvSpPr txBox="1"/>
          <p:nvPr/>
        </p:nvSpPr>
        <p:spPr>
          <a:xfrm>
            <a:off x="418545" y="171479"/>
            <a:ext cx="4867830" cy="338554"/>
          </a:xfrm>
          <a:prstGeom prst="rect">
            <a:avLst/>
          </a:prstGeom>
          <a:noFill/>
        </p:spPr>
        <p:txBody>
          <a:bodyPr wrap="square" rtlCol="0">
            <a:spAutoFit/>
          </a:bodyPr>
          <a:lstStyle/>
          <a:p>
            <a:r>
              <a:rPr lang="en-US" sz="1600" b="1" dirty="0" err="1">
                <a:solidFill>
                  <a:srgbClr val="2B5181"/>
                </a:solidFill>
              </a:rPr>
              <a:t>Phương</a:t>
            </a:r>
            <a:r>
              <a:rPr lang="en-US" sz="1600" b="1" dirty="0">
                <a:solidFill>
                  <a:srgbClr val="2B5181"/>
                </a:solidFill>
              </a:rPr>
              <a:t> </a:t>
            </a:r>
            <a:r>
              <a:rPr lang="en-US" sz="1600" b="1" dirty="0" err="1">
                <a:solidFill>
                  <a:srgbClr val="2B5181"/>
                </a:solidFill>
              </a:rPr>
              <a:t>pháp</a:t>
            </a:r>
            <a:r>
              <a:rPr lang="en-US" sz="1600" b="1" dirty="0">
                <a:solidFill>
                  <a:srgbClr val="2B5181"/>
                </a:solidFill>
              </a:rPr>
              <a:t> 1: </a:t>
            </a:r>
            <a:r>
              <a:rPr lang="en-GB" sz="1600" b="1" dirty="0">
                <a:solidFill>
                  <a:srgbClr val="2B5181"/>
                </a:solidFill>
              </a:rPr>
              <a:t>Weighted Moving Average (WMA)</a:t>
            </a:r>
          </a:p>
        </p:txBody>
      </p:sp>
      <p:sp>
        <p:nvSpPr>
          <p:cNvPr id="4" name="TextBox 3">
            <a:extLst>
              <a:ext uri="{FF2B5EF4-FFF2-40B4-BE49-F238E27FC236}">
                <a16:creationId xmlns:a16="http://schemas.microsoft.com/office/drawing/2014/main" id="{DD79CD70-8BBC-4EAB-81E8-8F68A0C857E7}"/>
              </a:ext>
            </a:extLst>
          </p:cNvPr>
          <p:cNvSpPr txBox="1"/>
          <p:nvPr/>
        </p:nvSpPr>
        <p:spPr>
          <a:xfrm>
            <a:off x="3960956" y="834869"/>
            <a:ext cx="2735120" cy="646331"/>
          </a:xfrm>
          <a:prstGeom prst="rect">
            <a:avLst/>
          </a:prstGeom>
          <a:noFill/>
        </p:spPr>
        <p:txBody>
          <a:bodyPr wrap="square" rtlCol="0">
            <a:spAutoFit/>
          </a:bodyPr>
          <a:lstStyle/>
          <a:p>
            <a:r>
              <a:rPr lang="en-US" sz="1200" dirty="0" err="1"/>
              <a:t>wma</a:t>
            </a:r>
            <a:r>
              <a:rPr lang="en-US" sz="1200" dirty="0"/>
              <a:t> = [0.2, 0.2, 0.25, 0.35]</a:t>
            </a:r>
          </a:p>
          <a:p>
            <a:r>
              <a:rPr lang="en-US" sz="1200" dirty="0"/>
              <a:t>		 x </a:t>
            </a:r>
          </a:p>
          <a:p>
            <a:r>
              <a:rPr lang="en-US" sz="1200" dirty="0"/>
              <a:t>	[t-3,  t-2,  t-1,  t-0]</a:t>
            </a:r>
            <a:endParaRPr lang="en-GB" sz="1200" dirty="0"/>
          </a:p>
        </p:txBody>
      </p:sp>
      <p:pic>
        <p:nvPicPr>
          <p:cNvPr id="5" name="Picture 4">
            <a:extLst>
              <a:ext uri="{FF2B5EF4-FFF2-40B4-BE49-F238E27FC236}">
                <a16:creationId xmlns:a16="http://schemas.microsoft.com/office/drawing/2014/main" id="{7316E085-9313-498B-A86D-7FC439717B48}"/>
              </a:ext>
            </a:extLst>
          </p:cNvPr>
          <p:cNvPicPr>
            <a:picLocks noChangeAspect="1"/>
          </p:cNvPicPr>
          <p:nvPr/>
        </p:nvPicPr>
        <p:blipFill>
          <a:blip r:embed="rId3"/>
          <a:stretch>
            <a:fillRect/>
          </a:stretch>
        </p:blipFill>
        <p:spPr>
          <a:xfrm>
            <a:off x="819922" y="740054"/>
            <a:ext cx="2331899" cy="1445947"/>
          </a:xfrm>
          <a:prstGeom prst="rect">
            <a:avLst/>
          </a:prstGeom>
        </p:spPr>
      </p:pic>
      <p:pic>
        <p:nvPicPr>
          <p:cNvPr id="6147" name="Picture 3">
            <a:extLst>
              <a:ext uri="{FF2B5EF4-FFF2-40B4-BE49-F238E27FC236}">
                <a16:creationId xmlns:a16="http://schemas.microsoft.com/office/drawing/2014/main" id="{0717DED5-74D2-4A0A-8F01-87BA0D79E4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438" y="2514760"/>
            <a:ext cx="5555966" cy="4202099"/>
          </a:xfrm>
          <a:prstGeom prst="rect">
            <a:avLst/>
          </a:prstGeom>
          <a:noFill/>
          <a:extLst>
            <a:ext uri="{909E8E84-426E-40DD-AFC4-6F175D3DCCD1}">
              <a14:hiddenFill xmlns:a14="http://schemas.microsoft.com/office/drawing/2010/main">
                <a:solidFill>
                  <a:srgbClr val="FFFFFF"/>
                </a:solidFill>
              </a14:hiddenFill>
            </a:ext>
          </a:extLst>
        </p:spPr>
      </p:pic>
      <p:pic>
        <p:nvPicPr>
          <p:cNvPr id="6151" name="Picture 7">
            <a:extLst>
              <a:ext uri="{FF2B5EF4-FFF2-40B4-BE49-F238E27FC236}">
                <a16:creationId xmlns:a16="http://schemas.microsoft.com/office/drawing/2014/main" id="{DCF9C1D3-25D8-48D0-8FC8-4F6C907CD9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158" y="7045619"/>
            <a:ext cx="5393246" cy="268890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48A5CB5-BD8A-4AA2-AF42-E97E04513B69}"/>
              </a:ext>
            </a:extLst>
          </p:cNvPr>
          <p:cNvSpPr txBox="1"/>
          <p:nvPr/>
        </p:nvSpPr>
        <p:spPr>
          <a:xfrm>
            <a:off x="723115" y="2241115"/>
            <a:ext cx="5411770" cy="307777"/>
          </a:xfrm>
          <a:prstGeom prst="rect">
            <a:avLst/>
          </a:prstGeom>
          <a:noFill/>
        </p:spPr>
        <p:txBody>
          <a:bodyPr wrap="square" rtlCol="0">
            <a:spAutoFit/>
          </a:bodyPr>
          <a:lstStyle/>
          <a:p>
            <a:r>
              <a:rPr lang="en-US" sz="1400" dirty="0">
                <a:solidFill>
                  <a:srgbClr val="2B5181"/>
                </a:solidFill>
              </a:rPr>
              <a:t>Chia </a:t>
            </a:r>
            <a:r>
              <a:rPr lang="en-US" sz="1400" dirty="0" err="1">
                <a:solidFill>
                  <a:srgbClr val="2B5181"/>
                </a:solidFill>
              </a:rPr>
              <a:t>dữ</a:t>
            </a:r>
            <a:r>
              <a:rPr lang="en-US" sz="1400" dirty="0">
                <a:solidFill>
                  <a:srgbClr val="2B5181"/>
                </a:solidFill>
              </a:rPr>
              <a:t> </a:t>
            </a:r>
            <a:r>
              <a:rPr lang="en-US" sz="1400" dirty="0" err="1">
                <a:solidFill>
                  <a:srgbClr val="2B5181"/>
                </a:solidFill>
              </a:rPr>
              <a:t>liệu</a:t>
            </a:r>
            <a:r>
              <a:rPr lang="en-US" sz="1400" dirty="0">
                <a:solidFill>
                  <a:srgbClr val="2B5181"/>
                </a:solidFill>
              </a:rPr>
              <a:t> </a:t>
            </a:r>
            <a:r>
              <a:rPr lang="en-US" sz="1400" dirty="0" err="1">
                <a:solidFill>
                  <a:srgbClr val="2B5181"/>
                </a:solidFill>
              </a:rPr>
              <a:t>dự</a:t>
            </a:r>
            <a:r>
              <a:rPr lang="en-US" sz="1400" dirty="0">
                <a:solidFill>
                  <a:srgbClr val="2B5181"/>
                </a:solidFill>
              </a:rPr>
              <a:t> </a:t>
            </a:r>
            <a:r>
              <a:rPr lang="en-US" sz="1400" dirty="0" err="1">
                <a:solidFill>
                  <a:srgbClr val="2B5181"/>
                </a:solidFill>
              </a:rPr>
              <a:t>đoán</a:t>
            </a:r>
            <a:r>
              <a:rPr lang="en-US" sz="1400" dirty="0">
                <a:solidFill>
                  <a:srgbClr val="2B5181"/>
                </a:solidFill>
              </a:rPr>
              <a:t> </a:t>
            </a:r>
            <a:r>
              <a:rPr lang="en-US" sz="1400" dirty="0" err="1">
                <a:solidFill>
                  <a:srgbClr val="2B5181"/>
                </a:solidFill>
              </a:rPr>
              <a:t>theo</a:t>
            </a:r>
            <a:r>
              <a:rPr lang="en-US" sz="1400" dirty="0">
                <a:solidFill>
                  <a:srgbClr val="2B5181"/>
                </a:solidFill>
              </a:rPr>
              <a:t> 10 bin </a:t>
            </a:r>
            <a:r>
              <a:rPr lang="en-US" sz="1400" dirty="0" err="1">
                <a:solidFill>
                  <a:srgbClr val="2B5181"/>
                </a:solidFill>
              </a:rPr>
              <a:t>có</a:t>
            </a:r>
            <a:r>
              <a:rPr lang="en-US" sz="1400" dirty="0">
                <a:solidFill>
                  <a:srgbClr val="2B5181"/>
                </a:solidFill>
              </a:rPr>
              <a:t> </a:t>
            </a:r>
            <a:r>
              <a:rPr lang="en-US" sz="1400" dirty="0" err="1">
                <a:solidFill>
                  <a:srgbClr val="2B5181"/>
                </a:solidFill>
              </a:rPr>
              <a:t>số</a:t>
            </a:r>
            <a:r>
              <a:rPr lang="en-US" sz="1400" dirty="0">
                <a:solidFill>
                  <a:srgbClr val="2B5181"/>
                </a:solidFill>
              </a:rPr>
              <a:t> l</a:t>
            </a:r>
            <a:r>
              <a:rPr lang="vi-VN" sz="1400" dirty="0">
                <a:solidFill>
                  <a:srgbClr val="2B5181"/>
                </a:solidFill>
              </a:rPr>
              <a:t>ư</a:t>
            </a:r>
            <a:r>
              <a:rPr lang="en-US" sz="1400" dirty="0" err="1">
                <a:solidFill>
                  <a:srgbClr val="2B5181"/>
                </a:solidFill>
              </a:rPr>
              <a:t>ợng</a:t>
            </a:r>
            <a:r>
              <a:rPr lang="en-US" sz="1400" dirty="0">
                <a:solidFill>
                  <a:srgbClr val="2B5181"/>
                </a:solidFill>
              </a:rPr>
              <a:t> </a:t>
            </a:r>
            <a:r>
              <a:rPr lang="en-US" sz="1400" dirty="0" err="1">
                <a:solidFill>
                  <a:srgbClr val="2B5181"/>
                </a:solidFill>
              </a:rPr>
              <a:t>xấp</a:t>
            </a:r>
            <a:r>
              <a:rPr lang="en-US" sz="1400" dirty="0">
                <a:solidFill>
                  <a:srgbClr val="2B5181"/>
                </a:solidFill>
              </a:rPr>
              <a:t> </a:t>
            </a:r>
            <a:r>
              <a:rPr lang="en-US" sz="1400" dirty="0" err="1">
                <a:solidFill>
                  <a:srgbClr val="2B5181"/>
                </a:solidFill>
              </a:rPr>
              <a:t>xỉ</a:t>
            </a:r>
            <a:r>
              <a:rPr lang="en-US" sz="1400" dirty="0">
                <a:solidFill>
                  <a:srgbClr val="2B5181"/>
                </a:solidFill>
              </a:rPr>
              <a:t> </a:t>
            </a:r>
            <a:r>
              <a:rPr lang="en-US" sz="1400" dirty="0" err="1">
                <a:solidFill>
                  <a:srgbClr val="2B5181"/>
                </a:solidFill>
              </a:rPr>
              <a:t>nhau</a:t>
            </a:r>
            <a:r>
              <a:rPr lang="en-US" sz="1400" dirty="0">
                <a:solidFill>
                  <a:srgbClr val="2B5181"/>
                </a:solidFill>
              </a:rPr>
              <a:t>:</a:t>
            </a:r>
            <a:endParaRPr lang="en-GB" sz="1400" dirty="0">
              <a:solidFill>
                <a:srgbClr val="2B5181"/>
              </a:solidFill>
            </a:endParaRPr>
          </a:p>
        </p:txBody>
      </p:sp>
      <p:sp>
        <p:nvSpPr>
          <p:cNvPr id="13" name="TextBox 12">
            <a:extLst>
              <a:ext uri="{FF2B5EF4-FFF2-40B4-BE49-F238E27FC236}">
                <a16:creationId xmlns:a16="http://schemas.microsoft.com/office/drawing/2014/main" id="{11799F45-7355-4783-A2B6-BE98999928BC}"/>
              </a:ext>
            </a:extLst>
          </p:cNvPr>
          <p:cNvSpPr txBox="1"/>
          <p:nvPr/>
        </p:nvSpPr>
        <p:spPr>
          <a:xfrm>
            <a:off x="723115" y="6716859"/>
            <a:ext cx="5411770" cy="307777"/>
          </a:xfrm>
          <a:prstGeom prst="rect">
            <a:avLst/>
          </a:prstGeom>
          <a:noFill/>
        </p:spPr>
        <p:txBody>
          <a:bodyPr wrap="square" rtlCol="0">
            <a:spAutoFit/>
          </a:bodyPr>
          <a:lstStyle/>
          <a:p>
            <a:r>
              <a:rPr lang="en-US" sz="1400" dirty="0">
                <a:solidFill>
                  <a:srgbClr val="2B5181"/>
                </a:solidFill>
              </a:rPr>
              <a:t>Chia </a:t>
            </a:r>
            <a:r>
              <a:rPr lang="en-US" sz="1400" dirty="0" err="1">
                <a:solidFill>
                  <a:srgbClr val="2B5181"/>
                </a:solidFill>
              </a:rPr>
              <a:t>dữ</a:t>
            </a:r>
            <a:r>
              <a:rPr lang="en-US" sz="1400" dirty="0">
                <a:solidFill>
                  <a:srgbClr val="2B5181"/>
                </a:solidFill>
              </a:rPr>
              <a:t> </a:t>
            </a:r>
            <a:r>
              <a:rPr lang="en-US" sz="1400" dirty="0" err="1">
                <a:solidFill>
                  <a:srgbClr val="2B5181"/>
                </a:solidFill>
              </a:rPr>
              <a:t>liệu</a:t>
            </a:r>
            <a:r>
              <a:rPr lang="en-US" sz="1400" dirty="0">
                <a:solidFill>
                  <a:srgbClr val="2B5181"/>
                </a:solidFill>
              </a:rPr>
              <a:t> </a:t>
            </a:r>
            <a:r>
              <a:rPr lang="en-US" sz="1400" dirty="0" err="1">
                <a:solidFill>
                  <a:srgbClr val="2B5181"/>
                </a:solidFill>
              </a:rPr>
              <a:t>dự</a:t>
            </a:r>
            <a:r>
              <a:rPr lang="en-US" sz="1400" dirty="0">
                <a:solidFill>
                  <a:srgbClr val="2B5181"/>
                </a:solidFill>
              </a:rPr>
              <a:t> </a:t>
            </a:r>
            <a:r>
              <a:rPr lang="en-US" sz="1400" dirty="0" err="1">
                <a:solidFill>
                  <a:srgbClr val="2B5181"/>
                </a:solidFill>
              </a:rPr>
              <a:t>đoán</a:t>
            </a:r>
            <a:r>
              <a:rPr lang="en-US" sz="1400" dirty="0">
                <a:solidFill>
                  <a:srgbClr val="2B5181"/>
                </a:solidFill>
              </a:rPr>
              <a:t> </a:t>
            </a:r>
            <a:r>
              <a:rPr lang="en-US" sz="1400" dirty="0" err="1">
                <a:solidFill>
                  <a:srgbClr val="2B5181"/>
                </a:solidFill>
              </a:rPr>
              <a:t>theo</a:t>
            </a:r>
            <a:r>
              <a:rPr lang="en-US" sz="1400" dirty="0">
                <a:solidFill>
                  <a:srgbClr val="2B5181"/>
                </a:solidFill>
              </a:rPr>
              <a:t> </a:t>
            </a:r>
            <a:r>
              <a:rPr lang="en-US" sz="1400" dirty="0" err="1">
                <a:solidFill>
                  <a:srgbClr val="2B5181"/>
                </a:solidFill>
              </a:rPr>
              <a:t>theo</a:t>
            </a:r>
            <a:r>
              <a:rPr lang="en-US" sz="1400" dirty="0">
                <a:solidFill>
                  <a:srgbClr val="2B5181"/>
                </a:solidFill>
              </a:rPr>
              <a:t> </a:t>
            </a:r>
            <a:r>
              <a:rPr lang="en-US" sz="1400" dirty="0" err="1">
                <a:solidFill>
                  <a:srgbClr val="2B5181"/>
                </a:solidFill>
              </a:rPr>
              <a:t>các</a:t>
            </a:r>
            <a:r>
              <a:rPr lang="en-US" sz="1400" dirty="0">
                <a:solidFill>
                  <a:srgbClr val="2B5181"/>
                </a:solidFill>
              </a:rPr>
              <a:t> </a:t>
            </a:r>
            <a:r>
              <a:rPr lang="en-US" sz="1400" dirty="0" err="1">
                <a:solidFill>
                  <a:srgbClr val="2B5181"/>
                </a:solidFill>
              </a:rPr>
              <a:t>khoảng</a:t>
            </a:r>
            <a:r>
              <a:rPr lang="en-US" sz="1400" dirty="0">
                <a:solidFill>
                  <a:srgbClr val="2B5181"/>
                </a:solidFill>
              </a:rPr>
              <a:t> </a:t>
            </a:r>
            <a:r>
              <a:rPr lang="en-US" sz="1400" dirty="0" err="1">
                <a:solidFill>
                  <a:srgbClr val="2B5181"/>
                </a:solidFill>
              </a:rPr>
              <a:t>điểm</a:t>
            </a:r>
            <a:r>
              <a:rPr lang="en-US" sz="1400" dirty="0">
                <a:solidFill>
                  <a:srgbClr val="2B5181"/>
                </a:solidFill>
              </a:rPr>
              <a:t>:</a:t>
            </a:r>
            <a:endParaRPr lang="en-GB" sz="1400" dirty="0">
              <a:solidFill>
                <a:srgbClr val="2B5181"/>
              </a:solidFill>
            </a:endParaRPr>
          </a:p>
        </p:txBody>
      </p:sp>
    </p:spTree>
    <p:extLst>
      <p:ext uri="{BB962C8B-B14F-4D97-AF65-F5344CB8AC3E}">
        <p14:creationId xmlns:p14="http://schemas.microsoft.com/office/powerpoint/2010/main" val="1456977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38939B-839C-423D-BBFC-B7D014BFB749}"/>
              </a:ext>
            </a:extLst>
          </p:cNvPr>
          <p:cNvSpPr txBox="1"/>
          <p:nvPr/>
        </p:nvSpPr>
        <p:spPr>
          <a:xfrm>
            <a:off x="784014" y="103725"/>
            <a:ext cx="5567950" cy="553998"/>
          </a:xfrm>
          <a:prstGeom prst="rect">
            <a:avLst/>
          </a:prstGeom>
          <a:noFill/>
        </p:spPr>
        <p:txBody>
          <a:bodyPr wrap="square" rtlCol="0">
            <a:spAutoFit/>
          </a:bodyPr>
          <a:lstStyle/>
          <a:p>
            <a:pPr>
              <a:tabLst>
                <a:tab pos="1524000" algn="l"/>
              </a:tabLst>
            </a:pPr>
            <a:r>
              <a:rPr lang="en-US" sz="1600" b="1" dirty="0" err="1">
                <a:solidFill>
                  <a:srgbClr val="2B5181"/>
                </a:solidFill>
              </a:rPr>
              <a:t>Phương</a:t>
            </a:r>
            <a:r>
              <a:rPr lang="en-US" sz="1600" b="1" dirty="0">
                <a:solidFill>
                  <a:srgbClr val="2B5181"/>
                </a:solidFill>
              </a:rPr>
              <a:t> </a:t>
            </a:r>
            <a:r>
              <a:rPr lang="en-US" sz="1600" b="1" dirty="0" err="1">
                <a:solidFill>
                  <a:srgbClr val="2B5181"/>
                </a:solidFill>
              </a:rPr>
              <a:t>pháp</a:t>
            </a:r>
            <a:r>
              <a:rPr lang="en-US" sz="1600" b="1" dirty="0">
                <a:solidFill>
                  <a:srgbClr val="2B5181"/>
                </a:solidFill>
              </a:rPr>
              <a:t> 2:  Linear Regression</a:t>
            </a:r>
          </a:p>
          <a:p>
            <a:endParaRPr lang="en-US" sz="1400" dirty="0">
              <a:latin typeface="Arial" panose="020B0604020202020204" pitchFamily="34" charset="0"/>
              <a:cs typeface="Arial" panose="020B0604020202020204" pitchFamily="34" charset="0"/>
            </a:endParaRPr>
          </a:p>
        </p:txBody>
      </p:sp>
      <p:pic>
        <p:nvPicPr>
          <p:cNvPr id="8" name="Picture 2">
            <a:extLst>
              <a:ext uri="{FF2B5EF4-FFF2-40B4-BE49-F238E27FC236}">
                <a16:creationId xmlns:a16="http://schemas.microsoft.com/office/drawing/2014/main" id="{28EC5C67-1333-4376-A02E-0B6667A097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014" y="3517423"/>
            <a:ext cx="5121484" cy="35566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a:extLst>
              <a:ext uri="{FF2B5EF4-FFF2-40B4-BE49-F238E27FC236}">
                <a16:creationId xmlns:a16="http://schemas.microsoft.com/office/drawing/2014/main" id="{C9FA5D5B-908F-46F9-A92F-CAF4B0EB53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499" y="7381832"/>
            <a:ext cx="4952998" cy="258333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ED30336-5AAD-4B49-8376-CCF299F06E05}"/>
              </a:ext>
            </a:extLst>
          </p:cNvPr>
          <p:cNvSpPr txBox="1"/>
          <p:nvPr/>
        </p:nvSpPr>
        <p:spPr>
          <a:xfrm>
            <a:off x="862104" y="3203534"/>
            <a:ext cx="5411770" cy="338554"/>
          </a:xfrm>
          <a:prstGeom prst="rect">
            <a:avLst/>
          </a:prstGeom>
          <a:noFill/>
        </p:spPr>
        <p:txBody>
          <a:bodyPr wrap="square" rtlCol="0">
            <a:spAutoFit/>
          </a:bodyPr>
          <a:lstStyle/>
          <a:p>
            <a:r>
              <a:rPr lang="en-US" sz="1600" dirty="0">
                <a:solidFill>
                  <a:srgbClr val="2B5181"/>
                </a:solidFill>
              </a:rPr>
              <a:t>Chia </a:t>
            </a:r>
            <a:r>
              <a:rPr lang="en-US" sz="1600" dirty="0" err="1">
                <a:solidFill>
                  <a:srgbClr val="2B5181"/>
                </a:solidFill>
              </a:rPr>
              <a:t>dữ</a:t>
            </a:r>
            <a:r>
              <a:rPr lang="en-US" sz="1600" dirty="0">
                <a:solidFill>
                  <a:srgbClr val="2B5181"/>
                </a:solidFill>
              </a:rPr>
              <a:t> </a:t>
            </a:r>
            <a:r>
              <a:rPr lang="en-US" sz="1600" dirty="0" err="1">
                <a:solidFill>
                  <a:srgbClr val="2B5181"/>
                </a:solidFill>
              </a:rPr>
              <a:t>liệu</a:t>
            </a:r>
            <a:r>
              <a:rPr lang="en-US" sz="1600" dirty="0">
                <a:solidFill>
                  <a:srgbClr val="2B5181"/>
                </a:solidFill>
              </a:rPr>
              <a:t> </a:t>
            </a:r>
            <a:r>
              <a:rPr lang="en-US" sz="1600" dirty="0" err="1">
                <a:solidFill>
                  <a:srgbClr val="2B5181"/>
                </a:solidFill>
              </a:rPr>
              <a:t>dự</a:t>
            </a:r>
            <a:r>
              <a:rPr lang="en-US" sz="1600" dirty="0">
                <a:solidFill>
                  <a:srgbClr val="2B5181"/>
                </a:solidFill>
              </a:rPr>
              <a:t> </a:t>
            </a:r>
            <a:r>
              <a:rPr lang="en-US" sz="1600" dirty="0" err="1">
                <a:solidFill>
                  <a:srgbClr val="2B5181"/>
                </a:solidFill>
              </a:rPr>
              <a:t>đoán</a:t>
            </a:r>
            <a:r>
              <a:rPr lang="en-US" sz="1600" dirty="0">
                <a:solidFill>
                  <a:srgbClr val="2B5181"/>
                </a:solidFill>
              </a:rPr>
              <a:t> </a:t>
            </a:r>
            <a:r>
              <a:rPr lang="en-US" sz="1600" dirty="0" err="1">
                <a:solidFill>
                  <a:srgbClr val="2B5181"/>
                </a:solidFill>
              </a:rPr>
              <a:t>theo</a:t>
            </a:r>
            <a:r>
              <a:rPr lang="en-US" sz="1600" dirty="0">
                <a:solidFill>
                  <a:srgbClr val="2B5181"/>
                </a:solidFill>
              </a:rPr>
              <a:t> 10 bin </a:t>
            </a:r>
            <a:r>
              <a:rPr lang="en-US" sz="1600" dirty="0" err="1">
                <a:solidFill>
                  <a:srgbClr val="2B5181"/>
                </a:solidFill>
              </a:rPr>
              <a:t>có</a:t>
            </a:r>
            <a:r>
              <a:rPr lang="en-US" sz="1600" dirty="0">
                <a:solidFill>
                  <a:srgbClr val="2B5181"/>
                </a:solidFill>
              </a:rPr>
              <a:t> </a:t>
            </a:r>
            <a:r>
              <a:rPr lang="en-US" sz="1600" dirty="0" err="1">
                <a:solidFill>
                  <a:srgbClr val="2B5181"/>
                </a:solidFill>
              </a:rPr>
              <a:t>số</a:t>
            </a:r>
            <a:r>
              <a:rPr lang="en-US" sz="1600" dirty="0">
                <a:solidFill>
                  <a:srgbClr val="2B5181"/>
                </a:solidFill>
              </a:rPr>
              <a:t> l</a:t>
            </a:r>
            <a:r>
              <a:rPr lang="vi-VN" sz="1600" dirty="0">
                <a:solidFill>
                  <a:srgbClr val="2B5181"/>
                </a:solidFill>
              </a:rPr>
              <a:t>ư</a:t>
            </a:r>
            <a:r>
              <a:rPr lang="en-US" sz="1600" dirty="0" err="1">
                <a:solidFill>
                  <a:srgbClr val="2B5181"/>
                </a:solidFill>
              </a:rPr>
              <a:t>ợng</a:t>
            </a:r>
            <a:r>
              <a:rPr lang="en-US" sz="1600" dirty="0">
                <a:solidFill>
                  <a:srgbClr val="2B5181"/>
                </a:solidFill>
              </a:rPr>
              <a:t> </a:t>
            </a:r>
            <a:r>
              <a:rPr lang="en-US" sz="1600" dirty="0" err="1">
                <a:solidFill>
                  <a:srgbClr val="2B5181"/>
                </a:solidFill>
              </a:rPr>
              <a:t>xấp</a:t>
            </a:r>
            <a:r>
              <a:rPr lang="en-US" sz="1600" dirty="0">
                <a:solidFill>
                  <a:srgbClr val="2B5181"/>
                </a:solidFill>
              </a:rPr>
              <a:t> </a:t>
            </a:r>
            <a:r>
              <a:rPr lang="en-US" sz="1600" dirty="0" err="1">
                <a:solidFill>
                  <a:srgbClr val="2B5181"/>
                </a:solidFill>
              </a:rPr>
              <a:t>xỉ</a:t>
            </a:r>
            <a:r>
              <a:rPr lang="en-US" sz="1600" dirty="0">
                <a:solidFill>
                  <a:srgbClr val="2B5181"/>
                </a:solidFill>
              </a:rPr>
              <a:t> </a:t>
            </a:r>
            <a:r>
              <a:rPr lang="en-US" sz="1600" dirty="0" err="1">
                <a:solidFill>
                  <a:srgbClr val="2B5181"/>
                </a:solidFill>
              </a:rPr>
              <a:t>nhau</a:t>
            </a:r>
            <a:r>
              <a:rPr lang="en-US" sz="1600" dirty="0">
                <a:solidFill>
                  <a:srgbClr val="2B5181"/>
                </a:solidFill>
              </a:rPr>
              <a:t>:</a:t>
            </a:r>
            <a:endParaRPr lang="en-GB" sz="1600" dirty="0">
              <a:solidFill>
                <a:srgbClr val="2B5181"/>
              </a:solidFill>
            </a:endParaRPr>
          </a:p>
        </p:txBody>
      </p:sp>
      <p:sp>
        <p:nvSpPr>
          <p:cNvPr id="13" name="TextBox 12">
            <a:extLst>
              <a:ext uri="{FF2B5EF4-FFF2-40B4-BE49-F238E27FC236}">
                <a16:creationId xmlns:a16="http://schemas.microsoft.com/office/drawing/2014/main" id="{DF832808-0F51-4E0E-8397-C23DC666D053}"/>
              </a:ext>
            </a:extLst>
          </p:cNvPr>
          <p:cNvSpPr txBox="1"/>
          <p:nvPr/>
        </p:nvSpPr>
        <p:spPr>
          <a:xfrm>
            <a:off x="862104" y="7074055"/>
            <a:ext cx="5411770" cy="338554"/>
          </a:xfrm>
          <a:prstGeom prst="rect">
            <a:avLst/>
          </a:prstGeom>
          <a:noFill/>
        </p:spPr>
        <p:txBody>
          <a:bodyPr wrap="square" rtlCol="0">
            <a:spAutoFit/>
          </a:bodyPr>
          <a:lstStyle/>
          <a:p>
            <a:r>
              <a:rPr lang="en-US" sz="1600" dirty="0">
                <a:solidFill>
                  <a:srgbClr val="2B5181"/>
                </a:solidFill>
              </a:rPr>
              <a:t>Chia </a:t>
            </a:r>
            <a:r>
              <a:rPr lang="en-US" sz="1600" dirty="0" err="1">
                <a:solidFill>
                  <a:srgbClr val="2B5181"/>
                </a:solidFill>
              </a:rPr>
              <a:t>dữ</a:t>
            </a:r>
            <a:r>
              <a:rPr lang="en-US" sz="1600" dirty="0">
                <a:solidFill>
                  <a:srgbClr val="2B5181"/>
                </a:solidFill>
              </a:rPr>
              <a:t> </a:t>
            </a:r>
            <a:r>
              <a:rPr lang="en-US" sz="1600" dirty="0" err="1">
                <a:solidFill>
                  <a:srgbClr val="2B5181"/>
                </a:solidFill>
              </a:rPr>
              <a:t>liệu</a:t>
            </a:r>
            <a:r>
              <a:rPr lang="en-US" sz="1600" dirty="0">
                <a:solidFill>
                  <a:srgbClr val="2B5181"/>
                </a:solidFill>
              </a:rPr>
              <a:t> </a:t>
            </a:r>
            <a:r>
              <a:rPr lang="en-US" sz="1600" dirty="0" err="1">
                <a:solidFill>
                  <a:srgbClr val="2B5181"/>
                </a:solidFill>
              </a:rPr>
              <a:t>dự</a:t>
            </a:r>
            <a:r>
              <a:rPr lang="en-US" sz="1600" dirty="0">
                <a:solidFill>
                  <a:srgbClr val="2B5181"/>
                </a:solidFill>
              </a:rPr>
              <a:t> </a:t>
            </a:r>
            <a:r>
              <a:rPr lang="en-US" sz="1600" dirty="0" err="1">
                <a:solidFill>
                  <a:srgbClr val="2B5181"/>
                </a:solidFill>
              </a:rPr>
              <a:t>đoán</a:t>
            </a:r>
            <a:r>
              <a:rPr lang="en-US" sz="1600" dirty="0">
                <a:solidFill>
                  <a:srgbClr val="2B5181"/>
                </a:solidFill>
              </a:rPr>
              <a:t> </a:t>
            </a:r>
            <a:r>
              <a:rPr lang="en-US" sz="1600" dirty="0" err="1">
                <a:solidFill>
                  <a:srgbClr val="2B5181"/>
                </a:solidFill>
              </a:rPr>
              <a:t>theo</a:t>
            </a:r>
            <a:r>
              <a:rPr lang="en-US" sz="1600" dirty="0">
                <a:solidFill>
                  <a:srgbClr val="2B5181"/>
                </a:solidFill>
              </a:rPr>
              <a:t> </a:t>
            </a:r>
            <a:r>
              <a:rPr lang="en-US" sz="1600" dirty="0" err="1">
                <a:solidFill>
                  <a:srgbClr val="2B5181"/>
                </a:solidFill>
              </a:rPr>
              <a:t>theo</a:t>
            </a:r>
            <a:r>
              <a:rPr lang="en-US" sz="1600" dirty="0">
                <a:solidFill>
                  <a:srgbClr val="2B5181"/>
                </a:solidFill>
              </a:rPr>
              <a:t> </a:t>
            </a:r>
            <a:r>
              <a:rPr lang="en-US" sz="1600" dirty="0" err="1">
                <a:solidFill>
                  <a:srgbClr val="2B5181"/>
                </a:solidFill>
              </a:rPr>
              <a:t>các</a:t>
            </a:r>
            <a:r>
              <a:rPr lang="en-US" sz="1600" dirty="0">
                <a:solidFill>
                  <a:srgbClr val="2B5181"/>
                </a:solidFill>
              </a:rPr>
              <a:t> </a:t>
            </a:r>
            <a:r>
              <a:rPr lang="en-US" sz="1600" dirty="0" err="1">
                <a:solidFill>
                  <a:srgbClr val="2B5181"/>
                </a:solidFill>
              </a:rPr>
              <a:t>khoảng</a:t>
            </a:r>
            <a:r>
              <a:rPr lang="en-US" sz="1600" dirty="0">
                <a:solidFill>
                  <a:srgbClr val="2B5181"/>
                </a:solidFill>
              </a:rPr>
              <a:t> </a:t>
            </a:r>
            <a:r>
              <a:rPr lang="en-US" sz="1600" dirty="0" err="1">
                <a:solidFill>
                  <a:srgbClr val="2B5181"/>
                </a:solidFill>
              </a:rPr>
              <a:t>điểm</a:t>
            </a:r>
            <a:r>
              <a:rPr lang="en-US" sz="1600" dirty="0">
                <a:solidFill>
                  <a:srgbClr val="2B5181"/>
                </a:solidFill>
              </a:rPr>
              <a:t>:</a:t>
            </a:r>
            <a:endParaRPr lang="en-GB" sz="1600" dirty="0">
              <a:solidFill>
                <a:srgbClr val="2B5181"/>
              </a:solidFill>
            </a:endParaRPr>
          </a:p>
        </p:txBody>
      </p:sp>
      <p:pic>
        <p:nvPicPr>
          <p:cNvPr id="4" name="Picture 3">
            <a:extLst>
              <a:ext uri="{FF2B5EF4-FFF2-40B4-BE49-F238E27FC236}">
                <a16:creationId xmlns:a16="http://schemas.microsoft.com/office/drawing/2014/main" id="{FA46F62E-598A-476A-8D60-4CF37449FD6D}"/>
              </a:ext>
            </a:extLst>
          </p:cNvPr>
          <p:cNvPicPr>
            <a:picLocks noChangeAspect="1"/>
          </p:cNvPicPr>
          <p:nvPr/>
        </p:nvPicPr>
        <p:blipFill>
          <a:blip r:embed="rId4"/>
          <a:stretch>
            <a:fillRect/>
          </a:stretch>
        </p:blipFill>
        <p:spPr>
          <a:xfrm>
            <a:off x="1031421" y="570173"/>
            <a:ext cx="4795154" cy="2633361"/>
          </a:xfrm>
          <a:prstGeom prst="rect">
            <a:avLst/>
          </a:prstGeom>
        </p:spPr>
      </p:pic>
    </p:spTree>
    <p:extLst>
      <p:ext uri="{BB962C8B-B14F-4D97-AF65-F5344CB8AC3E}">
        <p14:creationId xmlns:p14="http://schemas.microsoft.com/office/powerpoint/2010/main" val="4257228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4E8CA15-BC93-4032-9F78-1DB3DCEB0B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1454785"/>
            <a:ext cx="6858000" cy="6659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930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1410</TotalTime>
  <Words>335</Words>
  <Application>Microsoft Office PowerPoint</Application>
  <PresentationFormat>A4 Paper (210x297 mm)</PresentationFormat>
  <Paragraphs>26</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Nguyen Quang</dc:creator>
  <cp:lastModifiedBy>Minh Nguyen Quang</cp:lastModifiedBy>
  <cp:revision>36</cp:revision>
  <dcterms:created xsi:type="dcterms:W3CDTF">2020-04-20T11:15:16Z</dcterms:created>
  <dcterms:modified xsi:type="dcterms:W3CDTF">2020-04-21T11:03:59Z</dcterms:modified>
</cp:coreProperties>
</file>