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7"/>
  </p:notesMasterIdLst>
  <p:sldIdLst>
    <p:sldId id="296" r:id="rId2"/>
    <p:sldId id="290" r:id="rId3"/>
    <p:sldId id="297" r:id="rId4"/>
    <p:sldId id="302" r:id="rId5"/>
    <p:sldId id="303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2AE2E-BE7F-4D00-92BE-9B626B82D844}" v="9" dt="2024-04-10T17:10:28.4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12" autoAdjust="0"/>
  </p:normalViewPr>
  <p:slideViewPr>
    <p:cSldViewPr snapToGrid="0">
      <p:cViewPr varScale="1">
        <p:scale>
          <a:sx n="64" d="100"/>
          <a:sy n="64" d="100"/>
        </p:scale>
        <p:origin x="21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222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5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485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72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00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604489"/>
            <a:ext cx="11607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1pPr>
            <a:lvl2pPr>
              <a:defRPr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2pPr>
            <a:lvl3pPr>
              <a:defRPr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3pPr>
            <a:lvl4pPr>
              <a:defRPr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4pPr>
            <a:lvl5pPr>
              <a:defRPr>
                <a:latin typeface="D2Coding ligature" panose="020B0609020101020101" pitchFamily="49" charset="-127"/>
                <a:ea typeface="D2Coding ligature" panose="020B0609020101020101" pitchFamily="49" charset="-127"/>
              </a:defRPr>
            </a:lvl5pPr>
          </a:lstStyle>
          <a:p>
            <a:r>
              <a:rPr dirty="0" err="1"/>
              <a:t>슬라이드</a:t>
            </a:r>
            <a:r>
              <a:rPr dirty="0"/>
              <a:t> </a:t>
            </a:r>
            <a:r>
              <a:rPr dirty="0" err="1"/>
              <a:t>구분점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dirty="0" err="1"/>
              <a:t>슬라이드</a:t>
            </a:r>
            <a:r>
              <a:rPr dirty="0"/>
              <a:t> </a:t>
            </a:r>
            <a:r>
              <a:rPr dirty="0" err="1"/>
              <a:t>부제</a:t>
            </a:r>
            <a:endParaRPr dirty="0"/>
          </a:p>
        </p:txBody>
      </p:sp>
      <p:sp>
        <p:nvSpPr>
          <p:cNvPr id="44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</p:spPr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dirty="0" err="1"/>
              <a:t>슬라이드</a:t>
            </a:r>
            <a:r>
              <a:rPr dirty="0"/>
              <a:t> </a:t>
            </a:r>
            <a:r>
              <a:rPr dirty="0" err="1"/>
              <a:t>제목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슬라이드</a:t>
            </a:r>
            <a:r>
              <a:rPr dirty="0"/>
              <a:t> </a:t>
            </a:r>
            <a:r>
              <a:rPr dirty="0" err="1"/>
              <a:t>구분점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슬라이드</a:t>
            </a:r>
            <a:r>
              <a:rPr dirty="0"/>
              <a:t> </a:t>
            </a:r>
            <a:r>
              <a:rPr dirty="0" err="1"/>
              <a:t>제목</a:t>
            </a:r>
            <a:endParaRPr dirty="0"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hf hdr="0" ftr="0" dt="0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D2Coding ligature" panose="020B0609020101020101" pitchFamily="49" charset="-127"/>
          <a:ea typeface="D2Coding ligature" panose="020B0609020101020101" pitchFamily="49" charset="-127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D2Coding ligature" panose="020B0609020101020101" pitchFamily="49" charset="-127"/>
          <a:ea typeface="D2Coding ligature" panose="020B0609020101020101" pitchFamily="49" charset="-127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D2Coding ligature" panose="020B0609020101020101" pitchFamily="49" charset="-127"/>
          <a:ea typeface="D2Coding ligature" panose="020B0609020101020101" pitchFamily="49" charset="-127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D2Coding ligature" panose="020B0609020101020101" pitchFamily="49" charset="-127"/>
          <a:ea typeface="D2Coding ligature" panose="020B0609020101020101" pitchFamily="49" charset="-127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D2Coding ligature" panose="020B0609020101020101" pitchFamily="49" charset="-127"/>
          <a:ea typeface="D2Coding ligature" panose="020B0609020101020101" pitchFamily="49" charset="-127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huggingface.co/datasets/stanfordnlp/sst2/tree/main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binary-classification-bert/tree/master/data/SST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CC94A-1675-71B4-DE35-527600D7D8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8500" y="1304174"/>
            <a:ext cx="11607801" cy="671803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Summary</a:t>
            </a:r>
            <a:endParaRPr lang="ko-KR" altLang="en-US" sz="2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A17E31-1F74-8D7B-43AD-2CFCEC15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SST-2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2879D-255C-D7D6-1FDA-41144910B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9491BE73-5146-804D-6B63-C12E1D54001A}"/>
              </a:ext>
            </a:extLst>
          </p:cNvPr>
          <p:cNvSpPr txBox="1">
            <a:spLocks/>
          </p:cNvSpPr>
          <p:nvPr/>
        </p:nvSpPr>
        <p:spPr>
          <a:xfrm>
            <a:off x="698500" y="2136689"/>
            <a:ext cx="11607801" cy="140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altLang="ko-KR" sz="2200" b="0" dirty="0"/>
              <a:t>The Stanford Sentiment Treebank is a corpus with fully labeled parse trees that allows for a complete analysis of the compositional effects of sentiment in language.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22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altLang="ko-KR" sz="2200" b="0" dirty="0"/>
              <a:t>The corpus is based on the dataset introduced by Pang and Lee (2005) and consists of 11,855 single sentences extracted from movie reviews.</a:t>
            </a:r>
          </a:p>
          <a:p>
            <a:pPr hangingPunct="1"/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9FE10BA1-4D9F-4B37-9C28-4BD92839E763}"/>
              </a:ext>
            </a:extLst>
          </p:cNvPr>
          <p:cNvSpPr txBox="1">
            <a:spLocks/>
          </p:cNvSpPr>
          <p:nvPr/>
        </p:nvSpPr>
        <p:spPr>
          <a:xfrm>
            <a:off x="698499" y="3623023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ko-KR" sz="2500" dirty="0"/>
              <a:t>Data instances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F0E40D-C07A-45EE-D8C3-2CF72001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" y="4374769"/>
            <a:ext cx="9887873" cy="1096397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E022FF9-A1FA-5EA7-1CD2-DC448C505C9F}"/>
              </a:ext>
            </a:extLst>
          </p:cNvPr>
          <p:cNvSpPr txBox="1">
            <a:spLocks/>
          </p:cNvSpPr>
          <p:nvPr/>
        </p:nvSpPr>
        <p:spPr>
          <a:xfrm>
            <a:off x="698499" y="5809362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ko-KR" sz="2500" dirty="0"/>
              <a:t>Data Splits</a:t>
            </a:r>
            <a:endParaRPr lang="ko-KR" altLang="en-US" sz="25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BD88D4-CD3A-ABE3-CA37-029F17859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9" y="6623650"/>
            <a:ext cx="11101059" cy="11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4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A17E31-1F74-8D7B-43AD-2CFCEC15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SST-2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2879D-255C-D7D6-1FDA-41144910B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7A8AD-A224-399B-E036-8A93813F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71" y="2512861"/>
            <a:ext cx="10176858" cy="52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74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A17E31-1F74-8D7B-43AD-2CFCEC15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" y="440266"/>
            <a:ext cx="11607800" cy="1016001"/>
          </a:xfrm>
        </p:spPr>
        <p:txBody>
          <a:bodyPr/>
          <a:lstStyle/>
          <a:p>
            <a:r>
              <a:rPr lang="en-US" altLang="ko-KR" dirty="0"/>
              <a:t>Download SST-2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2879D-255C-D7D6-1FDA-41144910B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BA51F3F-FB08-C591-9F81-F38A7D2F830C}"/>
              </a:ext>
            </a:extLst>
          </p:cNvPr>
          <p:cNvSpPr txBox="1">
            <a:spLocks/>
          </p:cNvSpPr>
          <p:nvPr/>
        </p:nvSpPr>
        <p:spPr>
          <a:xfrm>
            <a:off x="698500" y="1304174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ko-KR" sz="2500" dirty="0" err="1"/>
              <a:t>Huggingface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950E4-CDB3-24DD-C800-83065048F859}"/>
              </a:ext>
            </a:extLst>
          </p:cNvPr>
          <p:cNvSpPr txBox="1"/>
          <p:nvPr/>
        </p:nvSpPr>
        <p:spPr>
          <a:xfrm>
            <a:off x="4776779" y="9338401"/>
            <a:ext cx="11097803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https://huggingface.co/datasets/stanfordnlp/sst2/tree/main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C5212E-DE19-B7F2-B8F6-ABA205D9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" y="1975977"/>
            <a:ext cx="12621718" cy="2786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68AE8A-470E-BA71-BC36-A643A478B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54" y="4760127"/>
            <a:ext cx="9945488" cy="379147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DE141F50-7446-22FB-A28A-44FB103649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3525528"/>
                  </p:ext>
                </p:extLst>
              </p:nvPr>
            </p:nvGraphicFramePr>
            <p:xfrm>
              <a:off x="-6509891" y="4878673"/>
              <a:ext cx="3251200" cy="2438400"/>
            </p:xfrm>
            <a:graphic>
              <a:graphicData uri="http://schemas.microsoft.com/office/powerpoint/2016/slidezoom">
                <pslz:sldZm>
                  <pslz:sldZmObj sldId="297" cId="2664871648">
                    <pslz:zmPr id="{ECE302F0-C7CC-4AB2-B9EA-1DD36C7D3BD3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51200" cy="2438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슬라이드 확대/축소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E141F50-7446-22FB-A28A-44FB103649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509891" y="4878673"/>
                <a:ext cx="3251200" cy="2438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8716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A17E31-1F74-8D7B-43AD-2CFCEC15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" y="440266"/>
            <a:ext cx="11607800" cy="1016001"/>
          </a:xfrm>
        </p:spPr>
        <p:txBody>
          <a:bodyPr/>
          <a:lstStyle/>
          <a:p>
            <a:r>
              <a:rPr lang="en-US" altLang="ko-KR" dirty="0"/>
              <a:t>Download SST-2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2879D-255C-D7D6-1FDA-41144910B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BA51F3F-FB08-C591-9F81-F38A7D2F830C}"/>
              </a:ext>
            </a:extLst>
          </p:cNvPr>
          <p:cNvSpPr txBox="1">
            <a:spLocks/>
          </p:cNvSpPr>
          <p:nvPr/>
        </p:nvSpPr>
        <p:spPr>
          <a:xfrm>
            <a:off x="698500" y="1304174"/>
            <a:ext cx="11607801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altLang="ko-KR" sz="2500" dirty="0" err="1"/>
              <a:t>Github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950E4-CDB3-24DD-C800-83065048F859}"/>
              </a:ext>
            </a:extLst>
          </p:cNvPr>
          <p:cNvSpPr txBox="1"/>
          <p:nvPr/>
        </p:nvSpPr>
        <p:spPr>
          <a:xfrm>
            <a:off x="3937330" y="9415046"/>
            <a:ext cx="11097803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https://github.com/brunnurs/binary-classification-bert/tree/master/data/SST2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641DCA-3B3E-CC07-0F0D-648DCEE1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46" y="2268516"/>
            <a:ext cx="12855854" cy="28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61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A17E31-1F74-8D7B-43AD-2CFCEC15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21" y="245922"/>
            <a:ext cx="12222066" cy="10160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Bayes algorithm from scratch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2879D-255C-D7D6-1FDA-41144910B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C5CA2-7480-BE1E-7A7D-47AD2587884E}"/>
              </a:ext>
            </a:extLst>
          </p:cNvPr>
          <p:cNvSpPr txBox="1">
            <a:spLocks/>
          </p:cNvSpPr>
          <p:nvPr/>
        </p:nvSpPr>
        <p:spPr>
          <a:xfrm>
            <a:off x="698500" y="2136689"/>
            <a:ext cx="11607801" cy="140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4593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34" b="1" i="0" u="none" strike="noStrike" cap="none" spc="0" baseline="0">
                <a:solidFill>
                  <a:srgbClr val="000000"/>
                </a:solidFill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  <a:sym typeface="Helvetica Neue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  <a:sym typeface="Helvetica Neue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  <a:p>
            <a:pPr marL="285750" indent="-285750" hangingPunct="1">
              <a:buFont typeface="Arial" panose="020B0604020202020204" pitchFamily="34" charset="0"/>
              <a:buChar char="•"/>
            </a:pPr>
            <a:endParaRPr lang="en-US" altLang="ko-KR" sz="15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74B19B-D6BB-7DEF-3811-83A3FE07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1775348"/>
            <a:ext cx="7207656" cy="51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1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사용자 지정</PresentationFormat>
  <Paragraphs>28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D2Coding ligature</vt:lpstr>
      <vt:lpstr>G마켓 산스 TTF Medium</vt:lpstr>
      <vt:lpstr>Helvetica Neue</vt:lpstr>
      <vt:lpstr>Arial</vt:lpstr>
      <vt:lpstr>30_BasicColor</vt:lpstr>
      <vt:lpstr>SST-2 </vt:lpstr>
      <vt:lpstr>SST-2 </vt:lpstr>
      <vt:lpstr>Download SST-2</vt:lpstr>
      <vt:lpstr>Download SST-2</vt:lpstr>
      <vt:lpstr>Naïve Bayes algorithm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2024-04-10T18:00:27Z</dcterms:modified>
</cp:coreProperties>
</file>