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85" r:id="rId9"/>
    <p:sldId id="291" r:id="rId10"/>
    <p:sldId id="279" r:id="rId11"/>
    <p:sldId id="274" r:id="rId12"/>
    <p:sldId id="273" r:id="rId13"/>
    <p:sldId id="276" r:id="rId14"/>
    <p:sldId id="277" r:id="rId15"/>
    <p:sldId id="278" r:id="rId16"/>
    <p:sldId id="283" r:id="rId17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프로세스 흐름도</a:t>
            </a:r>
            <a:endParaRPr kumimoji="0" lang="en-US" altLang="ko-KR" sz="160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구매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과정 등의 흐름을 전체적으로 나타냄 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089150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  <p:pic>
        <p:nvPicPr>
          <p:cNvPr id="3" name="그림 2" descr="사람, 정장, 남자, 의류이(가) 표시된 사진&#10;&#10;자동 생성된 설명">
            <a:extLst>
              <a:ext uri="{FF2B5EF4-FFF2-40B4-BE49-F238E27FC236}">
                <a16:creationId xmlns:a16="http://schemas.microsoft.com/office/drawing/2014/main" id="{9EA88D71-0EC5-470B-AB10-171D6C354E4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47" y="2089150"/>
            <a:ext cx="146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759</Words>
  <Application>Microsoft Office PowerPoint</Application>
  <PresentationFormat>사용자 지정</PresentationFormat>
  <Paragraphs>259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69</cp:revision>
  <dcterms:created xsi:type="dcterms:W3CDTF">2019-08-26T09:16:45Z</dcterms:created>
  <dcterms:modified xsi:type="dcterms:W3CDTF">2021-12-24T07:57:27Z</dcterms:modified>
</cp:coreProperties>
</file>