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9" r:id="rId9"/>
    <p:sldId id="285" r:id="rId10"/>
    <p:sldId id="273" r:id="rId11"/>
    <p:sldId id="274" r:id="rId12"/>
    <p:sldId id="276" r:id="rId13"/>
    <p:sldId id="277" r:id="rId14"/>
    <p:sldId id="278" r:id="rId15"/>
    <p:sldId id="268" r:id="rId16"/>
    <p:sldId id="283" r:id="rId17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366" name="그룹 1"/>
          <p:cNvGrpSpPr>
            <a:grpSpLocks/>
          </p:cNvGrpSpPr>
          <p:nvPr/>
        </p:nvGrpSpPr>
        <p:grpSpPr bwMode="auto">
          <a:xfrm>
            <a:off x="782638" y="2320925"/>
            <a:ext cx="10641012" cy="4164013"/>
            <a:chOff x="782518" y="2321359"/>
            <a:chExt cx="10641280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19" y="6165379"/>
              <a:ext cx="2268595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요구사항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537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4894066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고객의 요구 사항 정의</a:t>
              </a: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중요도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반영 여부</a:t>
              </a:r>
            </a:p>
          </p:txBody>
        </p:sp>
      </p:grpSp>
      <p:pic>
        <p:nvPicPr>
          <p:cNvPr id="15367" name="그림 1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347913"/>
            <a:ext cx="54006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사용자들을 위한 유저 화면과 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,PPT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6436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)~1/23(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Github, Azure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시스템 구성도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641</Words>
  <Application>Microsoft Office PowerPoint</Application>
  <PresentationFormat>사용자 지정</PresentationFormat>
  <Paragraphs>260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57</cp:revision>
  <dcterms:created xsi:type="dcterms:W3CDTF">2019-08-26T09:16:45Z</dcterms:created>
  <dcterms:modified xsi:type="dcterms:W3CDTF">2021-12-21T19:35:49Z</dcterms:modified>
</cp:coreProperties>
</file>