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74" r:id="rId9"/>
    <p:sldId id="285" r:id="rId10"/>
    <p:sldId id="291" r:id="rId11"/>
    <p:sldId id="279" r:id="rId12"/>
    <p:sldId id="273" r:id="rId13"/>
    <p:sldId id="276" r:id="rId14"/>
    <p:sldId id="277" r:id="rId15"/>
    <p:sldId id="278" r:id="rId16"/>
    <p:sldId id="268" r:id="rId17"/>
    <p:sldId id="283" r:id="rId18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6"/>
    <a:srgbClr val="737477"/>
    <a:srgbClr val="B4C6E7"/>
    <a:srgbClr val="CCCC00"/>
    <a:srgbClr val="D9D9D9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1" autoAdjust="0"/>
    <p:restoredTop sz="94657" autoAdjust="0"/>
  </p:normalViewPr>
  <p:slideViewPr>
    <p:cSldViewPr showGuides="1">
      <p:cViewPr varScale="1">
        <p:scale>
          <a:sx n="100" d="100"/>
          <a:sy n="100" d="100"/>
        </p:scale>
        <p:origin x="10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2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:3 Tier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구조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608712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3 Tier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구조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7895406" y="2477417"/>
            <a:ext cx="3960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5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프로세스 흐름도</a:t>
            </a:r>
            <a:endParaRPr kumimoji="0" lang="en-US" altLang="ko-KR" sz="160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영업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구매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과정 등의 흐름을 전체적으로 나타냄 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655638" y="2057400"/>
            <a:ext cx="5178425" cy="3454400"/>
            <a:chOff x="5681680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 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작업지시를 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D3E23-3FCF-4C3C-987E-0EDAED8332F1}"/>
              </a:ext>
            </a:extLst>
          </p:cNvPr>
          <p:cNvGrpSpPr/>
          <p:nvPr/>
        </p:nvGrpSpPr>
        <p:grpSpPr>
          <a:xfrm>
            <a:off x="5303118" y="246062"/>
            <a:ext cx="6832600" cy="369888"/>
            <a:chOff x="4222750" y="260350"/>
            <a:chExt cx="6832600" cy="369888"/>
          </a:xfrm>
        </p:grpSpPr>
        <p:sp>
          <p:nvSpPr>
            <p:cNvPr id="22" name="양쪽 모서리가 둥근 사각형 21"/>
            <p:cNvSpPr/>
            <p:nvPr/>
          </p:nvSpPr>
          <p:spPr bwMode="auto">
            <a:xfrm flipH="1">
              <a:off x="4222750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 bwMode="auto">
            <a:xfrm flipH="1">
              <a:off x="5322888" y="260350"/>
              <a:ext cx="1327150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 bwMode="auto">
            <a:xfrm flipH="1">
              <a:off x="6426201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 bwMode="auto">
            <a:xfrm flipH="1">
              <a:off x="750252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 bwMode="auto">
            <a:xfrm flipH="1">
              <a:off x="8553450" y="260350"/>
              <a:ext cx="1328738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flipH="1">
              <a:off x="973137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75326" y="5979319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현재 생산하고 있는 현황을 확인할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6" name="그룹 18">
            <a:extLst>
              <a:ext uri="{FF2B5EF4-FFF2-40B4-BE49-F238E27FC236}">
                <a16:creationId xmlns:a16="http://schemas.microsoft.com/office/drawing/2014/main" id="{44FE7C71-C9AB-4A89-AD78-BF99260CE519}"/>
              </a:ext>
            </a:extLst>
          </p:cNvPr>
          <p:cNvGrpSpPr>
            <a:grpSpLocks/>
          </p:cNvGrpSpPr>
          <p:nvPr/>
        </p:nvGrpSpPr>
        <p:grpSpPr bwMode="auto">
          <a:xfrm>
            <a:off x="6208714" y="2099469"/>
            <a:ext cx="5178425" cy="3454400"/>
            <a:chOff x="5681680" y="2638922"/>
            <a:chExt cx="5178972" cy="3454374"/>
          </a:xfrm>
        </p:grpSpPr>
        <p:pic>
          <p:nvPicPr>
            <p:cNvPr id="34" name="그림 19">
              <a:extLst>
                <a:ext uri="{FF2B5EF4-FFF2-40B4-BE49-F238E27FC236}">
                  <a16:creationId xmlns:a16="http://schemas.microsoft.com/office/drawing/2014/main" id="{4A8FBF10-CF82-4234-BFD8-1A82F03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229128-A4EB-4373-BF2E-9FD1ACD9334C}"/>
                </a:ext>
              </a:extLst>
            </p:cNvPr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관리자를 위한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089150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  <p:pic>
        <p:nvPicPr>
          <p:cNvPr id="3" name="그림 2" descr="사람, 정장, 남자, 의류이(가) 표시된 사진&#10;&#10;자동 생성된 설명">
            <a:extLst>
              <a:ext uri="{FF2B5EF4-FFF2-40B4-BE49-F238E27FC236}">
                <a16:creationId xmlns:a16="http://schemas.microsoft.com/office/drawing/2014/main" id="{9EA88D71-0EC5-470B-AB10-171D6C354E4A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47" y="2089150"/>
            <a:ext cx="146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73649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12/13(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 관리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12/28(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수정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Base forms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구상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 발표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ppt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496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요구사항 정의서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15372" name="직사각형 10"/>
          <p:cNvSpPr>
            <a:spLocks noChangeArrowheads="1"/>
          </p:cNvSpPr>
          <p:nvPr/>
        </p:nvSpPr>
        <p:spPr bwMode="auto">
          <a:xfrm>
            <a:off x="6529707" y="2477417"/>
            <a:ext cx="48939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고객의 요구 사항 정의</a:t>
            </a: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중요도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반영 여부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947768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시스템 구성도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787</Words>
  <Application>Microsoft Office PowerPoint</Application>
  <PresentationFormat>사용자 지정</PresentationFormat>
  <Paragraphs>273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68</cp:revision>
  <dcterms:created xsi:type="dcterms:W3CDTF">2019-08-26T09:16:45Z</dcterms:created>
  <dcterms:modified xsi:type="dcterms:W3CDTF">2021-12-24T07:29:55Z</dcterms:modified>
</cp:coreProperties>
</file>