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602415249632d7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7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30T14:00:41.24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CAEC6-6B2E-478A-B4F4-F012AD190A4B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6AAF6-4571-4076-8591-1EE01EF8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4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9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9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7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076D-4DAB-4ACA-BB0E-52E6C7A5888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A123-9455-4B8A-A550-2A8BD4FB4A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" y="25553"/>
            <a:ext cx="11504023" cy="68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02158"/>
            <a:ext cx="9144000" cy="3052072"/>
          </a:xfrm>
        </p:spPr>
        <p:txBody>
          <a:bodyPr>
            <a:normAutofit/>
          </a:bodyPr>
          <a:lstStyle/>
          <a:p>
            <a:r>
              <a:rPr lang="ko-KR" altLang="en-US" sz="7000" dirty="0" smtClean="0">
                <a:solidFill>
                  <a:schemeClr val="bg1"/>
                </a:solidFill>
              </a:rPr>
              <a:t>영화 리뷰 분석</a:t>
            </a:r>
            <a:r>
              <a:rPr lang="en-US" altLang="ko-KR" sz="7000" dirty="0" smtClean="0">
                <a:solidFill>
                  <a:schemeClr val="bg1"/>
                </a:solidFill>
              </a:rPr>
              <a:t/>
            </a:r>
            <a:br>
              <a:rPr lang="en-US" altLang="ko-KR" sz="7000" dirty="0" smtClean="0">
                <a:solidFill>
                  <a:schemeClr val="bg1"/>
                </a:solidFill>
              </a:rPr>
            </a:br>
            <a:r>
              <a:rPr lang="en-US" altLang="ko-KR" sz="7000" dirty="0" smtClean="0">
                <a:solidFill>
                  <a:schemeClr val="bg1"/>
                </a:solidFill>
              </a:rPr>
              <a:t>UI </a:t>
            </a:r>
            <a:r>
              <a:rPr lang="ko-KR" altLang="en-US" sz="7000" dirty="0" smtClean="0">
                <a:solidFill>
                  <a:schemeClr val="bg1"/>
                </a:solidFill>
              </a:rPr>
              <a:t>설계</a:t>
            </a:r>
            <a:r>
              <a:rPr lang="en-US" altLang="ko-KR" sz="7000" dirty="0" smtClean="0">
                <a:solidFill>
                  <a:schemeClr val="bg1"/>
                </a:solidFill>
              </a:rPr>
              <a:t>(</a:t>
            </a:r>
            <a:r>
              <a:rPr lang="ko-KR" altLang="en-US" sz="7000" dirty="0" smtClean="0">
                <a:solidFill>
                  <a:schemeClr val="bg1"/>
                </a:solidFill>
              </a:rPr>
              <a:t>안</a:t>
            </a:r>
            <a:r>
              <a:rPr lang="en-US" altLang="ko-KR" sz="7000" dirty="0" smtClean="0">
                <a:solidFill>
                  <a:schemeClr val="bg1"/>
                </a:solidFill>
              </a:rPr>
              <a:t>)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1960" y="6309398"/>
            <a:ext cx="3288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노지윤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박현주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명소연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정혜리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김용삼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5102" y="88694"/>
            <a:ext cx="2936682" cy="6189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2612" y="819081"/>
            <a:ext cx="3631094" cy="42927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영화 제목을 선택하세요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2612" y="789585"/>
            <a:ext cx="4802588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90399" y="945230"/>
            <a:ext cx="185559" cy="182880"/>
            <a:chOff x="6143706" y="2178657"/>
            <a:chExt cx="185559" cy="1828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부제목 2"/>
          <p:cNvSpPr txBox="1">
            <a:spLocks/>
          </p:cNvSpPr>
          <p:nvPr/>
        </p:nvSpPr>
        <p:spPr>
          <a:xfrm>
            <a:off x="1865919" y="833317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925540" y="2514784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2612" y="2485650"/>
            <a:ext cx="8981298" cy="135876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12611" y="2573114"/>
            <a:ext cx="6749375" cy="15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영화 감상 후 리뷰를 여기에 적어 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2612" y="4402940"/>
            <a:ext cx="2246201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61831" y="4569869"/>
            <a:ext cx="185559" cy="182880"/>
            <a:chOff x="6143706" y="2178657"/>
            <a:chExt cx="185559" cy="18288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부제목 2"/>
          <p:cNvSpPr txBox="1">
            <a:spLocks/>
          </p:cNvSpPr>
          <p:nvPr/>
        </p:nvSpPr>
        <p:spPr>
          <a:xfrm>
            <a:off x="1552144" y="4446672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평 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460501" y="1027292"/>
            <a:ext cx="2163097" cy="9644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리뷰 할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영화 선택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구부러진 연결선 21"/>
          <p:cNvCxnSpPr>
            <a:endCxn id="4" idx="3"/>
          </p:cNvCxnSpPr>
          <p:nvPr/>
        </p:nvCxnSpPr>
        <p:spPr>
          <a:xfrm rot="10800000">
            <a:off x="7315201" y="1047955"/>
            <a:ext cx="1145301" cy="461545"/>
          </a:xfrm>
          <a:prstGeom prst="curvedConnector3">
            <a:avLst/>
          </a:prstGeom>
          <a:ln w="44450">
            <a:solidFill>
              <a:srgbClr val="D9D9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5102" y="88694"/>
            <a:ext cx="2936682" cy="6189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5540" y="818719"/>
            <a:ext cx="416417" cy="42927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2612" y="789585"/>
            <a:ext cx="4802588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90399" y="945230"/>
            <a:ext cx="185559" cy="182880"/>
            <a:chOff x="6143706" y="2178657"/>
            <a:chExt cx="185559" cy="1828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부제목 2"/>
          <p:cNvSpPr txBox="1">
            <a:spLocks/>
          </p:cNvSpPr>
          <p:nvPr/>
        </p:nvSpPr>
        <p:spPr>
          <a:xfrm>
            <a:off x="1552144" y="877049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925540" y="2514784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2612" y="2485650"/>
            <a:ext cx="8981298" cy="135876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12611" y="2573114"/>
            <a:ext cx="6749375" cy="15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영화 감상 후 리뷰를 여기에 적어 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2612" y="4402940"/>
            <a:ext cx="2246201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361831" y="4569869"/>
            <a:ext cx="185559" cy="182880"/>
            <a:chOff x="6143706" y="2178657"/>
            <a:chExt cx="185559" cy="18288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부제목 2"/>
          <p:cNvSpPr txBox="1">
            <a:spLocks/>
          </p:cNvSpPr>
          <p:nvPr/>
        </p:nvSpPr>
        <p:spPr>
          <a:xfrm>
            <a:off x="1552144" y="4446672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평 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38" y="4026064"/>
            <a:ext cx="2034772" cy="250348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433058" y="4033038"/>
            <a:ext cx="2060851" cy="249651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5102" y="88694"/>
            <a:ext cx="2936682" cy="6189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5540" y="818719"/>
            <a:ext cx="416417" cy="42927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2612" y="789585"/>
            <a:ext cx="4802588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90399" y="945230"/>
            <a:ext cx="185559" cy="182880"/>
            <a:chOff x="6143706" y="2178657"/>
            <a:chExt cx="185559" cy="1828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부제목 2"/>
          <p:cNvSpPr txBox="1">
            <a:spLocks/>
          </p:cNvSpPr>
          <p:nvPr/>
        </p:nvSpPr>
        <p:spPr>
          <a:xfrm>
            <a:off x="1552144" y="877049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925540" y="2377136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2612" y="2348002"/>
            <a:ext cx="8981298" cy="151607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12611" y="2435466"/>
            <a:ext cx="8892808" cy="15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bg1"/>
                </a:solidFill>
              </a:rPr>
              <a:t>진짜 잘 찍었다</a:t>
            </a:r>
            <a:r>
              <a:rPr lang="en-US" altLang="ko-KR" dirty="0">
                <a:solidFill>
                  <a:schemeClr val="bg1"/>
                </a:solidFill>
              </a:rPr>
              <a:t>... </a:t>
            </a:r>
            <a:r>
              <a:rPr lang="ko-KR" altLang="en-US" dirty="0">
                <a:solidFill>
                  <a:schemeClr val="bg1"/>
                </a:solidFill>
              </a:rPr>
              <a:t>스토리가 막 </a:t>
            </a:r>
            <a:r>
              <a:rPr lang="ko-KR" altLang="en-US" dirty="0" err="1">
                <a:solidFill>
                  <a:schemeClr val="bg1"/>
                </a:solidFill>
              </a:rPr>
              <a:t>신선하진</a:t>
            </a:r>
            <a:r>
              <a:rPr lang="ko-KR" altLang="en-US" dirty="0">
                <a:solidFill>
                  <a:schemeClr val="bg1"/>
                </a:solidFill>
              </a:rPr>
              <a:t> 않아도 </a:t>
            </a:r>
            <a:r>
              <a:rPr lang="ko-KR" altLang="en-US" dirty="0" err="1">
                <a:solidFill>
                  <a:schemeClr val="bg1"/>
                </a:solidFill>
              </a:rPr>
              <a:t>연출이랑</a:t>
            </a:r>
            <a:r>
              <a:rPr lang="ko-KR" altLang="en-US" dirty="0">
                <a:solidFill>
                  <a:schemeClr val="bg1"/>
                </a:solidFill>
              </a:rPr>
              <a:t> 새로운 캐릭터의 등장만으로도 충분히 볼만함 어디서 본 것 같은 구성과 캐릭터 설정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스토리 </a:t>
            </a:r>
            <a:r>
              <a:rPr lang="ko-KR" altLang="en-US" dirty="0" err="1">
                <a:solidFill>
                  <a:schemeClr val="bg1"/>
                </a:solidFill>
              </a:rPr>
              <a:t>진행이어도</a:t>
            </a:r>
            <a:r>
              <a:rPr lang="ko-KR" altLang="en-US" dirty="0">
                <a:solidFill>
                  <a:schemeClr val="bg1"/>
                </a:solidFill>
              </a:rPr>
              <a:t> 연출을 잘해서 너무 </a:t>
            </a:r>
            <a:r>
              <a:rPr lang="ko-KR" altLang="en-US" dirty="0" err="1" smtClean="0">
                <a:solidFill>
                  <a:schemeClr val="bg1"/>
                </a:solidFill>
              </a:rPr>
              <a:t>재밌었음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2612" y="4402940"/>
            <a:ext cx="2246201" cy="51673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361831" y="4569869"/>
            <a:ext cx="185559" cy="182880"/>
            <a:chOff x="6143706" y="2178657"/>
            <a:chExt cx="185559" cy="18288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6143706" y="2178657"/>
              <a:ext cx="106019" cy="18288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6231792" y="2178657"/>
              <a:ext cx="97473" cy="176253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부제목 2"/>
          <p:cNvSpPr txBox="1">
            <a:spLocks/>
          </p:cNvSpPr>
          <p:nvPr/>
        </p:nvSpPr>
        <p:spPr>
          <a:xfrm>
            <a:off x="1552144" y="4446672"/>
            <a:ext cx="3521532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</a:rPr>
              <a:t>4.5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11" y="5504343"/>
            <a:ext cx="3048910" cy="5716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38" y="4075224"/>
            <a:ext cx="2034772" cy="250348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433058" y="4082198"/>
            <a:ext cx="2060851" cy="249651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17069" y="4735436"/>
            <a:ext cx="2163097" cy="9644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버튼을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누르면 분석 결과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구부러진 연결선 22"/>
          <p:cNvCxnSpPr>
            <a:stCxn id="21" idx="1"/>
            <a:endCxn id="18" idx="3"/>
          </p:cNvCxnSpPr>
          <p:nvPr/>
        </p:nvCxnSpPr>
        <p:spPr>
          <a:xfrm rot="10800000" flipV="1">
            <a:off x="5561521" y="5217643"/>
            <a:ext cx="755548" cy="572535"/>
          </a:xfrm>
          <a:prstGeom prst="curvedConnector3">
            <a:avLst/>
          </a:prstGeom>
          <a:ln w="44450">
            <a:solidFill>
              <a:srgbClr val="D9D9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55102" y="88694"/>
            <a:ext cx="2936682" cy="61897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38619" y="1407084"/>
            <a:ext cx="416417" cy="42927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552143" y="877049"/>
            <a:ext cx="4563521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나와 비슷한 리뷰들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552143" y="2905548"/>
            <a:ext cx="41641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02777" y="2908437"/>
            <a:ext cx="8981298" cy="128350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12611" y="1409455"/>
            <a:ext cx="8892808" cy="15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err="1">
                <a:solidFill>
                  <a:schemeClr val="bg1"/>
                </a:solidFill>
              </a:rPr>
              <a:t>코로나땜에</a:t>
            </a:r>
            <a:r>
              <a:rPr lang="ko-KR" altLang="en-US" dirty="0">
                <a:solidFill>
                  <a:schemeClr val="bg1"/>
                </a:solidFill>
              </a:rPr>
              <a:t> 한동안 영화관 사운드 </a:t>
            </a:r>
            <a:r>
              <a:rPr lang="ko-KR" altLang="en-US" dirty="0" err="1">
                <a:solidFill>
                  <a:schemeClr val="bg1"/>
                </a:solidFill>
              </a:rPr>
              <a:t>못느꼈는데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오늘 따끈하게 </a:t>
            </a:r>
            <a:r>
              <a:rPr lang="ko-KR" altLang="en-US" dirty="0" err="1">
                <a:solidFill>
                  <a:schemeClr val="bg1"/>
                </a:solidFill>
              </a:rPr>
              <a:t>느끼고왔네요</a:t>
            </a:r>
            <a:r>
              <a:rPr lang="en-US" altLang="ko-KR" dirty="0">
                <a:solidFill>
                  <a:schemeClr val="bg1"/>
                </a:solidFill>
              </a:rPr>
              <a:t>~~^^</a:t>
            </a:r>
            <a:r>
              <a:rPr lang="ko-KR" altLang="en-US" dirty="0" smtClean="0">
                <a:solidFill>
                  <a:schemeClr val="bg1"/>
                </a:solidFill>
              </a:rPr>
              <a:t>재미있네요 </a:t>
            </a:r>
            <a:r>
              <a:rPr lang="ko-KR" altLang="en-US" dirty="0" err="1" smtClean="0">
                <a:solidFill>
                  <a:schemeClr val="bg1"/>
                </a:solidFill>
              </a:rPr>
              <a:t>아바타</a:t>
            </a:r>
            <a:r>
              <a:rPr lang="en-US" altLang="ko-KR" dirty="0" smtClean="0">
                <a:solidFill>
                  <a:schemeClr val="bg1"/>
                </a:solidFill>
              </a:rPr>
              <a:t>2 </a:t>
            </a:r>
            <a:r>
              <a:rPr lang="ko-KR" altLang="en-US" dirty="0" err="1" smtClean="0">
                <a:solidFill>
                  <a:schemeClr val="bg1"/>
                </a:solidFill>
              </a:rPr>
              <a:t>ㅡ앞으로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더 기대됩니다</a:t>
            </a:r>
            <a:r>
              <a:rPr lang="en-US" altLang="ko-KR" dirty="0" smtClean="0">
                <a:solidFill>
                  <a:schemeClr val="bg1"/>
                </a:solidFill>
              </a:rPr>
              <a:t>~~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94357" y="1409018"/>
            <a:ext cx="8981298" cy="128350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494357" y="4473529"/>
            <a:ext cx="4358727" cy="4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이들의 추천 영화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512611" y="2965888"/>
            <a:ext cx="8892808" cy="144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스토리도 정말 괜찮았고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r>
              <a:rPr lang="ko-KR" altLang="en-US" dirty="0" err="1" smtClean="0">
                <a:solidFill>
                  <a:schemeClr val="bg1"/>
                </a:solidFill>
              </a:rPr>
              <a:t>ㅎ</a:t>
            </a:r>
            <a:r>
              <a:rPr lang="ko-KR" altLang="en-US" dirty="0" smtClean="0">
                <a:solidFill>
                  <a:schemeClr val="bg1"/>
                </a:solidFill>
              </a:rPr>
              <a:t> 중간에 나름 긴장감을 주면서 배경과 음악도 정말 레전드였습니다</a:t>
            </a:r>
            <a:r>
              <a:rPr lang="en-US" altLang="ko-KR" dirty="0" smtClean="0">
                <a:solidFill>
                  <a:schemeClr val="bg1"/>
                </a:solidFill>
              </a:rPr>
              <a:t>.. </a:t>
            </a:r>
            <a:r>
              <a:rPr lang="ko-KR" altLang="en-US" dirty="0" smtClean="0">
                <a:solidFill>
                  <a:schemeClr val="bg1"/>
                </a:solidFill>
              </a:rPr>
              <a:t>보실 분들은 망설이지 마시고 </a:t>
            </a:r>
            <a:r>
              <a:rPr lang="ko-KR" altLang="en-US" dirty="0" err="1" smtClean="0">
                <a:solidFill>
                  <a:schemeClr val="bg1"/>
                </a:solidFill>
              </a:rPr>
              <a:t>보러가시는</a:t>
            </a:r>
            <a:r>
              <a:rPr lang="ko-KR" altLang="en-US" dirty="0" smtClean="0">
                <a:solidFill>
                  <a:schemeClr val="bg1"/>
                </a:solidFill>
              </a:rPr>
              <a:t> 것을 추천합니다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94" y="865321"/>
            <a:ext cx="406343" cy="40304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94" y="4473529"/>
            <a:ext cx="406343" cy="40304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19" y="4935669"/>
            <a:ext cx="1201653" cy="172886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89" y="4945168"/>
            <a:ext cx="1211152" cy="171936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80" y="4955225"/>
            <a:ext cx="1215902" cy="171936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18" y="4955225"/>
            <a:ext cx="1206403" cy="171936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11" y="4959744"/>
            <a:ext cx="1215902" cy="17193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50" y="5562084"/>
            <a:ext cx="970357" cy="83062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571426" y="62080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Back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855102" y="88694"/>
            <a:ext cx="2936682" cy="618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solidFill>
                  <a:schemeClr val="bg1"/>
                </a:solidFill>
              </a:rPr>
              <a:t>시나리오 </a:t>
            </a:r>
            <a:r>
              <a:rPr lang="en-US" altLang="ko-KR" sz="4000" dirty="0" smtClean="0">
                <a:solidFill>
                  <a:schemeClr val="bg1"/>
                </a:solidFill>
              </a:rPr>
              <a:t>II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153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영화 리뷰 분석 UI 설계(안)</vt:lpstr>
      <vt:lpstr>시나리오 I</vt:lpstr>
      <vt:lpstr>시나리오 I</vt:lpstr>
      <vt:lpstr>시나리오 I</vt:lpstr>
      <vt:lpstr>시나리오 I</vt:lpstr>
      <vt:lpstr>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리뷰 분석 UI 구성</dc:title>
  <dc:creator>user</dc:creator>
  <cp:lastModifiedBy>user</cp:lastModifiedBy>
  <cp:revision>14</cp:revision>
  <dcterms:created xsi:type="dcterms:W3CDTF">2022-03-30T03:31:39Z</dcterms:created>
  <dcterms:modified xsi:type="dcterms:W3CDTF">2022-03-30T05:09:58Z</dcterms:modified>
</cp:coreProperties>
</file>