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64" r:id="rId4"/>
    <p:sldId id="265" r:id="rId5"/>
    <p:sldId id="267" r:id="rId6"/>
    <p:sldId id="266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602415249632d7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30T14:00:41.2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CAEC6-6B2E-478A-B4F4-F012AD190A4B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AAF6-4571-4076-8591-1EE01EF8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4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9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" y="25553"/>
            <a:ext cx="11504023" cy="68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02158"/>
            <a:ext cx="9144000" cy="3052072"/>
          </a:xfrm>
        </p:spPr>
        <p:txBody>
          <a:bodyPr>
            <a:normAutofit/>
          </a:bodyPr>
          <a:lstStyle/>
          <a:p>
            <a:r>
              <a:rPr lang="ko-KR" altLang="en-US" sz="7000" dirty="0" smtClean="0">
                <a:solidFill>
                  <a:schemeClr val="bg1"/>
                </a:solidFill>
              </a:rPr>
              <a:t>영화 리뷰 분석</a:t>
            </a:r>
            <a:r>
              <a:rPr lang="en-US" altLang="ko-KR" sz="7000" dirty="0" smtClean="0">
                <a:solidFill>
                  <a:schemeClr val="bg1"/>
                </a:solidFill>
              </a:rPr>
              <a:t/>
            </a:r>
            <a:br>
              <a:rPr lang="en-US" altLang="ko-KR" sz="7000" dirty="0" smtClean="0">
                <a:solidFill>
                  <a:schemeClr val="bg1"/>
                </a:solidFill>
              </a:rPr>
            </a:br>
            <a:r>
              <a:rPr lang="en-US" altLang="ko-KR" sz="7000" dirty="0" smtClean="0">
                <a:solidFill>
                  <a:schemeClr val="bg1"/>
                </a:solidFill>
              </a:rPr>
              <a:t>UI </a:t>
            </a:r>
            <a:r>
              <a:rPr lang="ko-KR" altLang="en-US" sz="7000" dirty="0" smtClean="0">
                <a:solidFill>
                  <a:schemeClr val="bg1"/>
                </a:solidFill>
              </a:rPr>
              <a:t>설계</a:t>
            </a:r>
            <a:r>
              <a:rPr lang="en-US" altLang="ko-KR" sz="7000" dirty="0" smtClean="0">
                <a:solidFill>
                  <a:schemeClr val="bg1"/>
                </a:solidFill>
              </a:rPr>
              <a:t>(</a:t>
            </a:r>
            <a:r>
              <a:rPr lang="ko-KR" altLang="en-US" sz="7000" dirty="0" smtClean="0">
                <a:solidFill>
                  <a:schemeClr val="bg1"/>
                </a:solidFill>
              </a:rPr>
              <a:t>안</a:t>
            </a:r>
            <a:r>
              <a:rPr lang="en-US" altLang="ko-KR" sz="7000" dirty="0" smtClean="0">
                <a:solidFill>
                  <a:schemeClr val="bg1"/>
                </a:solidFill>
              </a:rPr>
              <a:t>)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1960" y="6309398"/>
            <a:ext cx="328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노지윤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박현주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명소연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정혜리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김용삼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2612" y="819081"/>
            <a:ext cx="3631094" cy="42927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영화 제목을 선택하세요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부제목 2"/>
          <p:cNvSpPr txBox="1">
            <a:spLocks/>
          </p:cNvSpPr>
          <p:nvPr/>
        </p:nvSpPr>
        <p:spPr>
          <a:xfrm>
            <a:off x="1865919" y="833317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925540" y="2514784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2612" y="2485650"/>
            <a:ext cx="8981298" cy="13587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573114"/>
            <a:ext cx="6749375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영화 감상 후 리뷰를 여기에 적어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평 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60501" y="1027292"/>
            <a:ext cx="2163097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리뷰 할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영화 선택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구부러진 연결선 21"/>
          <p:cNvCxnSpPr>
            <a:endCxn id="4" idx="3"/>
          </p:cNvCxnSpPr>
          <p:nvPr/>
        </p:nvCxnSpPr>
        <p:spPr>
          <a:xfrm rot="10800000">
            <a:off x="7315201" y="1047955"/>
            <a:ext cx="1145301" cy="461545"/>
          </a:xfrm>
          <a:prstGeom prst="curvedConnector3">
            <a:avLst/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540" y="818719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부제목 2"/>
          <p:cNvSpPr txBox="1">
            <a:spLocks/>
          </p:cNvSpPr>
          <p:nvPr/>
        </p:nvSpPr>
        <p:spPr>
          <a:xfrm>
            <a:off x="1552144" y="877049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25540" y="2514784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2612" y="2485650"/>
            <a:ext cx="8981298" cy="13587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573114"/>
            <a:ext cx="6749375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영화 감상 후 리뷰를 여기에 적어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평 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8" y="4026064"/>
            <a:ext cx="2034772" cy="250348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433058" y="4033038"/>
            <a:ext cx="2060851" cy="2496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39303" y="5111204"/>
            <a:ext cx="2655409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~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 간격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구부러진 연결선 22"/>
          <p:cNvCxnSpPr>
            <a:stCxn id="22" idx="1"/>
            <a:endCxn id="16" idx="2"/>
          </p:cNvCxnSpPr>
          <p:nvPr/>
        </p:nvCxnSpPr>
        <p:spPr>
          <a:xfrm rot="10800000">
            <a:off x="3635713" y="4919678"/>
            <a:ext cx="1103590" cy="673734"/>
          </a:xfrm>
          <a:prstGeom prst="curvedConnector2">
            <a:avLst/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540" y="818719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부제목 2"/>
          <p:cNvSpPr txBox="1">
            <a:spLocks/>
          </p:cNvSpPr>
          <p:nvPr/>
        </p:nvSpPr>
        <p:spPr>
          <a:xfrm>
            <a:off x="1552144" y="877049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25540" y="2377136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2612" y="2348002"/>
            <a:ext cx="8981298" cy="151607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435466"/>
            <a:ext cx="8892808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bg1"/>
                </a:solidFill>
              </a:rPr>
              <a:t>진짜 잘 찍었다</a:t>
            </a:r>
            <a:r>
              <a:rPr lang="en-US" altLang="ko-KR" dirty="0">
                <a:solidFill>
                  <a:schemeClr val="bg1"/>
                </a:solidFill>
              </a:rPr>
              <a:t>... </a:t>
            </a:r>
            <a:r>
              <a:rPr lang="ko-KR" altLang="en-US" dirty="0">
                <a:solidFill>
                  <a:schemeClr val="bg1"/>
                </a:solidFill>
              </a:rPr>
              <a:t>스토리가 막 </a:t>
            </a:r>
            <a:r>
              <a:rPr lang="ko-KR" altLang="en-US" dirty="0" err="1">
                <a:solidFill>
                  <a:schemeClr val="bg1"/>
                </a:solidFill>
              </a:rPr>
              <a:t>신선하진</a:t>
            </a:r>
            <a:r>
              <a:rPr lang="ko-KR" altLang="en-US" dirty="0">
                <a:solidFill>
                  <a:schemeClr val="bg1"/>
                </a:solidFill>
              </a:rPr>
              <a:t> 않아도 </a:t>
            </a:r>
            <a:r>
              <a:rPr lang="ko-KR" altLang="en-US" dirty="0" err="1">
                <a:solidFill>
                  <a:schemeClr val="bg1"/>
                </a:solidFill>
              </a:rPr>
              <a:t>연출이랑</a:t>
            </a:r>
            <a:r>
              <a:rPr lang="ko-KR" altLang="en-US" dirty="0">
                <a:solidFill>
                  <a:schemeClr val="bg1"/>
                </a:solidFill>
              </a:rPr>
              <a:t> 새로운 캐릭터의 등장만으로도 충분히 볼만함 어디서 본 것 같은 구성과 캐릭터 설정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스토리 </a:t>
            </a:r>
            <a:r>
              <a:rPr lang="ko-KR" altLang="en-US" dirty="0" err="1">
                <a:solidFill>
                  <a:schemeClr val="bg1"/>
                </a:solidFill>
              </a:rPr>
              <a:t>진행이어도</a:t>
            </a:r>
            <a:r>
              <a:rPr lang="ko-KR" altLang="en-US" dirty="0">
                <a:solidFill>
                  <a:schemeClr val="bg1"/>
                </a:solidFill>
              </a:rPr>
              <a:t> 연출을 잘해서 너무 </a:t>
            </a:r>
            <a:r>
              <a:rPr lang="ko-KR" altLang="en-US" dirty="0" err="1" smtClean="0">
                <a:solidFill>
                  <a:schemeClr val="bg1"/>
                </a:solidFill>
              </a:rPr>
              <a:t>재밌었음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</a:rPr>
              <a:t>4.5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1" y="5504343"/>
            <a:ext cx="3048910" cy="5716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8" y="4075224"/>
            <a:ext cx="2034772" cy="25034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433058" y="4082198"/>
            <a:ext cx="2060851" cy="2496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17069" y="4735436"/>
            <a:ext cx="2163097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버튼을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누르면 분석 결과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구부러진 연결선 22"/>
          <p:cNvCxnSpPr>
            <a:stCxn id="21" idx="1"/>
            <a:endCxn id="18" idx="3"/>
          </p:cNvCxnSpPr>
          <p:nvPr/>
        </p:nvCxnSpPr>
        <p:spPr>
          <a:xfrm rot="10800000" flipV="1">
            <a:off x="5561521" y="5217643"/>
            <a:ext cx="755548" cy="572535"/>
          </a:xfrm>
          <a:prstGeom prst="curvedConnector3">
            <a:avLst/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8619" y="1407084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52143" y="877049"/>
            <a:ext cx="4563521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나와 비슷한 리뷰들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552143" y="2905548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02777" y="2908437"/>
            <a:ext cx="8981298" cy="12835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1409455"/>
            <a:ext cx="8892808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코로나땜에</a:t>
            </a:r>
            <a:r>
              <a:rPr lang="ko-KR" altLang="en-US" dirty="0">
                <a:solidFill>
                  <a:schemeClr val="bg1"/>
                </a:solidFill>
              </a:rPr>
              <a:t> 한동안 영화관 사운드 </a:t>
            </a:r>
            <a:r>
              <a:rPr lang="ko-KR" altLang="en-US" dirty="0" err="1">
                <a:solidFill>
                  <a:schemeClr val="bg1"/>
                </a:solidFill>
              </a:rPr>
              <a:t>못느꼈는데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오늘 따끈하게 </a:t>
            </a:r>
            <a:r>
              <a:rPr lang="ko-KR" altLang="en-US" dirty="0" err="1">
                <a:solidFill>
                  <a:schemeClr val="bg1"/>
                </a:solidFill>
              </a:rPr>
              <a:t>느끼고왔네요</a:t>
            </a:r>
            <a:r>
              <a:rPr lang="en-US" altLang="ko-KR" dirty="0">
                <a:solidFill>
                  <a:schemeClr val="bg1"/>
                </a:solidFill>
              </a:rPr>
              <a:t>~~^^</a:t>
            </a:r>
            <a:r>
              <a:rPr lang="ko-KR" altLang="en-US" dirty="0" smtClean="0">
                <a:solidFill>
                  <a:schemeClr val="bg1"/>
                </a:solidFill>
              </a:rPr>
              <a:t>재미있네요 </a:t>
            </a:r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en-US" altLang="ko-KR" dirty="0" smtClean="0">
                <a:solidFill>
                  <a:schemeClr val="bg1"/>
                </a:solidFill>
              </a:rPr>
              <a:t>2 </a:t>
            </a:r>
            <a:r>
              <a:rPr lang="ko-KR" altLang="en-US" dirty="0" err="1" smtClean="0">
                <a:solidFill>
                  <a:schemeClr val="bg1"/>
                </a:solidFill>
              </a:rPr>
              <a:t>ㅡ앞으로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더 기대됩니다</a:t>
            </a:r>
            <a:r>
              <a:rPr lang="en-US" altLang="ko-KR" dirty="0" smtClean="0">
                <a:solidFill>
                  <a:schemeClr val="bg1"/>
                </a:solidFill>
              </a:rPr>
              <a:t>~~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94357" y="1409018"/>
            <a:ext cx="8981298" cy="12835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494357" y="5276611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긍정일까 </a:t>
            </a:r>
            <a:r>
              <a:rPr lang="en-US" altLang="ko-KR" dirty="0" smtClean="0">
                <a:solidFill>
                  <a:schemeClr val="bg1"/>
                </a:solidFill>
              </a:rPr>
              <a:t>vs. </a:t>
            </a:r>
            <a:r>
              <a:rPr lang="ko-KR" altLang="en-US" dirty="0" smtClean="0">
                <a:solidFill>
                  <a:schemeClr val="bg1"/>
                </a:solidFill>
              </a:rPr>
              <a:t>부정일까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512611" y="2965888"/>
            <a:ext cx="8892808" cy="144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스토리도 정말 괜찮았고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r>
              <a:rPr lang="ko-KR" altLang="en-US" dirty="0" err="1" smtClean="0">
                <a:solidFill>
                  <a:schemeClr val="bg1"/>
                </a:solidFill>
              </a:rPr>
              <a:t>ㅎ</a:t>
            </a:r>
            <a:r>
              <a:rPr lang="ko-KR" altLang="en-US" dirty="0" smtClean="0">
                <a:solidFill>
                  <a:schemeClr val="bg1"/>
                </a:solidFill>
              </a:rPr>
              <a:t> 중간에 나름 긴장감을 주면서 배경과 음악도 정말 레전드였습니다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보실 분들은 망설이지 마시고 </a:t>
            </a:r>
            <a:r>
              <a:rPr lang="ko-KR" altLang="en-US" dirty="0" err="1" smtClean="0">
                <a:solidFill>
                  <a:schemeClr val="bg1"/>
                </a:solidFill>
              </a:rPr>
              <a:t>보러가시는</a:t>
            </a:r>
            <a:r>
              <a:rPr lang="ko-KR" altLang="en-US" dirty="0" smtClean="0">
                <a:solidFill>
                  <a:schemeClr val="bg1"/>
                </a:solidFill>
              </a:rPr>
              <a:t> 것을 추천합니다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94" y="865321"/>
            <a:ext cx="406343" cy="4030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94" y="5276611"/>
            <a:ext cx="406343" cy="403040"/>
          </a:xfrm>
          <a:prstGeom prst="rect">
            <a:avLst/>
          </a:prstGeom>
        </p:spPr>
      </p:pic>
      <p:sp>
        <p:nvSpPr>
          <p:cNvPr id="20" name="부제목 2"/>
          <p:cNvSpPr txBox="1">
            <a:spLocks/>
          </p:cNvSpPr>
          <p:nvPr/>
        </p:nvSpPr>
        <p:spPr>
          <a:xfrm>
            <a:off x="1552143" y="4191940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373037" y="4335860"/>
            <a:ext cx="775852" cy="129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…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2611" y="5934059"/>
            <a:ext cx="2083800" cy="27398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96411" y="5934059"/>
            <a:ext cx="2083800" cy="27398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85651" y="5963983"/>
            <a:ext cx="1404690" cy="2342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458947" y="6392710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“</a:t>
            </a:r>
            <a:r>
              <a:rPr lang="ko-KR" altLang="en-US" sz="1800" dirty="0" smtClean="0">
                <a:solidFill>
                  <a:schemeClr val="bg1"/>
                </a:solidFill>
              </a:rPr>
              <a:t>긍정 </a:t>
            </a:r>
            <a:r>
              <a:rPr lang="en-US" altLang="ko-KR" sz="1800" dirty="0" smtClean="0">
                <a:solidFill>
                  <a:schemeClr val="bg1"/>
                </a:solidFill>
              </a:rPr>
              <a:t>73% </a:t>
            </a:r>
            <a:r>
              <a:rPr lang="ko-KR" altLang="en-US" sz="18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r>
              <a:rPr lang="en-US" altLang="ko-KR" sz="1800" dirty="0" smtClean="0">
                <a:solidFill>
                  <a:schemeClr val="bg1"/>
                </a:solidFill>
              </a:rPr>
              <a:t>”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45726" y="5924227"/>
            <a:ext cx="2083800" cy="27398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529526" y="5924227"/>
            <a:ext cx="2083800" cy="27398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39358" y="5944104"/>
            <a:ext cx="676358" cy="25410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8487626" y="6346756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“</a:t>
            </a:r>
            <a:r>
              <a:rPr lang="ko-KR" altLang="en-US" sz="1800" dirty="0" smtClean="0">
                <a:solidFill>
                  <a:schemeClr val="bg1"/>
                </a:solidFill>
              </a:rPr>
              <a:t>부정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en-US" altLang="ko-KR" sz="1800" dirty="0">
                <a:solidFill>
                  <a:schemeClr val="bg1"/>
                </a:solidFill>
              </a:rPr>
              <a:t>5</a:t>
            </a:r>
            <a:r>
              <a:rPr lang="en-US" altLang="ko-KR" sz="1800" dirty="0" smtClean="0">
                <a:solidFill>
                  <a:schemeClr val="bg1"/>
                </a:solidFill>
              </a:rPr>
              <a:t>% </a:t>
            </a:r>
            <a:r>
              <a:rPr lang="ko-KR" altLang="en-US" sz="18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r>
              <a:rPr lang="en-US" altLang="ko-KR" sz="1800" dirty="0" smtClean="0">
                <a:solidFill>
                  <a:schemeClr val="bg1"/>
                </a:solidFill>
              </a:rPr>
              <a:t>”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6853084" y="5900279"/>
            <a:ext cx="432619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or</a:t>
            </a:r>
          </a:p>
          <a:p>
            <a:pPr algn="l"/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286671" y="398180"/>
            <a:ext cx="4563521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웹 페이지 계속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</a:rPr>
              <a:t>하단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496223" y="911484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이들의 추천 영화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0" y="911484"/>
            <a:ext cx="406343" cy="40304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9" y="1373624"/>
            <a:ext cx="1201653" cy="172886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26" y="1383123"/>
            <a:ext cx="1211152" cy="171936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73" y="1393180"/>
            <a:ext cx="1215902" cy="171936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64" y="1393180"/>
            <a:ext cx="1206403" cy="171936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77" y="1397699"/>
            <a:ext cx="1215902" cy="17193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52" y="5825718"/>
            <a:ext cx="970357" cy="8306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701128" y="64716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818968" y="53740"/>
            <a:ext cx="9753599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374904" y="3374209"/>
            <a:ext cx="1355476" cy="76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제목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아망떼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내용</a:t>
            </a:r>
            <a:r>
              <a:rPr lang="en-US" altLang="ko-KR" sz="1800" dirty="0" smtClean="0">
                <a:solidFill>
                  <a:schemeClr val="bg1"/>
                </a:solidFill>
              </a:rPr>
              <a:t>: …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평점</a:t>
            </a:r>
            <a:r>
              <a:rPr lang="en-US" altLang="ko-KR" sz="1800" dirty="0" smtClean="0">
                <a:solidFill>
                  <a:schemeClr val="bg1"/>
                </a:solidFill>
              </a:rPr>
              <a:t>: 7.5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3962635" y="3374207"/>
            <a:ext cx="2094036" cy="76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제목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고양이들의 아파트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내용</a:t>
            </a:r>
            <a:r>
              <a:rPr lang="en-US" altLang="ko-KR" sz="1800" dirty="0" smtClean="0">
                <a:solidFill>
                  <a:schemeClr val="bg1"/>
                </a:solidFill>
              </a:rPr>
              <a:t>: …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평점</a:t>
            </a:r>
            <a:r>
              <a:rPr lang="en-US" altLang="ko-KR" sz="1800" dirty="0" smtClean="0">
                <a:solidFill>
                  <a:schemeClr val="bg1"/>
                </a:solidFill>
              </a:rPr>
              <a:t>: 9.2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913386" y="3374207"/>
            <a:ext cx="1355476" cy="76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제목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뜨거운피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내용</a:t>
            </a:r>
            <a:r>
              <a:rPr lang="en-US" altLang="ko-KR" sz="1800" dirty="0" smtClean="0">
                <a:solidFill>
                  <a:schemeClr val="bg1"/>
                </a:solidFill>
              </a:rPr>
              <a:t>: …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평점</a:t>
            </a:r>
            <a:r>
              <a:rPr lang="en-US" altLang="ko-KR" sz="1800" dirty="0" smtClean="0">
                <a:solidFill>
                  <a:schemeClr val="bg1"/>
                </a:solidFill>
              </a:rPr>
              <a:t>: 7.8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7665564" y="3354096"/>
            <a:ext cx="1786304" cy="873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dirty="0" smtClean="0">
                <a:solidFill>
                  <a:schemeClr val="bg1"/>
                </a:solidFill>
              </a:rPr>
              <a:t>제목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어거스트버진</a:t>
            </a:r>
            <a:endParaRPr lang="en-US" altLang="ko-KR" sz="13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300" dirty="0" smtClean="0">
                <a:solidFill>
                  <a:schemeClr val="bg1"/>
                </a:solidFill>
              </a:rPr>
              <a:t>내용</a:t>
            </a:r>
            <a:r>
              <a:rPr lang="en-US" altLang="ko-KR" sz="1300" dirty="0" smtClean="0">
                <a:solidFill>
                  <a:schemeClr val="bg1"/>
                </a:solidFill>
              </a:rPr>
              <a:t>: …</a:t>
            </a:r>
          </a:p>
          <a:p>
            <a:pPr algn="l"/>
            <a:r>
              <a:rPr lang="ko-KR" altLang="en-US" sz="1300" dirty="0" smtClean="0">
                <a:solidFill>
                  <a:schemeClr val="bg1"/>
                </a:solidFill>
              </a:rPr>
              <a:t>평점</a:t>
            </a:r>
            <a:r>
              <a:rPr lang="en-US" altLang="ko-KR" sz="1300" dirty="0" smtClean="0">
                <a:solidFill>
                  <a:schemeClr val="bg1"/>
                </a:solidFill>
              </a:rPr>
              <a:t>: 5.6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9545152" y="3354096"/>
            <a:ext cx="1355476" cy="76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제목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아망떼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내용</a:t>
            </a:r>
            <a:r>
              <a:rPr lang="en-US" altLang="ko-KR" sz="1800" dirty="0" smtClean="0">
                <a:solidFill>
                  <a:schemeClr val="bg1"/>
                </a:solidFill>
              </a:rPr>
              <a:t>: …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평점</a:t>
            </a:r>
            <a:r>
              <a:rPr lang="en-US" altLang="ko-KR" sz="1800" dirty="0" smtClean="0">
                <a:solidFill>
                  <a:schemeClr val="bg1"/>
                </a:solidFill>
              </a:rPr>
              <a:t>: 8.5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2599462" y="4386163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Word Cloud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4386163"/>
            <a:ext cx="406343" cy="4030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009653" y="4757453"/>
            <a:ext cx="3159944" cy="1982919"/>
            <a:chOff x="5289755" y="1194710"/>
            <a:chExt cx="3486101" cy="21875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289755" y="1194710"/>
              <a:ext cx="3486101" cy="218758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198" y="1290242"/>
              <a:ext cx="3123213" cy="1930226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1971093" y="5691929"/>
            <a:ext cx="2163097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봉준호 기생충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워드클라우드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구부러진 연결선 40"/>
          <p:cNvCxnSpPr>
            <a:stCxn id="34" idx="3"/>
            <a:endCxn id="7" idx="1"/>
          </p:cNvCxnSpPr>
          <p:nvPr/>
        </p:nvCxnSpPr>
        <p:spPr>
          <a:xfrm flipV="1">
            <a:off x="4134190" y="5748913"/>
            <a:ext cx="875463" cy="425224"/>
          </a:xfrm>
          <a:prstGeom prst="curvedConnector3">
            <a:avLst>
              <a:gd name="adj1" fmla="val 50000"/>
            </a:avLst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855102" y="88694"/>
            <a:ext cx="2936682" cy="618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245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영화 리뷰 분석 UI 설계(안)</vt:lpstr>
      <vt:lpstr>시나리오 I</vt:lpstr>
      <vt:lpstr>시나리오 I</vt:lpstr>
      <vt:lpstr>시나리오 I</vt:lpstr>
      <vt:lpstr>시나리오 I</vt:lpstr>
      <vt:lpstr>시나리오 I</vt:lpstr>
      <vt:lpstr>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분석 UI 구성</dc:title>
  <dc:creator>user</dc:creator>
  <cp:lastModifiedBy>user</cp:lastModifiedBy>
  <cp:revision>19</cp:revision>
  <dcterms:created xsi:type="dcterms:W3CDTF">2022-03-30T03:31:39Z</dcterms:created>
  <dcterms:modified xsi:type="dcterms:W3CDTF">2022-03-30T07:24:03Z</dcterms:modified>
</cp:coreProperties>
</file>