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0" r:id="rId1"/>
  </p:sldMasterIdLst>
  <p:notesMasterIdLst>
    <p:notesMasterId r:id="rId13"/>
  </p:notesMasterIdLst>
  <p:sldIdLst>
    <p:sldId id="258" r:id="rId2"/>
    <p:sldId id="259" r:id="rId3"/>
    <p:sldId id="257" r:id="rId4"/>
    <p:sldId id="260" r:id="rId5"/>
    <p:sldId id="261" r:id="rId6"/>
    <p:sldId id="262" r:id="rId7"/>
    <p:sldId id="265" r:id="rId8"/>
    <p:sldId id="264" r:id="rId9"/>
    <p:sldId id="266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B6904-4A13-4A14-83F0-EA4A552DA63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037EF-13BB-4E5D-BEBD-BBF39B6C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6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3741-68E2-4CA0-B7C7-D1F3D21F16E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E4A7-F306-4AD0-A116-7B13C63024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23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3741-68E2-4CA0-B7C7-D1F3D21F16E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E4A7-F306-4AD0-A116-7B13C6302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9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3741-68E2-4CA0-B7C7-D1F3D21F16E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E4A7-F306-4AD0-A116-7B13C6302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3741-68E2-4CA0-B7C7-D1F3D21F16E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E4A7-F306-4AD0-A116-7B13C6302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3741-68E2-4CA0-B7C7-D1F3D21F16E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E4A7-F306-4AD0-A116-7B13C63024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0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3741-68E2-4CA0-B7C7-D1F3D21F16E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E4A7-F306-4AD0-A116-7B13C6302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5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3741-68E2-4CA0-B7C7-D1F3D21F16E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E4A7-F306-4AD0-A116-7B13C6302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7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3741-68E2-4CA0-B7C7-D1F3D21F16E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E4A7-F306-4AD0-A116-7B13C6302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2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3741-68E2-4CA0-B7C7-D1F3D21F16E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E4A7-F306-4AD0-A116-7B13C6302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9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1E3741-68E2-4CA0-B7C7-D1F3D21F16E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96E4A7-F306-4AD0-A116-7B13C6302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8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3741-68E2-4CA0-B7C7-D1F3D21F16E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E4A7-F306-4AD0-A116-7B13C6302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3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1E3741-68E2-4CA0-B7C7-D1F3D21F16E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96E4A7-F306-4AD0-A116-7B13C63024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4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623" y="1741338"/>
            <a:ext cx="919170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Image you have severe residential buildings. At the end of each month, </a:t>
            </a:r>
          </a:p>
          <a:p>
            <a:r>
              <a:rPr lang="en-US" sz="3600" dirty="0" smtClean="0"/>
              <a:t>you have to calculate everyone’s utility bill and then send to each of them </a:t>
            </a:r>
            <a:r>
              <a:rPr lang="en-US" sz="3600" b="1" dirty="0" smtClean="0"/>
              <a:t>MANUMALLY</a:t>
            </a:r>
            <a:r>
              <a:rPr lang="en-US" sz="3600" dirty="0" smtClean="0"/>
              <a:t>……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1129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08" y="596693"/>
            <a:ext cx="3817206" cy="52200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61613" y="596693"/>
            <a:ext cx="5383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displayed invoices can be split into individual invoices for </a:t>
            </a:r>
            <a:r>
              <a:rPr lang="en-US" sz="2400" b="1" dirty="0" smtClean="0"/>
              <a:t>every tenant</a:t>
            </a:r>
            <a:r>
              <a:rPr lang="en-US" sz="2400" dirty="0" smtClean="0"/>
              <a:t>, and they can be downloaded or sent to its tenant by </a:t>
            </a:r>
            <a:r>
              <a:rPr lang="en-US" sz="2400" b="1" dirty="0" smtClean="0"/>
              <a:t>ONE CLICK!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9832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6271" y="1574559"/>
            <a:ext cx="6152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Don't let property manage you. 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025044" y="2556142"/>
            <a:ext cx="8464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Let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Prop</a:t>
            </a:r>
            <a:r>
              <a:rPr lang="en-US" sz="3600" dirty="0" smtClean="0"/>
              <a:t>erty be managed by the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Tech</a:t>
            </a:r>
            <a:r>
              <a:rPr lang="en-US" sz="3600" dirty="0" smtClean="0"/>
              <a:t>nology.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163" y="3127927"/>
            <a:ext cx="43529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9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6319" y="1829564"/>
            <a:ext cx="9212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You probably don't want to do it by yourself. And it seems very costly to hire someone else to do such </a:t>
            </a:r>
            <a:r>
              <a:rPr lang="en-US" sz="3600" b="1" dirty="0" smtClean="0"/>
              <a:t>TEDIOUS</a:t>
            </a:r>
            <a:r>
              <a:rPr lang="en-US" sz="3600" dirty="0" smtClean="0"/>
              <a:t> work......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7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86" y="2319512"/>
            <a:ext cx="2240199" cy="854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4316" y="3522429"/>
            <a:ext cx="7870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PropTech</a:t>
            </a:r>
            <a:r>
              <a:rPr lang="en-US" sz="3600" dirty="0" smtClean="0"/>
              <a:t> solves </a:t>
            </a:r>
            <a:r>
              <a:rPr lang="en-US" sz="3600" b="1" dirty="0" smtClean="0"/>
              <a:t>every</a:t>
            </a:r>
            <a:r>
              <a:rPr lang="en-US" sz="3600" dirty="0" smtClean="0"/>
              <a:t> concern you have!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4005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34" y="1673176"/>
            <a:ext cx="5218705" cy="24544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54310" y="2186608"/>
            <a:ext cx="5685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is a platform where users can register an account as administrator , and assign managers to manage buildings and tenants who live in the building.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84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243753" cy="1836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80029" y="359421"/>
            <a:ext cx="4301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 uses the hierarchy management system. The administrator can manage building managers. And the building managers can manage severe buildings and tenants live inside the building.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658" y="1944320"/>
            <a:ext cx="4243753" cy="1995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411" y="3441299"/>
            <a:ext cx="4618890" cy="2172322"/>
          </a:xfrm>
          <a:prstGeom prst="rect">
            <a:avLst/>
          </a:prstGeom>
        </p:spPr>
      </p:pic>
      <p:cxnSp>
        <p:nvCxnSpPr>
          <p:cNvPr id="8" name="Curved Connector 7"/>
          <p:cNvCxnSpPr>
            <a:stCxn id="2" idx="3"/>
          </p:cNvCxnSpPr>
          <p:nvPr/>
        </p:nvCxnSpPr>
        <p:spPr>
          <a:xfrm>
            <a:off x="4243753" y="918376"/>
            <a:ext cx="383906" cy="9183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7091059" y="2522926"/>
            <a:ext cx="383906" cy="9183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249596" y="35721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It uses the hierarchy management system. The administrator can manage building managers. And the building managers can manage severe buildings and tenants live inside the building.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030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88" y="1513884"/>
            <a:ext cx="4272501" cy="2009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46643" y="1779925"/>
            <a:ext cx="5724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manager only needs to input the basic information about tenants and meters, and then the backend will perform calculations and generate bill amounts instantly.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549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642" y="1622065"/>
            <a:ext cx="624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It is not only the calculator…….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075292" y="3164618"/>
            <a:ext cx="8643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It is a rather powerful server to help you manage everything about the bill……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374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56" y="1566407"/>
            <a:ext cx="5661934" cy="30896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84898" y="1956021"/>
            <a:ext cx="4636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after invoices are generated, it can be viewed in the history anytime. And it can be generated into the PDFs.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815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6038" y="2321780"/>
            <a:ext cx="4918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The more importantly……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0528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564</TotalTime>
  <Words>265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 Dong</dc:creator>
  <cp:lastModifiedBy>Min Dong</cp:lastModifiedBy>
  <cp:revision>24</cp:revision>
  <dcterms:created xsi:type="dcterms:W3CDTF">2021-05-01T20:34:50Z</dcterms:created>
  <dcterms:modified xsi:type="dcterms:W3CDTF">2021-05-02T21:05:02Z</dcterms:modified>
</cp:coreProperties>
</file>