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1"/>
  </p:sldMasterIdLst>
  <p:sldIdLst>
    <p:sldId id="259" r:id="rId2"/>
  </p:sldIdLst>
  <p:sldSz cx="42794238" cy="30267275"/>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2" d="100"/>
          <a:sy n="22" d="100"/>
        </p:scale>
        <p:origin x="936"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150" y="28249457"/>
            <a:ext cx="42783095" cy="2017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8" y="27956034"/>
            <a:ext cx="42783095" cy="282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851482" y="3349578"/>
            <a:ext cx="35305246" cy="15738983"/>
          </a:xfrm>
        </p:spPr>
        <p:txBody>
          <a:bodyPr anchor="b">
            <a:normAutofit/>
          </a:bodyPr>
          <a:lstStyle>
            <a:lvl1pPr algn="l">
              <a:lnSpc>
                <a:spcPct val="85000"/>
              </a:lnSpc>
              <a:defRPr sz="35307" spc="-221"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61207" y="19664553"/>
            <a:ext cx="35305246" cy="5044546"/>
          </a:xfrm>
        </p:spPr>
        <p:txBody>
          <a:bodyPr lIns="91440" rIns="91440">
            <a:normAutofit/>
          </a:bodyPr>
          <a:lstStyle>
            <a:lvl1pPr marL="0" indent="0" algn="l">
              <a:buNone/>
              <a:defRPr sz="10592" cap="all" spc="883" baseline="0">
                <a:solidFill>
                  <a:schemeClr val="tx2"/>
                </a:solidFill>
                <a:latin typeface="+mj-lt"/>
              </a:defRPr>
            </a:lvl1pPr>
            <a:lvl2pPr marL="2017806" indent="0" algn="ctr">
              <a:buNone/>
              <a:defRPr sz="10592"/>
            </a:lvl2pPr>
            <a:lvl3pPr marL="4035613" indent="0" algn="ctr">
              <a:buNone/>
              <a:defRPr sz="10592"/>
            </a:lvl3pPr>
            <a:lvl4pPr marL="6053419" indent="0" algn="ctr">
              <a:buNone/>
              <a:defRPr sz="8827"/>
            </a:lvl4pPr>
            <a:lvl5pPr marL="8071226" indent="0" algn="ctr">
              <a:buNone/>
              <a:defRPr sz="8827"/>
            </a:lvl5pPr>
            <a:lvl6pPr marL="10089032" indent="0" algn="ctr">
              <a:buNone/>
              <a:defRPr sz="8827"/>
            </a:lvl6pPr>
            <a:lvl7pPr marL="12106839" indent="0" algn="ctr">
              <a:buNone/>
              <a:defRPr sz="8827"/>
            </a:lvl7pPr>
            <a:lvl8pPr marL="14124645" indent="0" algn="ctr">
              <a:buNone/>
              <a:defRPr sz="8827"/>
            </a:lvl8pPr>
            <a:lvl9pPr marL="16142452" indent="0" algn="ctr">
              <a:buNone/>
              <a:defRPr sz="882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C17B1E-0CDF-4C05-ABE5-D9043C2AE812}"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BAE4-C388-4BE8-9000-498D1345ED4B}" type="slidenum">
              <a:rPr lang="en-US" smtClean="0"/>
              <a:t>‹#›</a:t>
            </a:fld>
            <a:endParaRPr lang="en-US"/>
          </a:p>
        </p:txBody>
      </p:sp>
      <p:cxnSp>
        <p:nvCxnSpPr>
          <p:cNvPr id="9" name="Straight Connector 8"/>
          <p:cNvCxnSpPr/>
          <p:nvPr/>
        </p:nvCxnSpPr>
        <p:spPr>
          <a:xfrm>
            <a:off x="4238913" y="19169274"/>
            <a:ext cx="3466333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1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17B1E-0CDF-4C05-ABE5-D9043C2AE812}"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652999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150" y="28249457"/>
            <a:ext cx="42783095" cy="2017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8" y="27956034"/>
            <a:ext cx="42783095" cy="282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30624629" y="1819664"/>
            <a:ext cx="9227508" cy="2542088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42106" y="1819664"/>
            <a:ext cx="27147595" cy="25420883"/>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17B1E-0CDF-4C05-ABE5-D9043C2AE812}"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390067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C17B1E-0CDF-4C05-ABE5-D9043C2AE812}"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167641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150" y="28249457"/>
            <a:ext cx="42783095" cy="2017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8" y="27956034"/>
            <a:ext cx="42783095" cy="282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51482" y="3349578"/>
            <a:ext cx="35305246" cy="15738983"/>
          </a:xfrm>
        </p:spPr>
        <p:txBody>
          <a:bodyPr anchor="b" anchorCtr="0">
            <a:normAutofit/>
          </a:bodyPr>
          <a:lstStyle>
            <a:lvl1pPr>
              <a:lnSpc>
                <a:spcPct val="85000"/>
              </a:lnSpc>
              <a:defRPr sz="35307"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51482" y="19653550"/>
            <a:ext cx="35305246" cy="5044546"/>
          </a:xfrm>
        </p:spPr>
        <p:txBody>
          <a:bodyPr lIns="91440" rIns="91440" anchor="t" anchorCtr="0">
            <a:normAutofit/>
          </a:bodyPr>
          <a:lstStyle>
            <a:lvl1pPr marL="0" indent="0">
              <a:buNone/>
              <a:defRPr sz="10592" cap="all" spc="883" baseline="0">
                <a:solidFill>
                  <a:schemeClr val="tx2"/>
                </a:solidFill>
                <a:latin typeface="+mj-lt"/>
              </a:defRPr>
            </a:lvl1pPr>
            <a:lvl2pPr marL="2017806" indent="0">
              <a:buNone/>
              <a:defRPr sz="7944">
                <a:solidFill>
                  <a:schemeClr val="tx1">
                    <a:tint val="75000"/>
                  </a:schemeClr>
                </a:solidFill>
              </a:defRPr>
            </a:lvl2pPr>
            <a:lvl3pPr marL="4035613" indent="0">
              <a:buNone/>
              <a:defRPr sz="7061">
                <a:solidFill>
                  <a:schemeClr val="tx1">
                    <a:tint val="75000"/>
                  </a:schemeClr>
                </a:solidFill>
              </a:defRPr>
            </a:lvl3pPr>
            <a:lvl4pPr marL="6053419" indent="0">
              <a:buNone/>
              <a:defRPr sz="6179">
                <a:solidFill>
                  <a:schemeClr val="tx1">
                    <a:tint val="75000"/>
                  </a:schemeClr>
                </a:solidFill>
              </a:defRPr>
            </a:lvl4pPr>
            <a:lvl5pPr marL="8071226" indent="0">
              <a:buNone/>
              <a:defRPr sz="6179">
                <a:solidFill>
                  <a:schemeClr val="tx1">
                    <a:tint val="75000"/>
                  </a:schemeClr>
                </a:solidFill>
              </a:defRPr>
            </a:lvl5pPr>
            <a:lvl6pPr marL="10089032" indent="0">
              <a:buNone/>
              <a:defRPr sz="6179">
                <a:solidFill>
                  <a:schemeClr val="tx1">
                    <a:tint val="75000"/>
                  </a:schemeClr>
                </a:solidFill>
              </a:defRPr>
            </a:lvl6pPr>
            <a:lvl7pPr marL="12106839" indent="0">
              <a:buNone/>
              <a:defRPr sz="6179">
                <a:solidFill>
                  <a:schemeClr val="tx1">
                    <a:tint val="75000"/>
                  </a:schemeClr>
                </a:solidFill>
              </a:defRPr>
            </a:lvl7pPr>
            <a:lvl8pPr marL="14124645" indent="0">
              <a:buNone/>
              <a:defRPr sz="6179">
                <a:solidFill>
                  <a:schemeClr val="tx1">
                    <a:tint val="75000"/>
                  </a:schemeClr>
                </a:solidFill>
              </a:defRPr>
            </a:lvl8pPr>
            <a:lvl9pPr marL="16142452" indent="0">
              <a:buNone/>
              <a:defRPr sz="617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C17B1E-0CDF-4C05-ABE5-D9043C2AE812}"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9BAE4-C388-4BE8-9000-498D1345ED4B}" type="slidenum">
              <a:rPr lang="en-US" smtClean="0"/>
              <a:t>‹#›</a:t>
            </a:fld>
            <a:endParaRPr lang="en-US"/>
          </a:p>
        </p:txBody>
      </p:sp>
      <p:cxnSp>
        <p:nvCxnSpPr>
          <p:cNvPr id="9" name="Straight Connector 8"/>
          <p:cNvCxnSpPr/>
          <p:nvPr/>
        </p:nvCxnSpPr>
        <p:spPr>
          <a:xfrm>
            <a:off x="4238913" y="19169274"/>
            <a:ext cx="3466333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20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851482" y="1264908"/>
            <a:ext cx="35305246" cy="640280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51482" y="8146017"/>
            <a:ext cx="17331666" cy="1775679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825062" y="8146015"/>
            <a:ext cx="17331666" cy="17756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C17B1E-0CDF-4C05-ABE5-D9043C2AE812}"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190005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851482" y="1264908"/>
            <a:ext cx="35305246" cy="640280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51482" y="8147414"/>
            <a:ext cx="17331666" cy="3249526"/>
          </a:xfrm>
        </p:spPr>
        <p:txBody>
          <a:bodyPr lIns="91440" rIns="91440" anchor="ctr">
            <a:normAutofit/>
          </a:bodyPr>
          <a:lstStyle>
            <a:lvl1pPr marL="0" indent="0">
              <a:buNone/>
              <a:defRPr sz="8827" b="0" cap="all" baseline="0">
                <a:solidFill>
                  <a:schemeClr val="tx2"/>
                </a:solidFill>
              </a:defRPr>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smtClean="0"/>
              <a:t>Edit Master text styles</a:t>
            </a:r>
          </a:p>
        </p:txBody>
      </p:sp>
      <p:sp>
        <p:nvSpPr>
          <p:cNvPr id="4" name="Content Placeholder 3"/>
          <p:cNvSpPr>
            <a:spLocks noGrp="1"/>
          </p:cNvSpPr>
          <p:nvPr>
            <p:ph sz="half" idx="2"/>
          </p:nvPr>
        </p:nvSpPr>
        <p:spPr>
          <a:xfrm>
            <a:off x="3851482" y="11396944"/>
            <a:ext cx="17331666" cy="145058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825062" y="8147414"/>
            <a:ext cx="17331666" cy="3249526"/>
          </a:xfrm>
        </p:spPr>
        <p:txBody>
          <a:bodyPr lIns="91440" rIns="91440" anchor="ctr">
            <a:normAutofit/>
          </a:bodyPr>
          <a:lstStyle>
            <a:lvl1pPr marL="0" indent="0">
              <a:buNone/>
              <a:defRPr sz="8827" b="0" cap="all" baseline="0">
                <a:solidFill>
                  <a:schemeClr val="tx2"/>
                </a:solidFill>
              </a:defRPr>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smtClean="0"/>
              <a:t>Edit Master text styles</a:t>
            </a:r>
          </a:p>
        </p:txBody>
      </p:sp>
      <p:sp>
        <p:nvSpPr>
          <p:cNvPr id="6" name="Content Placeholder 5"/>
          <p:cNvSpPr>
            <a:spLocks noGrp="1"/>
          </p:cNvSpPr>
          <p:nvPr>
            <p:ph sz="quarter" idx="4"/>
          </p:nvPr>
        </p:nvSpPr>
        <p:spPr>
          <a:xfrm>
            <a:off x="21825062" y="11396940"/>
            <a:ext cx="17331666" cy="145058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C17B1E-0CDF-4C05-ABE5-D9043C2AE812}"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1376460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C17B1E-0CDF-4C05-ABE5-D9043C2AE812}"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117736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150" y="28249457"/>
            <a:ext cx="42783095" cy="2017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58" y="27956034"/>
            <a:ext cx="42783095" cy="282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C17B1E-0CDF-4C05-ABE5-D9043C2AE812}" type="datetimeFigureOut">
              <a:rPr lang="en-US" smtClean="0"/>
              <a:t>5/1/2021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164837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3" y="0"/>
            <a:ext cx="14218381" cy="302672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180753" y="0"/>
            <a:ext cx="224670" cy="302672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04784" y="2623159"/>
            <a:ext cx="11233487" cy="10089092"/>
          </a:xfrm>
        </p:spPr>
        <p:txBody>
          <a:bodyPr anchor="b">
            <a:normAutofit/>
          </a:bodyPr>
          <a:lstStyle>
            <a:lvl1pPr>
              <a:defRPr sz="15888"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6850231" y="3228509"/>
            <a:ext cx="22787932" cy="23204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04784" y="12914038"/>
            <a:ext cx="11233487" cy="14913513"/>
          </a:xfrm>
        </p:spPr>
        <p:txBody>
          <a:bodyPr lIns="91440" rIns="91440">
            <a:normAutofit/>
          </a:bodyPr>
          <a:lstStyle>
            <a:lvl1pPr marL="0" indent="0">
              <a:buNone/>
              <a:defRPr sz="6620">
                <a:solidFill>
                  <a:srgbClr val="FFFFFF"/>
                </a:solidFill>
              </a:defRPr>
            </a:lvl1pPr>
            <a:lvl2pPr marL="2017806" indent="0">
              <a:buNone/>
              <a:defRPr sz="5296"/>
            </a:lvl2pPr>
            <a:lvl3pPr marL="4035613" indent="0">
              <a:buNone/>
              <a:defRPr sz="4413"/>
            </a:lvl3pPr>
            <a:lvl4pPr marL="6053419" indent="0">
              <a:buNone/>
              <a:defRPr sz="3972"/>
            </a:lvl4pPr>
            <a:lvl5pPr marL="8071226" indent="0">
              <a:buNone/>
              <a:defRPr sz="3972"/>
            </a:lvl5pPr>
            <a:lvl6pPr marL="10089032" indent="0">
              <a:buNone/>
              <a:defRPr sz="3972"/>
            </a:lvl6pPr>
            <a:lvl7pPr marL="12106839" indent="0">
              <a:buNone/>
              <a:defRPr sz="3972"/>
            </a:lvl7pPr>
            <a:lvl8pPr marL="14124645" indent="0">
              <a:buNone/>
              <a:defRPr sz="3972"/>
            </a:lvl8pPr>
            <a:lvl9pPr marL="16142452" indent="0">
              <a:buNone/>
              <a:defRPr sz="3972"/>
            </a:lvl9pPr>
          </a:lstStyle>
          <a:p>
            <a:pPr lvl="0"/>
            <a:r>
              <a:rPr lang="en-US" smtClean="0"/>
              <a:t>Edit Master text styles</a:t>
            </a:r>
          </a:p>
        </p:txBody>
      </p:sp>
      <p:sp>
        <p:nvSpPr>
          <p:cNvPr id="5" name="Date Placeholder 4"/>
          <p:cNvSpPr>
            <a:spLocks noGrp="1"/>
          </p:cNvSpPr>
          <p:nvPr>
            <p:ph type="dt" sz="half" idx="10"/>
          </p:nvPr>
        </p:nvSpPr>
        <p:spPr>
          <a:xfrm>
            <a:off x="1633961" y="28509789"/>
            <a:ext cx="9191041" cy="1611452"/>
          </a:xfrm>
        </p:spPr>
        <p:txBody>
          <a:bodyPr/>
          <a:lstStyle>
            <a:lvl1pPr algn="l">
              <a:defRPr/>
            </a:lvl1pPr>
          </a:lstStyle>
          <a:p>
            <a:fld id="{9BC17B1E-0CDF-4C05-ABE5-D9043C2AE812}" type="datetimeFigureOut">
              <a:rPr lang="en-US" smtClean="0"/>
              <a:t>5/1/2021</a:t>
            </a:fld>
            <a:endParaRPr lang="en-US"/>
          </a:p>
        </p:txBody>
      </p:sp>
      <p:sp>
        <p:nvSpPr>
          <p:cNvPr id="6" name="Footer Placeholder 5"/>
          <p:cNvSpPr>
            <a:spLocks noGrp="1"/>
          </p:cNvSpPr>
          <p:nvPr>
            <p:ph type="ftr" sz="quarter" idx="11"/>
          </p:nvPr>
        </p:nvSpPr>
        <p:spPr>
          <a:xfrm>
            <a:off x="16850231" y="28509789"/>
            <a:ext cx="16315303" cy="1611452"/>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49BAE4-C388-4BE8-9000-498D1345ED4B}" type="slidenum">
              <a:rPr lang="en-US" smtClean="0"/>
              <a:t>‹#›</a:t>
            </a:fld>
            <a:endParaRPr lang="en-US"/>
          </a:p>
        </p:txBody>
      </p:sp>
    </p:spTree>
    <p:extLst>
      <p:ext uri="{BB962C8B-B14F-4D97-AF65-F5344CB8AC3E}">
        <p14:creationId xmlns:p14="http://schemas.microsoft.com/office/powerpoint/2010/main" val="46638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21859699"/>
            <a:ext cx="42783095" cy="8407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8" y="21692324"/>
            <a:ext cx="42783095" cy="282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851481" y="22397784"/>
            <a:ext cx="35519218" cy="3632073"/>
          </a:xfrm>
        </p:spPr>
        <p:txBody>
          <a:bodyPr tIns="0" bIns="0" anchor="b">
            <a:noAutofit/>
          </a:bodyPr>
          <a:lstStyle>
            <a:lvl1pPr>
              <a:defRPr sz="15888"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 y="0"/>
            <a:ext cx="42794187" cy="21692324"/>
          </a:xfrm>
          <a:solidFill>
            <a:schemeClr val="bg2">
              <a:lumMod val="90000"/>
            </a:schemeClr>
          </a:solidFill>
        </p:spPr>
        <p:txBody>
          <a:bodyPr lIns="457200" tIns="457200"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smtClean="0"/>
              <a:t>Click icon to add picture</a:t>
            </a:r>
            <a:endParaRPr lang="en-US" dirty="0"/>
          </a:p>
        </p:txBody>
      </p:sp>
      <p:sp>
        <p:nvSpPr>
          <p:cNvPr id="4" name="Text Placeholder 3"/>
          <p:cNvSpPr>
            <a:spLocks noGrp="1"/>
          </p:cNvSpPr>
          <p:nvPr>
            <p:ph type="body" sz="half" idx="2"/>
          </p:nvPr>
        </p:nvSpPr>
        <p:spPr>
          <a:xfrm>
            <a:off x="3851481" y="26070213"/>
            <a:ext cx="35519218" cy="2623164"/>
          </a:xfrm>
        </p:spPr>
        <p:txBody>
          <a:bodyPr lIns="91440" tIns="0" rIns="91440" bIns="0">
            <a:normAutofit/>
          </a:bodyPr>
          <a:lstStyle>
            <a:lvl1pPr marL="0" indent="0">
              <a:spcBef>
                <a:spcPts val="0"/>
              </a:spcBef>
              <a:spcAft>
                <a:spcPts val="2648"/>
              </a:spcAft>
              <a:buNone/>
              <a:defRPr sz="6620">
                <a:solidFill>
                  <a:srgbClr val="FFFFFF"/>
                </a:solidFill>
              </a:defRPr>
            </a:lvl1pPr>
            <a:lvl2pPr marL="2017806" indent="0">
              <a:buNone/>
              <a:defRPr sz="5296"/>
            </a:lvl2pPr>
            <a:lvl3pPr marL="4035613" indent="0">
              <a:buNone/>
              <a:defRPr sz="4413"/>
            </a:lvl3pPr>
            <a:lvl4pPr marL="6053419" indent="0">
              <a:buNone/>
              <a:defRPr sz="3972"/>
            </a:lvl4pPr>
            <a:lvl5pPr marL="8071226" indent="0">
              <a:buNone/>
              <a:defRPr sz="3972"/>
            </a:lvl5pPr>
            <a:lvl6pPr marL="10089032" indent="0">
              <a:buNone/>
              <a:defRPr sz="3972"/>
            </a:lvl6pPr>
            <a:lvl7pPr marL="12106839" indent="0">
              <a:buNone/>
              <a:defRPr sz="3972"/>
            </a:lvl7pPr>
            <a:lvl8pPr marL="14124645" indent="0">
              <a:buNone/>
              <a:defRPr sz="3972"/>
            </a:lvl8pPr>
            <a:lvl9pPr marL="16142452" indent="0">
              <a:buNone/>
              <a:defRPr sz="3972"/>
            </a:lvl9pPr>
          </a:lstStyle>
          <a:p>
            <a:pPr lvl="0"/>
            <a:r>
              <a:rPr lang="en-US" smtClean="0"/>
              <a:t>Edit Master text styles</a:t>
            </a:r>
          </a:p>
        </p:txBody>
      </p:sp>
      <p:sp>
        <p:nvSpPr>
          <p:cNvPr id="5" name="Date Placeholder 4"/>
          <p:cNvSpPr>
            <a:spLocks noGrp="1"/>
          </p:cNvSpPr>
          <p:nvPr>
            <p:ph type="dt" sz="half" idx="10"/>
          </p:nvPr>
        </p:nvSpPr>
        <p:spPr/>
        <p:txBody>
          <a:bodyPr/>
          <a:lstStyle/>
          <a:p>
            <a:fld id="{9BC17B1E-0CDF-4C05-ABE5-D9043C2AE812}"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9BAE4-C388-4BE8-9000-498D1345ED4B}" type="slidenum">
              <a:rPr lang="en-US" smtClean="0"/>
              <a:t>‹#›</a:t>
            </a:fld>
            <a:endParaRPr lang="en-US"/>
          </a:p>
        </p:txBody>
      </p:sp>
    </p:spTree>
    <p:extLst>
      <p:ext uri="{BB962C8B-B14F-4D97-AF65-F5344CB8AC3E}">
        <p14:creationId xmlns:p14="http://schemas.microsoft.com/office/powerpoint/2010/main" val="80062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28249457"/>
            <a:ext cx="42794243" cy="20178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27956035"/>
            <a:ext cx="42794243" cy="293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851482" y="1264908"/>
            <a:ext cx="35305246" cy="640280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51479" y="8146010"/>
            <a:ext cx="35305251" cy="1775680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51488" y="28509789"/>
            <a:ext cx="8677735" cy="1611452"/>
          </a:xfrm>
          <a:prstGeom prst="rect">
            <a:avLst/>
          </a:prstGeom>
        </p:spPr>
        <p:txBody>
          <a:bodyPr vert="horz" lIns="91440" tIns="45720" rIns="91440" bIns="45720" rtlCol="0" anchor="ctr"/>
          <a:lstStyle>
            <a:lvl1pPr algn="l">
              <a:defRPr sz="3972">
                <a:solidFill>
                  <a:srgbClr val="FFFFFF"/>
                </a:solidFill>
              </a:defRPr>
            </a:lvl1pPr>
          </a:lstStyle>
          <a:p>
            <a:fld id="{9BC17B1E-0CDF-4C05-ABE5-D9043C2AE812}" type="datetimeFigureOut">
              <a:rPr lang="en-US" smtClean="0"/>
              <a:t>5/1/2021</a:t>
            </a:fld>
            <a:endParaRPr lang="en-US"/>
          </a:p>
        </p:txBody>
      </p:sp>
      <p:sp>
        <p:nvSpPr>
          <p:cNvPr id="5" name="Footer Placeholder 4"/>
          <p:cNvSpPr>
            <a:spLocks noGrp="1"/>
          </p:cNvSpPr>
          <p:nvPr>
            <p:ph type="ftr" sz="quarter" idx="3"/>
          </p:nvPr>
        </p:nvSpPr>
        <p:spPr>
          <a:xfrm>
            <a:off x="12938609" y="28509789"/>
            <a:ext cx="16928168" cy="1611452"/>
          </a:xfrm>
          <a:prstGeom prst="rect">
            <a:avLst/>
          </a:prstGeom>
        </p:spPr>
        <p:txBody>
          <a:bodyPr vert="horz" lIns="91440" tIns="45720" rIns="91440" bIns="45720" rtlCol="0" anchor="ctr"/>
          <a:lstStyle>
            <a:lvl1pPr algn="ctr">
              <a:defRPr sz="3972"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34750871" y="28509789"/>
            <a:ext cx="4605243" cy="1611452"/>
          </a:xfrm>
          <a:prstGeom prst="rect">
            <a:avLst/>
          </a:prstGeom>
        </p:spPr>
        <p:txBody>
          <a:bodyPr vert="horz" lIns="91440" tIns="45720" rIns="91440" bIns="45720" rtlCol="0" anchor="ctr"/>
          <a:lstStyle>
            <a:lvl1pPr algn="r">
              <a:defRPr sz="4634">
                <a:solidFill>
                  <a:srgbClr val="FFFFFF"/>
                </a:solidFill>
              </a:defRPr>
            </a:lvl1pPr>
          </a:lstStyle>
          <a:p>
            <a:fld id="{0A49BAE4-C388-4BE8-9000-498D1345ED4B}" type="slidenum">
              <a:rPr lang="en-US" smtClean="0"/>
              <a:t>‹#›</a:t>
            </a:fld>
            <a:endParaRPr lang="en-US"/>
          </a:p>
        </p:txBody>
      </p:sp>
      <p:cxnSp>
        <p:nvCxnSpPr>
          <p:cNvPr id="10" name="Straight Connector 9"/>
          <p:cNvCxnSpPr/>
          <p:nvPr/>
        </p:nvCxnSpPr>
        <p:spPr>
          <a:xfrm>
            <a:off x="4189328" y="7669850"/>
            <a:ext cx="3498429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604771"/>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l" defTabSz="4035613" rtl="0" eaLnBrk="1" latinLnBrk="0" hangingPunct="1">
        <a:lnSpc>
          <a:spcPct val="85000"/>
        </a:lnSpc>
        <a:spcBef>
          <a:spcPct val="0"/>
        </a:spcBef>
        <a:buNone/>
        <a:defRPr sz="21184" kern="1200" spc="-221" baseline="0">
          <a:solidFill>
            <a:schemeClr val="tx1">
              <a:lumMod val="75000"/>
              <a:lumOff val="25000"/>
            </a:schemeClr>
          </a:solidFill>
          <a:latin typeface="+mj-lt"/>
          <a:ea typeface="+mj-ea"/>
          <a:cs typeface="+mj-cs"/>
        </a:defRPr>
      </a:lvl1pPr>
    </p:titleStyle>
    <p:bodyStyle>
      <a:lvl1pPr marL="403561" indent="-403561" algn="l" defTabSz="4035613" rtl="0" eaLnBrk="1" latinLnBrk="0" hangingPunct="1">
        <a:lnSpc>
          <a:spcPct val="90000"/>
        </a:lnSpc>
        <a:spcBef>
          <a:spcPts val="5296"/>
        </a:spcBef>
        <a:spcAft>
          <a:spcPts val="883"/>
        </a:spcAft>
        <a:buClr>
          <a:schemeClr val="accent1"/>
        </a:buClr>
        <a:buSzPct val="100000"/>
        <a:buFont typeface="Calibri" panose="020F0502020204030204" pitchFamily="34" charset="0"/>
        <a:buChar char=" "/>
        <a:defRPr sz="8827" kern="1200">
          <a:solidFill>
            <a:schemeClr val="tx1">
              <a:lumMod val="75000"/>
              <a:lumOff val="25000"/>
            </a:schemeClr>
          </a:solidFill>
          <a:latin typeface="+mn-lt"/>
          <a:ea typeface="+mn-ea"/>
          <a:cs typeface="+mn-cs"/>
        </a:defRPr>
      </a:lvl1pPr>
      <a:lvl2pPr marL="1694957" indent="-807123" algn="l" defTabSz="4035613" rtl="0" eaLnBrk="1" latinLnBrk="0" hangingPunct="1">
        <a:lnSpc>
          <a:spcPct val="90000"/>
        </a:lnSpc>
        <a:spcBef>
          <a:spcPts val="883"/>
        </a:spcBef>
        <a:spcAft>
          <a:spcPts val="1765"/>
        </a:spcAft>
        <a:buClr>
          <a:schemeClr val="accent1"/>
        </a:buClr>
        <a:buFont typeface="Calibri" pitchFamily="34" charset="0"/>
        <a:buChar char="◦"/>
        <a:defRPr sz="7944" kern="1200">
          <a:solidFill>
            <a:schemeClr val="tx1">
              <a:lumMod val="75000"/>
              <a:lumOff val="25000"/>
            </a:schemeClr>
          </a:solidFill>
          <a:latin typeface="+mn-lt"/>
          <a:ea typeface="+mn-ea"/>
          <a:cs typeface="+mn-cs"/>
        </a:defRPr>
      </a:lvl2pPr>
      <a:lvl3pPr marL="2502080" indent="-807123" algn="l" defTabSz="4035613" rtl="0" eaLnBrk="1" latinLnBrk="0" hangingPunct="1">
        <a:lnSpc>
          <a:spcPct val="90000"/>
        </a:lnSpc>
        <a:spcBef>
          <a:spcPts val="883"/>
        </a:spcBef>
        <a:spcAft>
          <a:spcPts val="1765"/>
        </a:spcAft>
        <a:buClr>
          <a:schemeClr val="accent1"/>
        </a:buClr>
        <a:buFont typeface="Calibri" pitchFamily="34" charset="0"/>
        <a:buChar char="◦"/>
        <a:defRPr sz="6179" kern="1200">
          <a:solidFill>
            <a:schemeClr val="tx1">
              <a:lumMod val="75000"/>
              <a:lumOff val="25000"/>
            </a:schemeClr>
          </a:solidFill>
          <a:latin typeface="+mn-lt"/>
          <a:ea typeface="+mn-ea"/>
          <a:cs typeface="+mn-cs"/>
        </a:defRPr>
      </a:lvl3pPr>
      <a:lvl4pPr marL="3309203" indent="-807123" algn="l" defTabSz="4035613" rtl="0" eaLnBrk="1" latinLnBrk="0" hangingPunct="1">
        <a:lnSpc>
          <a:spcPct val="90000"/>
        </a:lnSpc>
        <a:spcBef>
          <a:spcPts val="883"/>
        </a:spcBef>
        <a:spcAft>
          <a:spcPts val="1765"/>
        </a:spcAft>
        <a:buClr>
          <a:schemeClr val="accent1"/>
        </a:buClr>
        <a:buFont typeface="Calibri" pitchFamily="34" charset="0"/>
        <a:buChar char="◦"/>
        <a:defRPr sz="6179" kern="1200">
          <a:solidFill>
            <a:schemeClr val="tx1">
              <a:lumMod val="75000"/>
              <a:lumOff val="25000"/>
            </a:schemeClr>
          </a:solidFill>
          <a:latin typeface="+mn-lt"/>
          <a:ea typeface="+mn-ea"/>
          <a:cs typeface="+mn-cs"/>
        </a:defRPr>
      </a:lvl4pPr>
      <a:lvl5pPr marL="4116325" indent="-807123" algn="l" defTabSz="4035613" rtl="0" eaLnBrk="1" latinLnBrk="0" hangingPunct="1">
        <a:lnSpc>
          <a:spcPct val="90000"/>
        </a:lnSpc>
        <a:spcBef>
          <a:spcPts val="883"/>
        </a:spcBef>
        <a:spcAft>
          <a:spcPts val="1765"/>
        </a:spcAft>
        <a:buClr>
          <a:schemeClr val="accent1"/>
        </a:buClr>
        <a:buFont typeface="Calibri" pitchFamily="34" charset="0"/>
        <a:buChar char="◦"/>
        <a:defRPr sz="6179" kern="1200">
          <a:solidFill>
            <a:schemeClr val="tx1">
              <a:lumMod val="75000"/>
              <a:lumOff val="25000"/>
            </a:schemeClr>
          </a:solidFill>
          <a:latin typeface="+mn-lt"/>
          <a:ea typeface="+mn-ea"/>
          <a:cs typeface="+mn-cs"/>
        </a:defRPr>
      </a:lvl5pPr>
      <a:lvl6pPr marL="4854740" indent="-1008903" algn="l" defTabSz="4035613" rtl="0" eaLnBrk="1" latinLnBrk="0" hangingPunct="1">
        <a:lnSpc>
          <a:spcPct val="90000"/>
        </a:lnSpc>
        <a:spcBef>
          <a:spcPts val="883"/>
        </a:spcBef>
        <a:spcAft>
          <a:spcPts val="1765"/>
        </a:spcAft>
        <a:buClr>
          <a:schemeClr val="accent1"/>
        </a:buClr>
        <a:buFont typeface="Calibri" pitchFamily="34" charset="0"/>
        <a:buChar char="◦"/>
        <a:defRPr sz="6179" kern="1200">
          <a:solidFill>
            <a:schemeClr val="tx1">
              <a:lumMod val="75000"/>
              <a:lumOff val="25000"/>
            </a:schemeClr>
          </a:solidFill>
          <a:latin typeface="+mn-lt"/>
          <a:ea typeface="+mn-ea"/>
          <a:cs typeface="+mn-cs"/>
        </a:defRPr>
      </a:lvl6pPr>
      <a:lvl7pPr marL="5737420" indent="-1008903" algn="l" defTabSz="4035613" rtl="0" eaLnBrk="1" latinLnBrk="0" hangingPunct="1">
        <a:lnSpc>
          <a:spcPct val="90000"/>
        </a:lnSpc>
        <a:spcBef>
          <a:spcPts val="883"/>
        </a:spcBef>
        <a:spcAft>
          <a:spcPts val="1765"/>
        </a:spcAft>
        <a:buClr>
          <a:schemeClr val="accent1"/>
        </a:buClr>
        <a:buFont typeface="Calibri" pitchFamily="34" charset="0"/>
        <a:buChar char="◦"/>
        <a:defRPr sz="6179" kern="1200">
          <a:solidFill>
            <a:schemeClr val="tx1">
              <a:lumMod val="75000"/>
              <a:lumOff val="25000"/>
            </a:schemeClr>
          </a:solidFill>
          <a:latin typeface="+mn-lt"/>
          <a:ea typeface="+mn-ea"/>
          <a:cs typeface="+mn-cs"/>
        </a:defRPr>
      </a:lvl7pPr>
      <a:lvl8pPr marL="6620100" indent="-1008903" algn="l" defTabSz="4035613" rtl="0" eaLnBrk="1" latinLnBrk="0" hangingPunct="1">
        <a:lnSpc>
          <a:spcPct val="90000"/>
        </a:lnSpc>
        <a:spcBef>
          <a:spcPts val="883"/>
        </a:spcBef>
        <a:spcAft>
          <a:spcPts val="1765"/>
        </a:spcAft>
        <a:buClr>
          <a:schemeClr val="accent1"/>
        </a:buClr>
        <a:buFont typeface="Calibri" pitchFamily="34" charset="0"/>
        <a:buChar char="◦"/>
        <a:defRPr sz="6179" kern="1200">
          <a:solidFill>
            <a:schemeClr val="tx1">
              <a:lumMod val="75000"/>
              <a:lumOff val="25000"/>
            </a:schemeClr>
          </a:solidFill>
          <a:latin typeface="+mn-lt"/>
          <a:ea typeface="+mn-ea"/>
          <a:cs typeface="+mn-cs"/>
        </a:defRPr>
      </a:lvl8pPr>
      <a:lvl9pPr marL="7502780" indent="-1008903" algn="l" defTabSz="4035613" rtl="0" eaLnBrk="1" latinLnBrk="0" hangingPunct="1">
        <a:lnSpc>
          <a:spcPct val="90000"/>
        </a:lnSpc>
        <a:spcBef>
          <a:spcPts val="883"/>
        </a:spcBef>
        <a:spcAft>
          <a:spcPts val="1765"/>
        </a:spcAft>
        <a:buClr>
          <a:schemeClr val="accent1"/>
        </a:buClr>
        <a:buFont typeface="Calibri" pitchFamily="34" charset="0"/>
        <a:buChar char="◦"/>
        <a:defRPr sz="6179" kern="1200">
          <a:solidFill>
            <a:schemeClr val="tx1">
              <a:lumMod val="75000"/>
              <a:lumOff val="25000"/>
            </a:schemeClr>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534525" cy="3571875"/>
          </a:xfrm>
          <a:prstGeom prst="rect">
            <a:avLst/>
          </a:prstGeom>
        </p:spPr>
      </p:pic>
      <p:pic>
        <p:nvPicPr>
          <p:cNvPr id="3" name="Picture 2"/>
          <p:cNvPicPr>
            <a:picLocks noChangeAspect="1"/>
          </p:cNvPicPr>
          <p:nvPr/>
        </p:nvPicPr>
        <p:blipFill>
          <a:blip r:embed="rId3"/>
          <a:stretch>
            <a:fillRect/>
          </a:stretch>
        </p:blipFill>
        <p:spPr>
          <a:xfrm>
            <a:off x="-1" y="9041095"/>
            <a:ext cx="15821025" cy="6944686"/>
          </a:xfrm>
          <a:prstGeom prst="rect">
            <a:avLst/>
          </a:prstGeom>
        </p:spPr>
      </p:pic>
      <p:sp>
        <p:nvSpPr>
          <p:cNvPr id="4" name="Rectangle 3"/>
          <p:cNvSpPr/>
          <p:nvPr/>
        </p:nvSpPr>
        <p:spPr>
          <a:xfrm>
            <a:off x="1" y="4147905"/>
            <a:ext cx="15030450" cy="4509761"/>
          </a:xfrm>
          <a:prstGeom prst="rect">
            <a:avLst/>
          </a:prstGeom>
        </p:spPr>
        <p:txBody>
          <a:bodyPr wrap="square">
            <a:spAutoFit/>
          </a:bodyPr>
          <a:lstStyle/>
          <a:p>
            <a:pPr>
              <a:lnSpc>
                <a:spcPct val="107000"/>
              </a:lnSpc>
              <a:spcAft>
                <a:spcPts val="800"/>
              </a:spcAft>
            </a:pP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Problem:</a:t>
            </a:r>
          </a:p>
          <a:p>
            <a:pPr>
              <a:lnSpc>
                <a:spcPct val="107000"/>
              </a:lnSpc>
              <a:spcAft>
                <a:spcPts val="800"/>
              </a:spcAft>
            </a:pP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Managing utility bills is annoying process. At the end of each month, building managers receive the utility bills. They have to split bills for each tenant based on their meters by calculating manually, and then manually send out these bills with email or mails. </a:t>
            </a:r>
            <a:endParaRPr lang="en-US" sz="4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Rectangle 4"/>
          <p:cNvSpPr/>
          <p:nvPr/>
        </p:nvSpPr>
        <p:spPr>
          <a:xfrm>
            <a:off x="0" y="16086291"/>
            <a:ext cx="17107096" cy="8779904"/>
          </a:xfrm>
          <a:prstGeom prst="rect">
            <a:avLst/>
          </a:prstGeom>
        </p:spPr>
        <p:txBody>
          <a:bodyPr wrap="square">
            <a:spAutoFit/>
          </a:bodyPr>
          <a:lstStyle/>
          <a:p>
            <a:pPr>
              <a:lnSpc>
                <a:spcPct val="107000"/>
              </a:lnSpc>
              <a:spcAft>
                <a:spcPts val="800"/>
              </a:spcAft>
            </a:pP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Solution:</a:t>
            </a:r>
          </a:p>
          <a:p>
            <a:pPr marL="571500" indent="-571500">
              <a:lnSpc>
                <a:spcPct val="107000"/>
              </a:lnSpc>
              <a:spcAft>
                <a:spcPts val="800"/>
              </a:spcAft>
              <a:buFont typeface="Arial" panose="020B0604020202020204" pitchFamily="34" charset="0"/>
              <a:buChar char="•"/>
            </a:pPr>
            <a:r>
              <a:rPr lang="en-US" sz="4400" dirty="0" err="1" smtClean="0">
                <a:effectLst/>
                <a:latin typeface="Calibri" panose="020F0502020204030204" pitchFamily="34" charset="0"/>
                <a:ea typeface="DengXian" panose="02010600030101010101" pitchFamily="2" charset="-122"/>
                <a:cs typeface="Times New Roman" panose="02020603050405020304" pitchFamily="18" charset="0"/>
              </a:rPr>
              <a:t>PropTech</a:t>
            </a: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 is the platform that allows building managers to manager these tedious utility bills smartly!</a:t>
            </a:r>
            <a:endParaRPr lang="en-US" sz="4400" dirty="0">
              <a:latin typeface="Calibri" panose="020F0502020204030204" pitchFamily="34" charset="0"/>
              <a:ea typeface="DengXian" panose="02010600030101010101" pitchFamily="2" charset="-122"/>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It uses the hierarchy management system and makes managing buildings and tenants efficiently!</a:t>
            </a:r>
            <a:endParaRPr lang="en-US" sz="4400" dirty="0">
              <a:latin typeface="Calibri" panose="020F0502020204030204" pitchFamily="34" charset="0"/>
              <a:ea typeface="DengXian" panose="02010600030101010101" pitchFamily="2" charset="-122"/>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Calculating the bill amount instantly by using input meter and </a:t>
            </a:r>
            <a:r>
              <a:rPr lang="en-US" sz="4400" dirty="0" err="1" smtClean="0">
                <a:effectLst/>
                <a:latin typeface="Calibri" panose="020F0502020204030204" pitchFamily="34" charset="0"/>
                <a:ea typeface="DengXian" panose="02010600030101010101" pitchFamily="2" charset="-122"/>
                <a:cs typeface="Times New Roman" panose="02020603050405020304" pitchFamily="18" charset="0"/>
              </a:rPr>
              <a:t>submeter</a:t>
            </a: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 information!</a:t>
            </a:r>
            <a:endParaRPr lang="en-US" sz="4400" dirty="0">
              <a:latin typeface="Calibri" panose="020F0502020204030204" pitchFamily="34" charset="0"/>
              <a:ea typeface="DengXian" panose="02010600030101010101" pitchFamily="2" charset="-122"/>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Generate and send out invoice to each tenant by </a:t>
            </a:r>
            <a:r>
              <a:rPr lang="en-US" sz="4400" b="1" dirty="0" smtClean="0">
                <a:effectLst/>
                <a:latin typeface="Calibri" panose="020F0502020204030204" pitchFamily="34" charset="0"/>
                <a:ea typeface="DengXian" panose="02010600030101010101" pitchFamily="2" charset="-122"/>
                <a:cs typeface="Times New Roman" panose="02020603050405020304" pitchFamily="18" charset="0"/>
              </a:rPr>
              <a:t>ONE CLICK</a:t>
            </a: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sz="4400" dirty="0">
              <a:latin typeface="Calibri" panose="020F0502020204030204" pitchFamily="34" charset="0"/>
              <a:ea typeface="DengXian" panose="02010600030101010101" pitchFamily="2" charset="-122"/>
              <a:cs typeface="Times New Roman" panose="02020603050405020304" pitchFamily="18" charset="0"/>
            </a:endParaRPr>
          </a:p>
          <a:p>
            <a:pPr marL="571500" indent="-571500">
              <a:lnSpc>
                <a:spcPct val="107000"/>
              </a:lnSpc>
              <a:spcAft>
                <a:spcPts val="800"/>
              </a:spcAft>
              <a:buFont typeface="Arial" panose="020B0604020202020204" pitchFamily="34" charset="0"/>
              <a:buChar char="•"/>
            </a:pPr>
            <a:r>
              <a:rPr lang="en-US" sz="4400" dirty="0" smtClean="0">
                <a:effectLst/>
                <a:latin typeface="Calibri" panose="020F0502020204030204" pitchFamily="34" charset="0"/>
                <a:ea typeface="DengXian" panose="02010600030101010101" pitchFamily="2" charset="-122"/>
                <a:cs typeface="Times New Roman" panose="02020603050405020304" pitchFamily="18" charset="0"/>
              </a:rPr>
              <a:t>History of the invoices are stored and can be reviewed anytime!</a:t>
            </a:r>
          </a:p>
          <a:p>
            <a:pPr>
              <a:lnSpc>
                <a:spcPct val="107000"/>
              </a:lnSpc>
              <a:spcAft>
                <a:spcPts val="800"/>
              </a:spcAft>
            </a:pPr>
            <a:endParaRPr lang="en-US" sz="44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US" sz="4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15821025" y="376005"/>
            <a:ext cx="9886951" cy="3771900"/>
          </a:xfrm>
          <a:prstGeom prst="rect">
            <a:avLst/>
          </a:prstGeom>
        </p:spPr>
      </p:pic>
      <p:sp>
        <p:nvSpPr>
          <p:cNvPr id="22" name="Rectangle 21"/>
          <p:cNvSpPr/>
          <p:nvPr/>
        </p:nvSpPr>
        <p:spPr>
          <a:xfrm>
            <a:off x="285749" y="28749017"/>
            <a:ext cx="41584559" cy="1179105"/>
          </a:xfrm>
          <a:prstGeom prst="rect">
            <a:avLst/>
          </a:prstGeom>
        </p:spPr>
        <p:txBody>
          <a:bodyPr wrap="square">
            <a:spAutoFit/>
          </a:bodyPr>
          <a:lstStyle/>
          <a:p>
            <a:pPr>
              <a:lnSpc>
                <a:spcPct val="107000"/>
              </a:lnSpc>
              <a:spcAft>
                <a:spcPts val="800"/>
              </a:spcAft>
            </a:pPr>
            <a:r>
              <a:rPr lang="en-US" sz="6600" dirty="0">
                <a:solidFill>
                  <a:schemeClr val="bg1"/>
                </a:solidFill>
                <a:latin typeface="Calibri" panose="020F0502020204030204" pitchFamily="34" charset="0"/>
                <a:ea typeface="DengXian" panose="02010600030101010101" pitchFamily="2" charset="-122"/>
                <a:cs typeface="Times New Roman" panose="02020603050405020304" pitchFamily="18" charset="0"/>
              </a:rPr>
              <a:t>Frontend: Zhen Duo Lin, Min Dong.  Backend &amp; Server: Xian Xin Lin, Raymond Zheng. Database: Xin Yu Chen</a:t>
            </a:r>
          </a:p>
        </p:txBody>
      </p:sp>
      <p:pic>
        <p:nvPicPr>
          <p:cNvPr id="23" name="Picture 22"/>
          <p:cNvPicPr>
            <a:picLocks noChangeAspect="1"/>
          </p:cNvPicPr>
          <p:nvPr/>
        </p:nvPicPr>
        <p:blipFill>
          <a:blip r:embed="rId5"/>
          <a:stretch>
            <a:fillRect/>
          </a:stretch>
        </p:blipFill>
        <p:spPr>
          <a:xfrm>
            <a:off x="17705579" y="4141388"/>
            <a:ext cx="13954125" cy="6734175"/>
          </a:xfrm>
          <a:prstGeom prst="rect">
            <a:avLst/>
          </a:prstGeom>
        </p:spPr>
      </p:pic>
      <p:sp>
        <p:nvSpPr>
          <p:cNvPr id="24" name="Rectangle 23"/>
          <p:cNvSpPr/>
          <p:nvPr/>
        </p:nvSpPr>
        <p:spPr>
          <a:xfrm>
            <a:off x="23088335" y="4418553"/>
            <a:ext cx="13458824" cy="1541319"/>
          </a:xfrm>
          <a:prstGeom prst="rect">
            <a:avLst/>
          </a:prstGeom>
        </p:spPr>
        <p:txBody>
          <a:bodyPr wrap="square">
            <a:spAutoFit/>
          </a:bodyPr>
          <a:lstStyle/>
          <a:p>
            <a:pPr marL="571500" indent="-571500">
              <a:lnSpc>
                <a:spcPct val="107000"/>
              </a:lnSpc>
              <a:spcAft>
                <a:spcPts val="800"/>
              </a:spcAft>
              <a:buFont typeface="Arial" panose="020B0604020202020204" pitchFamily="34" charset="0"/>
              <a:buChar char="•"/>
            </a:pPr>
            <a:r>
              <a:rPr lang="en-US" sz="4400" dirty="0">
                <a:latin typeface="Calibri" panose="020F0502020204030204" pitchFamily="34" charset="0"/>
                <a:ea typeface="DengXian" panose="02010600030101010101" pitchFamily="2" charset="-122"/>
                <a:cs typeface="Times New Roman" panose="02020603050405020304" pitchFamily="18" charset="0"/>
              </a:rPr>
              <a:t>It uses the hierarchy management system and makes managing buildings and tenants efficiently!</a:t>
            </a:r>
          </a:p>
        </p:txBody>
      </p:sp>
      <p:pic>
        <p:nvPicPr>
          <p:cNvPr id="31" name="Picture 30"/>
          <p:cNvPicPr>
            <a:picLocks noChangeAspect="1"/>
          </p:cNvPicPr>
          <p:nvPr/>
        </p:nvPicPr>
        <p:blipFill>
          <a:blip r:embed="rId6"/>
          <a:stretch>
            <a:fillRect/>
          </a:stretch>
        </p:blipFill>
        <p:spPr>
          <a:xfrm>
            <a:off x="17795535" y="19705233"/>
            <a:ext cx="11413903" cy="6228455"/>
          </a:xfrm>
          <a:prstGeom prst="rect">
            <a:avLst/>
          </a:prstGeom>
        </p:spPr>
      </p:pic>
      <p:sp>
        <p:nvSpPr>
          <p:cNvPr id="32" name="TextBox 31"/>
          <p:cNvSpPr txBox="1"/>
          <p:nvPr/>
        </p:nvSpPr>
        <p:spPr>
          <a:xfrm>
            <a:off x="17705579" y="25800509"/>
            <a:ext cx="9981617" cy="2123658"/>
          </a:xfrm>
          <a:prstGeom prst="rect">
            <a:avLst/>
          </a:prstGeom>
          <a:noFill/>
        </p:spPr>
        <p:txBody>
          <a:bodyPr wrap="square" rtlCol="0">
            <a:spAutoFit/>
          </a:bodyPr>
          <a:lstStyle/>
          <a:p>
            <a:pPr marL="571500" indent="-571500">
              <a:buFont typeface="Arial" panose="020B0604020202020204" pitchFamily="34" charset="0"/>
              <a:buChar char="•"/>
            </a:pPr>
            <a:r>
              <a:rPr lang="en-US" sz="4400" dirty="0"/>
              <a:t>The after invoices are generated, it can be viewed in the history anytime. And it can be generated into the PDFs. </a:t>
            </a:r>
          </a:p>
        </p:txBody>
      </p:sp>
      <p:pic>
        <p:nvPicPr>
          <p:cNvPr id="33" name="Picture 32"/>
          <p:cNvPicPr>
            <a:picLocks noChangeAspect="1"/>
          </p:cNvPicPr>
          <p:nvPr/>
        </p:nvPicPr>
        <p:blipFill>
          <a:blip r:embed="rId7"/>
          <a:stretch>
            <a:fillRect/>
          </a:stretch>
        </p:blipFill>
        <p:spPr>
          <a:xfrm>
            <a:off x="33955546" y="14942684"/>
            <a:ext cx="7914762" cy="9567281"/>
          </a:xfrm>
          <a:prstGeom prst="rect">
            <a:avLst/>
          </a:prstGeom>
        </p:spPr>
      </p:pic>
      <p:sp>
        <p:nvSpPr>
          <p:cNvPr id="34" name="Rectangle 33"/>
          <p:cNvSpPr/>
          <p:nvPr/>
        </p:nvSpPr>
        <p:spPr>
          <a:xfrm>
            <a:off x="33362252" y="24533305"/>
            <a:ext cx="9431986" cy="2800767"/>
          </a:xfrm>
          <a:prstGeom prst="rect">
            <a:avLst/>
          </a:prstGeom>
        </p:spPr>
        <p:txBody>
          <a:bodyPr wrap="square">
            <a:spAutoFit/>
          </a:bodyPr>
          <a:lstStyle/>
          <a:p>
            <a:pPr marL="571500" indent="-571500">
              <a:buFont typeface="Arial" panose="020B0604020202020204" pitchFamily="34" charset="0"/>
              <a:buChar char="•"/>
            </a:pPr>
            <a:r>
              <a:rPr lang="en-US" sz="4400" dirty="0"/>
              <a:t>The displayed invoices can be </a:t>
            </a:r>
            <a:r>
              <a:rPr lang="en-US" sz="4400" dirty="0" smtClean="0"/>
              <a:t>split </a:t>
            </a:r>
            <a:r>
              <a:rPr lang="en-US" sz="4400" dirty="0"/>
              <a:t>into individual invoices for every tenant, and they can be downloaded or sent to its tenant.</a:t>
            </a:r>
          </a:p>
        </p:txBody>
      </p:sp>
      <p:pic>
        <p:nvPicPr>
          <p:cNvPr id="35" name="Picture 34"/>
          <p:cNvPicPr>
            <a:picLocks noChangeAspect="1"/>
          </p:cNvPicPr>
          <p:nvPr/>
        </p:nvPicPr>
        <p:blipFill>
          <a:blip r:embed="rId8"/>
          <a:stretch>
            <a:fillRect/>
          </a:stretch>
        </p:blipFill>
        <p:spPr>
          <a:xfrm>
            <a:off x="10315575" y="1785937"/>
            <a:ext cx="4276725" cy="3209925"/>
          </a:xfrm>
          <a:prstGeom prst="rect">
            <a:avLst/>
          </a:prstGeom>
        </p:spPr>
      </p:pic>
      <p:pic>
        <p:nvPicPr>
          <p:cNvPr id="36" name="Picture 35"/>
          <p:cNvPicPr>
            <a:picLocks noChangeAspect="1"/>
          </p:cNvPicPr>
          <p:nvPr/>
        </p:nvPicPr>
        <p:blipFill>
          <a:blip r:embed="rId9"/>
          <a:stretch>
            <a:fillRect/>
          </a:stretch>
        </p:blipFill>
        <p:spPr>
          <a:xfrm>
            <a:off x="36485860" y="4418553"/>
            <a:ext cx="4777680" cy="6949352"/>
          </a:xfrm>
          <a:prstGeom prst="rect">
            <a:avLst/>
          </a:prstGeom>
        </p:spPr>
      </p:pic>
      <p:pic>
        <p:nvPicPr>
          <p:cNvPr id="38" name="Picture 37"/>
          <p:cNvPicPr>
            <a:picLocks noChangeAspect="1"/>
          </p:cNvPicPr>
          <p:nvPr/>
        </p:nvPicPr>
        <p:blipFill>
          <a:blip r:embed="rId10"/>
          <a:stretch>
            <a:fillRect/>
          </a:stretch>
        </p:blipFill>
        <p:spPr>
          <a:xfrm>
            <a:off x="29872137" y="18942806"/>
            <a:ext cx="3539316" cy="8181882"/>
          </a:xfrm>
          <a:prstGeom prst="rect">
            <a:avLst/>
          </a:prstGeom>
        </p:spPr>
      </p:pic>
      <p:pic>
        <p:nvPicPr>
          <p:cNvPr id="39" name="Picture 38"/>
          <p:cNvPicPr>
            <a:picLocks noChangeAspect="1"/>
          </p:cNvPicPr>
          <p:nvPr/>
        </p:nvPicPr>
        <p:blipFill>
          <a:blip r:embed="rId11"/>
          <a:stretch>
            <a:fillRect/>
          </a:stretch>
        </p:blipFill>
        <p:spPr>
          <a:xfrm>
            <a:off x="17707623" y="11232963"/>
            <a:ext cx="9755791" cy="5614123"/>
          </a:xfrm>
          <a:prstGeom prst="rect">
            <a:avLst/>
          </a:prstGeom>
        </p:spPr>
      </p:pic>
      <p:sp>
        <p:nvSpPr>
          <p:cNvPr id="41" name="Rectangle 40"/>
          <p:cNvSpPr/>
          <p:nvPr/>
        </p:nvSpPr>
        <p:spPr>
          <a:xfrm>
            <a:off x="17795535" y="16662110"/>
            <a:ext cx="14401136" cy="2123658"/>
          </a:xfrm>
          <a:prstGeom prst="rect">
            <a:avLst/>
          </a:prstGeom>
        </p:spPr>
        <p:txBody>
          <a:bodyPr wrap="square">
            <a:spAutoFit/>
          </a:bodyPr>
          <a:lstStyle/>
          <a:p>
            <a:pPr marL="571500" indent="-571500">
              <a:buFont typeface="Arial" panose="020B0604020202020204" pitchFamily="34" charset="0"/>
              <a:buChar char="•"/>
            </a:pPr>
            <a:r>
              <a:rPr lang="en-US" sz="4400" dirty="0"/>
              <a:t>The manager only needs to input the basic information about tenants and meters, and then the backend will perform calculations and generate bill amounts instantly.</a:t>
            </a:r>
          </a:p>
        </p:txBody>
      </p:sp>
      <p:pic>
        <p:nvPicPr>
          <p:cNvPr id="42" name="Picture 41"/>
          <p:cNvPicPr>
            <a:picLocks noChangeAspect="1"/>
          </p:cNvPicPr>
          <p:nvPr/>
        </p:nvPicPr>
        <p:blipFill>
          <a:blip r:embed="rId12"/>
          <a:stretch>
            <a:fillRect/>
          </a:stretch>
        </p:blipFill>
        <p:spPr>
          <a:xfrm>
            <a:off x="34955163" y="95249"/>
            <a:ext cx="7839075" cy="3295650"/>
          </a:xfrm>
          <a:prstGeom prst="rect">
            <a:avLst/>
          </a:prstGeom>
        </p:spPr>
      </p:pic>
      <p:pic>
        <p:nvPicPr>
          <p:cNvPr id="43" name="Picture 42"/>
          <p:cNvPicPr>
            <a:picLocks noChangeAspect="1"/>
          </p:cNvPicPr>
          <p:nvPr/>
        </p:nvPicPr>
        <p:blipFill>
          <a:blip r:embed="rId13"/>
          <a:stretch>
            <a:fillRect/>
          </a:stretch>
        </p:blipFill>
        <p:spPr>
          <a:xfrm>
            <a:off x="34031232" y="11513796"/>
            <a:ext cx="8763005" cy="3488766"/>
          </a:xfrm>
          <a:prstGeom prst="rect">
            <a:avLst/>
          </a:prstGeom>
        </p:spPr>
      </p:pic>
      <p:pic>
        <p:nvPicPr>
          <p:cNvPr id="7" name="Picture 6"/>
          <p:cNvPicPr>
            <a:picLocks noChangeAspect="1"/>
          </p:cNvPicPr>
          <p:nvPr/>
        </p:nvPicPr>
        <p:blipFill>
          <a:blip r:embed="rId14"/>
          <a:stretch>
            <a:fillRect/>
          </a:stretch>
        </p:blipFill>
        <p:spPr>
          <a:xfrm>
            <a:off x="928338" y="23928920"/>
            <a:ext cx="14592300" cy="3524250"/>
          </a:xfrm>
          <a:prstGeom prst="rect">
            <a:avLst/>
          </a:prstGeom>
        </p:spPr>
      </p:pic>
    </p:spTree>
    <p:extLst>
      <p:ext uri="{BB962C8B-B14F-4D97-AF65-F5344CB8AC3E}">
        <p14:creationId xmlns:p14="http://schemas.microsoft.com/office/powerpoint/2010/main" val="2258920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
  <TotalTime>469</TotalTime>
  <Words>234</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DengXian</vt:lpstr>
      <vt:lpstr>Arial</vt:lpstr>
      <vt:lpstr>Calibri</vt:lpstr>
      <vt:lpstr>Calibri Light</vt:lpstr>
      <vt:lpstr>Times New Roman</vt:lpstr>
      <vt:lpstr>Retrospect</vt:lpstr>
      <vt:lpstr>PowerPoint Presentation</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Dong</dc:creator>
  <cp:lastModifiedBy>Min Dong</cp:lastModifiedBy>
  <cp:revision>34</cp:revision>
  <dcterms:created xsi:type="dcterms:W3CDTF">2021-05-01T17:32:00Z</dcterms:created>
  <dcterms:modified xsi:type="dcterms:W3CDTF">2021-05-02T02:57:24Z</dcterms:modified>
</cp:coreProperties>
</file>