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4"/>
  </p:notesMasterIdLst>
  <p:handoutMasterIdLst>
    <p:handoutMasterId r:id="rId35"/>
  </p:handoutMasterIdLst>
  <p:sldIdLst>
    <p:sldId id="410" r:id="rId5"/>
    <p:sldId id="383" r:id="rId6"/>
    <p:sldId id="397" r:id="rId7"/>
    <p:sldId id="408" r:id="rId8"/>
    <p:sldId id="407" r:id="rId9"/>
    <p:sldId id="411" r:id="rId10"/>
    <p:sldId id="412" r:id="rId11"/>
    <p:sldId id="404" r:id="rId12"/>
    <p:sldId id="403" r:id="rId13"/>
    <p:sldId id="413" r:id="rId14"/>
    <p:sldId id="415" r:id="rId15"/>
    <p:sldId id="414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31" r:id="rId25"/>
    <p:sldId id="424" r:id="rId26"/>
    <p:sldId id="425" r:id="rId27"/>
    <p:sldId id="426" r:id="rId28"/>
    <p:sldId id="432" r:id="rId29"/>
    <p:sldId id="428" r:id="rId30"/>
    <p:sldId id="429" r:id="rId31"/>
    <p:sldId id="430" r:id="rId32"/>
    <p:sldId id="3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B7852-811D-48DC-8D8E-80556797A882}" v="398" dt="2025-09-04T17:19:10.552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najoby27@gmail.com" userId="2b4306d8727117eb" providerId="LiveId" clId="{B88B7852-811D-48DC-8D8E-80556797A882}"/>
    <pc:docChg chg="undo redo custSel addSld delSld modSld sldOrd">
      <pc:chgData name="minnajoby27@gmail.com" userId="2b4306d8727117eb" providerId="LiveId" clId="{B88B7852-811D-48DC-8D8E-80556797A882}" dt="2025-09-04T17:19:54.570" v="4287" actId="14100"/>
      <pc:docMkLst>
        <pc:docMk/>
      </pc:docMkLst>
      <pc:sldChg chg="addSp delSp modSp mod setBg chgLayout">
        <pc:chgData name="minnajoby27@gmail.com" userId="2b4306d8727117eb" providerId="LiveId" clId="{B88B7852-811D-48DC-8D8E-80556797A882}" dt="2025-09-04T13:42:19.755" v="3150" actId="255"/>
        <pc:sldMkLst>
          <pc:docMk/>
          <pc:sldMk cId="3346685798" sldId="383"/>
        </pc:sldMkLst>
        <pc:spChg chg="mod ord">
          <ac:chgData name="minnajoby27@gmail.com" userId="2b4306d8727117eb" providerId="LiveId" clId="{B88B7852-811D-48DC-8D8E-80556797A882}" dt="2025-09-04T13:42:19.755" v="3150" actId="255"/>
          <ac:spMkLst>
            <pc:docMk/>
            <pc:sldMk cId="3346685798" sldId="383"/>
            <ac:spMk id="2" creationId="{B530BF65-C84B-45C3-72CA-AFDA68851174}"/>
          </ac:spMkLst>
        </pc:spChg>
        <pc:spChg chg="mod ord">
          <ac:chgData name="minnajoby27@gmail.com" userId="2b4306d8727117eb" providerId="LiveId" clId="{B88B7852-811D-48DC-8D8E-80556797A882}" dt="2025-09-04T13:21:24.473" v="3017" actId="1076"/>
          <ac:spMkLst>
            <pc:docMk/>
            <pc:sldMk cId="3346685798" sldId="383"/>
            <ac:spMk id="3" creationId="{3B8EBC2C-6DD7-5003-38EB-40753046FE8C}"/>
          </ac:spMkLst>
        </pc:spChg>
      </pc:sldChg>
      <pc:sldChg chg="modSp del mod">
        <pc:chgData name="minnajoby27@gmail.com" userId="2b4306d8727117eb" providerId="LiveId" clId="{B88B7852-811D-48DC-8D8E-80556797A882}" dt="2025-09-02T12:35:39.032" v="148" actId="2696"/>
        <pc:sldMkLst>
          <pc:docMk/>
          <pc:sldMk cId="1440871986" sldId="389"/>
        </pc:sldMkLst>
      </pc:sldChg>
      <pc:sldChg chg="addSp delSp modSp del mod">
        <pc:chgData name="minnajoby27@gmail.com" userId="2b4306d8727117eb" providerId="LiveId" clId="{B88B7852-811D-48DC-8D8E-80556797A882}" dt="2025-09-02T13:09:16.322" v="243" actId="2696"/>
        <pc:sldMkLst>
          <pc:docMk/>
          <pc:sldMk cId="3200312026" sldId="391"/>
        </pc:sldMkLst>
      </pc:sldChg>
      <pc:sldChg chg="addSp delSp modSp mod modClrScheme chgLayout">
        <pc:chgData name="minnajoby27@gmail.com" userId="2b4306d8727117eb" providerId="LiveId" clId="{B88B7852-811D-48DC-8D8E-80556797A882}" dt="2025-09-04T13:42:29.758" v="3151" actId="255"/>
        <pc:sldMkLst>
          <pc:docMk/>
          <pc:sldMk cId="2039059756" sldId="397"/>
        </pc:sldMkLst>
        <pc:spChg chg="add mod ord">
          <ac:chgData name="minnajoby27@gmail.com" userId="2b4306d8727117eb" providerId="LiveId" clId="{B88B7852-811D-48DC-8D8E-80556797A882}" dt="2025-09-04T13:42:29.758" v="3151" actId="255"/>
          <ac:spMkLst>
            <pc:docMk/>
            <pc:sldMk cId="2039059756" sldId="397"/>
            <ac:spMk id="13" creationId="{58CD9C1E-356B-2A07-8460-8633F70FA65D}"/>
          </ac:spMkLst>
        </pc:spChg>
        <pc:spChg chg="add mod ord">
          <ac:chgData name="minnajoby27@gmail.com" userId="2b4306d8727117eb" providerId="LiveId" clId="{B88B7852-811D-48DC-8D8E-80556797A882}" dt="2025-09-04T13:19:12.699" v="3006" actId="123"/>
          <ac:spMkLst>
            <pc:docMk/>
            <pc:sldMk cId="2039059756" sldId="397"/>
            <ac:spMk id="14" creationId="{07F3E623-4BB5-26AB-60AB-BFB7BD057ED0}"/>
          </ac:spMkLst>
        </pc:spChg>
      </pc:sldChg>
      <pc:sldChg chg="addSp delSp modSp mod">
        <pc:chgData name="minnajoby27@gmail.com" userId="2b4306d8727117eb" providerId="LiveId" clId="{B88B7852-811D-48DC-8D8E-80556797A882}" dt="2025-09-04T13:12:15.607" v="2991" actId="1076"/>
        <pc:sldMkLst>
          <pc:docMk/>
          <pc:sldMk cId="4261132419" sldId="398"/>
        </pc:sldMkLst>
        <pc:spChg chg="mod">
          <ac:chgData name="minnajoby27@gmail.com" userId="2b4306d8727117eb" providerId="LiveId" clId="{B88B7852-811D-48DC-8D8E-80556797A882}" dt="2025-09-04T13:12:15.607" v="2991" actId="1076"/>
          <ac:spMkLst>
            <pc:docMk/>
            <pc:sldMk cId="4261132419" sldId="398"/>
            <ac:spMk id="2" creationId="{F810C1B7-6E4E-3DEE-50C0-1CA3B14303EE}"/>
          </ac:spMkLst>
        </pc:spChg>
        <pc:spChg chg="del">
          <ac:chgData name="minnajoby27@gmail.com" userId="2b4306d8727117eb" providerId="LiveId" clId="{B88B7852-811D-48DC-8D8E-80556797A882}" dt="2025-09-04T13:11:48.950" v="2986" actId="478"/>
          <ac:spMkLst>
            <pc:docMk/>
            <pc:sldMk cId="4261132419" sldId="398"/>
            <ac:spMk id="3" creationId="{8BE734F0-2DDD-AF70-F13D-F9E4C1929411}"/>
          </ac:spMkLst>
        </pc:spChg>
        <pc:spChg chg="add del mod">
          <ac:chgData name="minnajoby27@gmail.com" userId="2b4306d8727117eb" providerId="LiveId" clId="{B88B7852-811D-48DC-8D8E-80556797A882}" dt="2025-09-04T13:11:51.315" v="2987" actId="478"/>
          <ac:spMkLst>
            <pc:docMk/>
            <pc:sldMk cId="4261132419" sldId="398"/>
            <ac:spMk id="5" creationId="{26B6E5B7-387B-1E66-1F00-6D009B5C2102}"/>
          </ac:spMkLst>
        </pc:spChg>
      </pc:sldChg>
      <pc:sldChg chg="addSp delSp modSp mod modClrScheme chgLayout">
        <pc:chgData name="minnajoby27@gmail.com" userId="2b4306d8727117eb" providerId="LiveId" clId="{B88B7852-811D-48DC-8D8E-80556797A882}" dt="2025-09-04T13:44:09.308" v="3157" actId="255"/>
        <pc:sldMkLst>
          <pc:docMk/>
          <pc:sldMk cId="752428618" sldId="403"/>
        </pc:sldMkLst>
        <pc:spChg chg="add del mod ord">
          <ac:chgData name="minnajoby27@gmail.com" userId="2b4306d8727117eb" providerId="LiveId" clId="{B88B7852-811D-48DC-8D8E-80556797A882}" dt="2025-09-03T05:16:09.835" v="1405" actId="478"/>
          <ac:spMkLst>
            <pc:docMk/>
            <pc:sldMk cId="752428618" sldId="403"/>
            <ac:spMk id="2" creationId="{FAC64A64-E157-04F8-A2D5-51BF164ED9F9}"/>
          </ac:spMkLst>
        </pc:spChg>
        <pc:spChg chg="mod ord">
          <ac:chgData name="minnajoby27@gmail.com" userId="2b4306d8727117eb" providerId="LiveId" clId="{B88B7852-811D-48DC-8D8E-80556797A882}" dt="2025-09-04T13:44:09.308" v="3157" actId="255"/>
          <ac:spMkLst>
            <pc:docMk/>
            <pc:sldMk cId="752428618" sldId="403"/>
            <ac:spMk id="3" creationId="{C7AB9C34-2B13-E66F-1053-2BA156F89425}"/>
          </ac:spMkLst>
        </pc:spChg>
        <pc:spChg chg="add mod">
          <ac:chgData name="minnajoby27@gmail.com" userId="2b4306d8727117eb" providerId="LiveId" clId="{B88B7852-811D-48DC-8D8E-80556797A882}" dt="2025-09-04T13:39:44.994" v="3140" actId="14100"/>
          <ac:spMkLst>
            <pc:docMk/>
            <pc:sldMk cId="752428618" sldId="403"/>
            <ac:spMk id="6" creationId="{348DF752-88CB-C25C-54F6-FC3203857BB5}"/>
          </ac:spMkLst>
        </pc:spChg>
        <pc:graphicFrameChg chg="del mod ord modGraphic">
          <ac:chgData name="minnajoby27@gmail.com" userId="2b4306d8727117eb" providerId="LiveId" clId="{B88B7852-811D-48DC-8D8E-80556797A882}" dt="2025-09-03T05:16:05.824" v="1404" actId="478"/>
          <ac:graphicFrameMkLst>
            <pc:docMk/>
            <pc:sldMk cId="752428618" sldId="403"/>
            <ac:graphicFrameMk id="4" creationId="{4D1FB21E-CCFB-8E64-064C-DB8195F86847}"/>
          </ac:graphicFrameMkLst>
        </pc:graphicFrameChg>
      </pc:sldChg>
      <pc:sldChg chg="addSp delSp modSp mod modClrScheme chgLayout">
        <pc:chgData name="minnajoby27@gmail.com" userId="2b4306d8727117eb" providerId="LiveId" clId="{B88B7852-811D-48DC-8D8E-80556797A882}" dt="2025-09-04T13:43:53.420" v="3156" actId="255"/>
        <pc:sldMkLst>
          <pc:docMk/>
          <pc:sldMk cId="1850768898" sldId="404"/>
        </pc:sldMkLst>
        <pc:spChg chg="mod ord">
          <ac:chgData name="minnajoby27@gmail.com" userId="2b4306d8727117eb" providerId="LiveId" clId="{B88B7852-811D-48DC-8D8E-80556797A882}" dt="2025-09-04T13:43:53.420" v="3156" actId="255"/>
          <ac:spMkLst>
            <pc:docMk/>
            <pc:sldMk cId="1850768898" sldId="404"/>
            <ac:spMk id="2" creationId="{F0759DC4-8B30-98A0-5BAB-C78BA4A4AD55}"/>
          </ac:spMkLst>
        </pc:spChg>
        <pc:spChg chg="add del mod">
          <ac:chgData name="minnajoby27@gmail.com" userId="2b4306d8727117eb" providerId="LiveId" clId="{B88B7852-811D-48DC-8D8E-80556797A882}" dt="2025-09-02T19:04:11.597" v="1389" actId="47"/>
          <ac:spMkLst>
            <pc:docMk/>
            <pc:sldMk cId="1850768898" sldId="404"/>
            <ac:spMk id="7" creationId="{AA921E2C-F221-19E0-B336-24D49BBD9713}"/>
          </ac:spMkLst>
        </pc:spChg>
        <pc:spChg chg="add mod">
          <ac:chgData name="minnajoby27@gmail.com" userId="2b4306d8727117eb" providerId="LiveId" clId="{B88B7852-811D-48DC-8D8E-80556797A882}" dt="2025-09-04T13:40:18.905" v="3142" actId="1076"/>
          <ac:spMkLst>
            <pc:docMk/>
            <pc:sldMk cId="1850768898" sldId="404"/>
            <ac:spMk id="9" creationId="{729198B1-0B42-4151-9F59-146B3E13E097}"/>
          </ac:spMkLst>
        </pc:spChg>
      </pc:sldChg>
      <pc:sldChg chg="del">
        <pc:chgData name="minnajoby27@gmail.com" userId="2b4306d8727117eb" providerId="LiveId" clId="{B88B7852-811D-48DC-8D8E-80556797A882}" dt="2025-09-02T18:36:30.520" v="1171" actId="47"/>
        <pc:sldMkLst>
          <pc:docMk/>
          <pc:sldMk cId="4127695141" sldId="405"/>
        </pc:sldMkLst>
      </pc:sldChg>
      <pc:sldChg chg="del">
        <pc:chgData name="minnajoby27@gmail.com" userId="2b4306d8727117eb" providerId="LiveId" clId="{B88B7852-811D-48DC-8D8E-80556797A882}" dt="2025-09-02T14:31:53.747" v="512" actId="47"/>
        <pc:sldMkLst>
          <pc:docMk/>
          <pc:sldMk cId="298364507" sldId="406"/>
        </pc:sldMkLst>
      </pc:sldChg>
      <pc:sldChg chg="addSp delSp modSp mod modClrScheme chgLayout">
        <pc:chgData name="minnajoby27@gmail.com" userId="2b4306d8727117eb" providerId="LiveId" clId="{B88B7852-811D-48DC-8D8E-80556797A882}" dt="2025-09-04T13:42:52.554" v="3153" actId="255"/>
        <pc:sldMkLst>
          <pc:docMk/>
          <pc:sldMk cId="3088225330" sldId="407"/>
        </pc:sldMkLst>
        <pc:spChg chg="mod ord">
          <ac:chgData name="minnajoby27@gmail.com" userId="2b4306d8727117eb" providerId="LiveId" clId="{B88B7852-811D-48DC-8D8E-80556797A882}" dt="2025-09-04T13:42:52.554" v="3153" actId="255"/>
          <ac:spMkLst>
            <pc:docMk/>
            <pc:sldMk cId="3088225330" sldId="407"/>
            <ac:spMk id="2" creationId="{60BD29B5-1B58-809F-FEA7-B82105E94664}"/>
          </ac:spMkLst>
        </pc:spChg>
        <pc:spChg chg="add mod ord">
          <ac:chgData name="minnajoby27@gmail.com" userId="2b4306d8727117eb" providerId="LiveId" clId="{B88B7852-811D-48DC-8D8E-80556797A882}" dt="2025-09-04T13:21:30.556" v="3018" actId="1076"/>
          <ac:spMkLst>
            <pc:docMk/>
            <pc:sldMk cId="3088225330" sldId="407"/>
            <ac:spMk id="6" creationId="{998AFE33-8A9C-3630-20D2-068DEAA84ACA}"/>
          </ac:spMkLst>
        </pc:spChg>
      </pc:sldChg>
      <pc:sldChg chg="addSp delSp modSp mod">
        <pc:chgData name="minnajoby27@gmail.com" userId="2b4306d8727117eb" providerId="LiveId" clId="{B88B7852-811D-48DC-8D8E-80556797A882}" dt="2025-09-04T13:42:42.987" v="3152" actId="255"/>
        <pc:sldMkLst>
          <pc:docMk/>
          <pc:sldMk cId="888484295" sldId="408"/>
        </pc:sldMkLst>
        <pc:spChg chg="mod">
          <ac:chgData name="minnajoby27@gmail.com" userId="2b4306d8727117eb" providerId="LiveId" clId="{B88B7852-811D-48DC-8D8E-80556797A882}" dt="2025-09-04T13:42:42.987" v="3152" actId="255"/>
          <ac:spMkLst>
            <pc:docMk/>
            <pc:sldMk cId="888484295" sldId="408"/>
            <ac:spMk id="2" creationId="{805346ED-721D-85EE-2F1B-A31D0912DE29}"/>
          </ac:spMkLst>
        </pc:spChg>
        <pc:graphicFrameChg chg="add mod ord modGraphic">
          <ac:chgData name="minnajoby27@gmail.com" userId="2b4306d8727117eb" providerId="LiveId" clId="{B88B7852-811D-48DC-8D8E-80556797A882}" dt="2025-09-04T13:20:01.045" v="3011" actId="14100"/>
          <ac:graphicFrameMkLst>
            <pc:docMk/>
            <pc:sldMk cId="888484295" sldId="408"/>
            <ac:graphicFrameMk id="9" creationId="{DE876A1E-A54F-EEF8-E2F5-441F9CA94D3C}"/>
          </ac:graphicFrameMkLst>
        </pc:graphicFrameChg>
      </pc:sldChg>
      <pc:sldChg chg="modSp del mod">
        <pc:chgData name="minnajoby27@gmail.com" userId="2b4306d8727117eb" providerId="LiveId" clId="{B88B7852-811D-48DC-8D8E-80556797A882}" dt="2025-09-02T12:00:11.852" v="67" actId="2696"/>
        <pc:sldMkLst>
          <pc:docMk/>
          <pc:sldMk cId="2249372667" sldId="409"/>
        </pc:sldMkLst>
      </pc:sldChg>
      <pc:sldChg chg="modSp mod">
        <pc:chgData name="minnajoby27@gmail.com" userId="2b4306d8727117eb" providerId="LiveId" clId="{B88B7852-811D-48DC-8D8E-80556797A882}" dt="2025-09-04T13:16:44.820" v="2997" actId="14100"/>
        <pc:sldMkLst>
          <pc:docMk/>
          <pc:sldMk cId="3390304222" sldId="410"/>
        </pc:sldMkLst>
        <pc:spChg chg="mod">
          <ac:chgData name="minnajoby27@gmail.com" userId="2b4306d8727117eb" providerId="LiveId" clId="{B88B7852-811D-48DC-8D8E-80556797A882}" dt="2025-09-04T13:16:44.820" v="2997" actId="14100"/>
          <ac:spMkLst>
            <pc:docMk/>
            <pc:sldMk cId="3390304222" sldId="410"/>
            <ac:spMk id="2" creationId="{7AB1D9D6-2977-ABCD-FDF8-51AFA5064E54}"/>
          </ac:spMkLst>
        </pc:spChg>
        <pc:spChg chg="mod">
          <ac:chgData name="minnajoby27@gmail.com" userId="2b4306d8727117eb" providerId="LiveId" clId="{B88B7852-811D-48DC-8D8E-80556797A882}" dt="2025-09-04T13:15:32.874" v="2995" actId="1076"/>
          <ac:spMkLst>
            <pc:docMk/>
            <pc:sldMk cId="3390304222" sldId="410"/>
            <ac:spMk id="3" creationId="{0B4E4D8B-213A-8307-003B-72D3C63D71CD}"/>
          </ac:spMkLst>
        </pc:spChg>
      </pc:sldChg>
      <pc:sldChg chg="addSp delSp modSp new mod modClrScheme chgLayout">
        <pc:chgData name="minnajoby27@gmail.com" userId="2b4306d8727117eb" providerId="LiveId" clId="{B88B7852-811D-48DC-8D8E-80556797A882}" dt="2025-09-04T13:43:04.385" v="3154" actId="255"/>
        <pc:sldMkLst>
          <pc:docMk/>
          <pc:sldMk cId="4241671379" sldId="411"/>
        </pc:sldMkLst>
        <pc:spChg chg="add mod ord">
          <ac:chgData name="minnajoby27@gmail.com" userId="2b4306d8727117eb" providerId="LiveId" clId="{B88B7852-811D-48DC-8D8E-80556797A882}" dt="2025-09-04T13:43:04.385" v="3154" actId="255"/>
          <ac:spMkLst>
            <pc:docMk/>
            <pc:sldMk cId="4241671379" sldId="411"/>
            <ac:spMk id="11" creationId="{76CF4D82-E864-1557-C14D-CEF53B40E590}"/>
          </ac:spMkLst>
        </pc:spChg>
        <pc:spChg chg="add del mod ord">
          <ac:chgData name="minnajoby27@gmail.com" userId="2b4306d8727117eb" providerId="LiveId" clId="{B88B7852-811D-48DC-8D8E-80556797A882}" dt="2025-09-04T13:21:45.559" v="3019" actId="255"/>
          <ac:spMkLst>
            <pc:docMk/>
            <pc:sldMk cId="4241671379" sldId="411"/>
            <ac:spMk id="12" creationId="{56531458-A487-A17D-2B97-517E8FCC63FF}"/>
          </ac:spMkLst>
        </pc:spChg>
      </pc:sldChg>
      <pc:sldChg chg="addSp delSp modSp new mod modClrScheme chgLayout">
        <pc:chgData name="minnajoby27@gmail.com" userId="2b4306d8727117eb" providerId="LiveId" clId="{B88B7852-811D-48DC-8D8E-80556797A882}" dt="2025-09-04T13:43:20.028" v="3155" actId="255"/>
        <pc:sldMkLst>
          <pc:docMk/>
          <pc:sldMk cId="1373438344" sldId="412"/>
        </pc:sldMkLst>
        <pc:spChg chg="add mod ord">
          <ac:chgData name="minnajoby27@gmail.com" userId="2b4306d8727117eb" providerId="LiveId" clId="{B88B7852-811D-48DC-8D8E-80556797A882}" dt="2025-09-04T13:43:20.028" v="3155" actId="255"/>
          <ac:spMkLst>
            <pc:docMk/>
            <pc:sldMk cId="1373438344" sldId="412"/>
            <ac:spMk id="4" creationId="{3E0DD916-414B-CA7C-02C8-6AE92DE3C49B}"/>
          </ac:spMkLst>
        </pc:spChg>
        <pc:spChg chg="add mod">
          <ac:chgData name="minnajoby27@gmail.com" userId="2b4306d8727117eb" providerId="LiveId" clId="{B88B7852-811D-48DC-8D8E-80556797A882}" dt="2025-09-02T18:42:08.788" v="1210"/>
          <ac:spMkLst>
            <pc:docMk/>
            <pc:sldMk cId="1373438344" sldId="412"/>
            <ac:spMk id="16" creationId="{9DC5B4B4-68D7-412F-D96B-E963A40B1265}"/>
          </ac:spMkLst>
        </pc:spChg>
        <pc:graphicFrameChg chg="add mod modGraphic">
          <ac:chgData name="minnajoby27@gmail.com" userId="2b4306d8727117eb" providerId="LiveId" clId="{B88B7852-811D-48DC-8D8E-80556797A882}" dt="2025-09-04T13:37:12.650" v="3124" actId="20577"/>
          <ac:graphicFrameMkLst>
            <pc:docMk/>
            <pc:sldMk cId="1373438344" sldId="412"/>
            <ac:graphicFrameMk id="21" creationId="{704860C3-601C-F03D-9054-134F6AE7E577}"/>
          </ac:graphicFrameMkLst>
        </pc:graphicFrameChg>
      </pc:sldChg>
      <pc:sldChg chg="addSp delSp modSp new mod chgLayout">
        <pc:chgData name="minnajoby27@gmail.com" userId="2b4306d8727117eb" providerId="LiveId" clId="{B88B7852-811D-48DC-8D8E-80556797A882}" dt="2025-09-04T13:44:24.152" v="3158" actId="255"/>
        <pc:sldMkLst>
          <pc:docMk/>
          <pc:sldMk cId="259677253" sldId="413"/>
        </pc:sldMkLst>
        <pc:spChg chg="del mod ord">
          <ac:chgData name="minnajoby27@gmail.com" userId="2b4306d8727117eb" providerId="LiveId" clId="{B88B7852-811D-48DC-8D8E-80556797A882}" dt="2025-09-03T05:35:09.832" v="1458" actId="700"/>
          <ac:spMkLst>
            <pc:docMk/>
            <pc:sldMk cId="259677253" sldId="413"/>
            <ac:spMk id="2" creationId="{19E71CC9-C513-5E6A-BDF3-D50C6D1F8E9C}"/>
          </ac:spMkLst>
        </pc:spChg>
        <pc:spChg chg="del mod ord">
          <ac:chgData name="minnajoby27@gmail.com" userId="2b4306d8727117eb" providerId="LiveId" clId="{B88B7852-811D-48DC-8D8E-80556797A882}" dt="2025-09-03T05:35:09.832" v="1458" actId="700"/>
          <ac:spMkLst>
            <pc:docMk/>
            <pc:sldMk cId="259677253" sldId="413"/>
            <ac:spMk id="3" creationId="{63A3BAF7-AE60-E156-4C2D-1E5E97FF0F75}"/>
          </ac:spMkLst>
        </pc:spChg>
        <pc:spChg chg="del">
          <ac:chgData name="minnajoby27@gmail.com" userId="2b4306d8727117eb" providerId="LiveId" clId="{B88B7852-811D-48DC-8D8E-80556797A882}" dt="2025-09-03T05:35:09.832" v="1458" actId="700"/>
          <ac:spMkLst>
            <pc:docMk/>
            <pc:sldMk cId="259677253" sldId="413"/>
            <ac:spMk id="4" creationId="{B261896D-9A66-3857-1183-3FAC6A6408A5}"/>
          </ac:spMkLst>
        </pc:spChg>
        <pc:spChg chg="add mod ord">
          <ac:chgData name="minnajoby27@gmail.com" userId="2b4306d8727117eb" providerId="LiveId" clId="{B88B7852-811D-48DC-8D8E-80556797A882}" dt="2025-09-04T13:44:24.152" v="3158" actId="255"/>
          <ac:spMkLst>
            <pc:docMk/>
            <pc:sldMk cId="259677253" sldId="413"/>
            <ac:spMk id="5" creationId="{D6319362-B076-16C7-FDEB-809CFFEACDB4}"/>
          </ac:spMkLst>
        </pc:spChg>
        <pc:spChg chg="add mod ord">
          <ac:chgData name="minnajoby27@gmail.com" userId="2b4306d8727117eb" providerId="LiveId" clId="{B88B7852-811D-48DC-8D8E-80556797A882}" dt="2025-09-04T13:41:47.039" v="3149" actId="2710"/>
          <ac:spMkLst>
            <pc:docMk/>
            <pc:sldMk cId="259677253" sldId="413"/>
            <ac:spMk id="6" creationId="{B7821B60-27A7-59D7-F537-A2B0BE1DC195}"/>
          </ac:spMkLst>
        </pc:spChg>
      </pc:sldChg>
      <pc:sldChg chg="addSp delSp modSp new mod chgLayout">
        <pc:chgData name="minnajoby27@gmail.com" userId="2b4306d8727117eb" providerId="LiveId" clId="{B88B7852-811D-48DC-8D8E-80556797A882}" dt="2025-09-04T13:48:58.958" v="3169" actId="20577"/>
        <pc:sldMkLst>
          <pc:docMk/>
          <pc:sldMk cId="1379420302" sldId="414"/>
        </pc:sldMkLst>
        <pc:spChg chg="del mod ord">
          <ac:chgData name="minnajoby27@gmail.com" userId="2b4306d8727117eb" providerId="LiveId" clId="{B88B7852-811D-48DC-8D8E-80556797A882}" dt="2025-09-03T06:40:15.050" v="1746" actId="700"/>
          <ac:spMkLst>
            <pc:docMk/>
            <pc:sldMk cId="1379420302" sldId="414"/>
            <ac:spMk id="2" creationId="{9002379C-6CA4-BF75-85B0-38B5FEA3447F}"/>
          </ac:spMkLst>
        </pc:spChg>
        <pc:spChg chg="del mod ord">
          <ac:chgData name="minnajoby27@gmail.com" userId="2b4306d8727117eb" providerId="LiveId" clId="{B88B7852-811D-48DC-8D8E-80556797A882}" dt="2025-09-03T06:40:15.050" v="1746" actId="700"/>
          <ac:spMkLst>
            <pc:docMk/>
            <pc:sldMk cId="1379420302" sldId="414"/>
            <ac:spMk id="3" creationId="{459B629E-6847-58B5-13C1-33339F78E975}"/>
          </ac:spMkLst>
        </pc:spChg>
        <pc:spChg chg="add mod ord">
          <ac:chgData name="minnajoby27@gmail.com" userId="2b4306d8727117eb" providerId="LiveId" clId="{B88B7852-811D-48DC-8D8E-80556797A882}" dt="2025-09-04T13:48:58.958" v="3169" actId="20577"/>
          <ac:spMkLst>
            <pc:docMk/>
            <pc:sldMk cId="1379420302" sldId="414"/>
            <ac:spMk id="4" creationId="{79BE13E7-FA73-DCF2-DFB5-05AAE2DC983B}"/>
          </ac:spMkLst>
        </pc:spChg>
        <pc:spChg chg="add del mod ord">
          <ac:chgData name="minnajoby27@gmail.com" userId="2b4306d8727117eb" providerId="LiveId" clId="{B88B7852-811D-48DC-8D8E-80556797A882}" dt="2025-09-03T06:58:21.977" v="1843" actId="12084"/>
          <ac:spMkLst>
            <pc:docMk/>
            <pc:sldMk cId="1379420302" sldId="414"/>
            <ac:spMk id="5" creationId="{0DE3283F-9779-4FC2-FBFA-5CF38C044BCF}"/>
          </ac:spMkLst>
        </pc:spChg>
        <pc:spChg chg="add del mod ord">
          <ac:chgData name="minnajoby27@gmail.com" userId="2b4306d8727117eb" providerId="LiveId" clId="{B88B7852-811D-48DC-8D8E-80556797A882}" dt="2025-09-03T06:42:20.701" v="1763" actId="478"/>
          <ac:spMkLst>
            <pc:docMk/>
            <pc:sldMk cId="1379420302" sldId="414"/>
            <ac:spMk id="6" creationId="{28F66EAB-0D88-05A1-B92B-3C594F33A6A4}"/>
          </ac:spMkLst>
        </pc:spChg>
        <pc:spChg chg="add mod">
          <ac:chgData name="minnajoby27@gmail.com" userId="2b4306d8727117eb" providerId="LiveId" clId="{B88B7852-811D-48DC-8D8E-80556797A882}" dt="2025-09-03T06:55:18.982" v="1825" actId="14100"/>
          <ac:spMkLst>
            <pc:docMk/>
            <pc:sldMk cId="1379420302" sldId="414"/>
            <ac:spMk id="7" creationId="{C3352A17-E097-43BE-CE6F-54ACE197BA01}"/>
          </ac:spMkLst>
        </pc:spChg>
        <pc:spChg chg="add mod">
          <ac:chgData name="minnajoby27@gmail.com" userId="2b4306d8727117eb" providerId="LiveId" clId="{B88B7852-811D-48DC-8D8E-80556797A882}" dt="2025-09-03T06:55:18.982" v="1825" actId="14100"/>
          <ac:spMkLst>
            <pc:docMk/>
            <pc:sldMk cId="1379420302" sldId="414"/>
            <ac:spMk id="8" creationId="{3D11521F-36EC-5532-4824-A568B8B9B209}"/>
          </ac:spMkLst>
        </pc:spChg>
        <pc:spChg chg="add mod">
          <ac:chgData name="minnajoby27@gmail.com" userId="2b4306d8727117eb" providerId="LiveId" clId="{B88B7852-811D-48DC-8D8E-80556797A882}" dt="2025-09-03T06:55:18.982" v="1825" actId="14100"/>
          <ac:spMkLst>
            <pc:docMk/>
            <pc:sldMk cId="1379420302" sldId="414"/>
            <ac:spMk id="9" creationId="{886E1F62-DEF6-276C-3CBF-7B079E3F3A04}"/>
          </ac:spMkLst>
        </pc:spChg>
        <pc:graphicFrameChg chg="add mod">
          <ac:chgData name="minnajoby27@gmail.com" userId="2b4306d8727117eb" providerId="LiveId" clId="{B88B7852-811D-48DC-8D8E-80556797A882}" dt="2025-09-04T13:48:38.526" v="3167" actId="14100"/>
          <ac:graphicFrameMkLst>
            <pc:docMk/>
            <pc:sldMk cId="1379420302" sldId="414"/>
            <ac:graphicFrameMk id="10" creationId="{B2259CED-CCE1-FFA5-2AFF-830F93D657CC}"/>
          </ac:graphicFrameMkLst>
        </pc:graphicFrameChg>
      </pc:sldChg>
      <pc:sldChg chg="addSp delSp modSp new mod chgLayout">
        <pc:chgData name="minnajoby27@gmail.com" userId="2b4306d8727117eb" providerId="LiveId" clId="{B88B7852-811D-48DC-8D8E-80556797A882}" dt="2025-09-04T13:47:58.741" v="3163" actId="1076"/>
        <pc:sldMkLst>
          <pc:docMk/>
          <pc:sldMk cId="1145316075" sldId="415"/>
        </pc:sldMkLst>
        <pc:spChg chg="del mod ord">
          <ac:chgData name="minnajoby27@gmail.com" userId="2b4306d8727117eb" providerId="LiveId" clId="{B88B7852-811D-48DC-8D8E-80556797A882}" dt="2025-09-03T06:27:58.395" v="1722" actId="700"/>
          <ac:spMkLst>
            <pc:docMk/>
            <pc:sldMk cId="1145316075" sldId="415"/>
            <ac:spMk id="2" creationId="{37190635-1A92-A3DE-DFE1-6B8C041F2926}"/>
          </ac:spMkLst>
        </pc:spChg>
        <pc:spChg chg="del mod ord">
          <ac:chgData name="minnajoby27@gmail.com" userId="2b4306d8727117eb" providerId="LiveId" clId="{B88B7852-811D-48DC-8D8E-80556797A882}" dt="2025-09-03T06:27:58.395" v="1722" actId="700"/>
          <ac:spMkLst>
            <pc:docMk/>
            <pc:sldMk cId="1145316075" sldId="415"/>
            <ac:spMk id="3" creationId="{73835EFF-34C6-3FEF-9016-01BA1CAAF09C}"/>
          </ac:spMkLst>
        </pc:spChg>
        <pc:spChg chg="add mod ord">
          <ac:chgData name="minnajoby27@gmail.com" userId="2b4306d8727117eb" providerId="LiveId" clId="{B88B7852-811D-48DC-8D8E-80556797A882}" dt="2025-09-04T13:47:58.741" v="3163" actId="1076"/>
          <ac:spMkLst>
            <pc:docMk/>
            <pc:sldMk cId="1145316075" sldId="415"/>
            <ac:spMk id="4" creationId="{D99EC6B0-5E7C-5F46-5BD0-34634E162838}"/>
          </ac:spMkLst>
        </pc:spChg>
        <pc:spChg chg="add mod ord">
          <ac:chgData name="minnajoby27@gmail.com" userId="2b4306d8727117eb" providerId="LiveId" clId="{B88B7852-811D-48DC-8D8E-80556797A882}" dt="2025-09-04T13:44:49.001" v="3161" actId="255"/>
          <ac:spMkLst>
            <pc:docMk/>
            <pc:sldMk cId="1145316075" sldId="415"/>
            <ac:spMk id="5" creationId="{22550C1F-01D5-9F9E-A043-6B29A46AD864}"/>
          </ac:spMkLst>
        </pc:spChg>
      </pc:sldChg>
      <pc:sldChg chg="addSp delSp modSp new mod chgLayout">
        <pc:chgData name="minnajoby27@gmail.com" userId="2b4306d8727117eb" providerId="LiveId" clId="{B88B7852-811D-48DC-8D8E-80556797A882}" dt="2025-09-04T13:50:00.283" v="3173" actId="123"/>
        <pc:sldMkLst>
          <pc:docMk/>
          <pc:sldMk cId="2060347545" sldId="416"/>
        </pc:sldMkLst>
        <pc:spChg chg="del mod ord">
          <ac:chgData name="minnajoby27@gmail.com" userId="2b4306d8727117eb" providerId="LiveId" clId="{B88B7852-811D-48DC-8D8E-80556797A882}" dt="2025-09-03T06:47:57.884" v="1800" actId="700"/>
          <ac:spMkLst>
            <pc:docMk/>
            <pc:sldMk cId="2060347545" sldId="416"/>
            <ac:spMk id="2" creationId="{B74A0274-175E-8F80-521E-B5097EE09C6B}"/>
          </ac:spMkLst>
        </pc:spChg>
        <pc:spChg chg="del mod ord">
          <ac:chgData name="minnajoby27@gmail.com" userId="2b4306d8727117eb" providerId="LiveId" clId="{B88B7852-811D-48DC-8D8E-80556797A882}" dt="2025-09-03T06:47:57.884" v="1800" actId="700"/>
          <ac:spMkLst>
            <pc:docMk/>
            <pc:sldMk cId="2060347545" sldId="416"/>
            <ac:spMk id="3" creationId="{29332F6E-8CB3-2120-266C-372F00C7D889}"/>
          </ac:spMkLst>
        </pc:spChg>
        <pc:spChg chg="del">
          <ac:chgData name="minnajoby27@gmail.com" userId="2b4306d8727117eb" providerId="LiveId" clId="{B88B7852-811D-48DC-8D8E-80556797A882}" dt="2025-09-03T06:47:57.884" v="1800" actId="700"/>
          <ac:spMkLst>
            <pc:docMk/>
            <pc:sldMk cId="2060347545" sldId="416"/>
            <ac:spMk id="4" creationId="{4737A751-499E-0EFD-7A80-E3DE26C53B46}"/>
          </ac:spMkLst>
        </pc:spChg>
        <pc:spChg chg="add mod ord">
          <ac:chgData name="minnajoby27@gmail.com" userId="2b4306d8727117eb" providerId="LiveId" clId="{B88B7852-811D-48DC-8D8E-80556797A882}" dt="2025-09-04T13:49:39.554" v="3171" actId="20577"/>
          <ac:spMkLst>
            <pc:docMk/>
            <pc:sldMk cId="2060347545" sldId="416"/>
            <ac:spMk id="5" creationId="{5EB48DDB-018A-A786-EF2E-69CDDC9A6494}"/>
          </ac:spMkLst>
        </pc:spChg>
        <pc:spChg chg="add del mod ord">
          <ac:chgData name="minnajoby27@gmail.com" userId="2b4306d8727117eb" providerId="LiveId" clId="{B88B7852-811D-48DC-8D8E-80556797A882}" dt="2025-09-03T10:26:20.624" v="1909" actId="478"/>
          <ac:spMkLst>
            <pc:docMk/>
            <pc:sldMk cId="2060347545" sldId="416"/>
            <ac:spMk id="6" creationId="{4E60BB80-76B1-DC4C-3647-C33E6ECD9035}"/>
          </ac:spMkLst>
        </pc:spChg>
        <pc:spChg chg="add del mod">
          <ac:chgData name="minnajoby27@gmail.com" userId="2b4306d8727117eb" providerId="LiveId" clId="{B88B7852-811D-48DC-8D8E-80556797A882}" dt="2025-09-03T10:26:24.755" v="1911" actId="478"/>
          <ac:spMkLst>
            <pc:docMk/>
            <pc:sldMk cId="2060347545" sldId="416"/>
            <ac:spMk id="9" creationId="{BEF1D6C6-C6AA-8413-A291-11CC60DFECBA}"/>
          </ac:spMkLst>
        </pc:spChg>
        <pc:spChg chg="add del mod">
          <ac:chgData name="minnajoby27@gmail.com" userId="2b4306d8727117eb" providerId="LiveId" clId="{B88B7852-811D-48DC-8D8E-80556797A882}" dt="2025-09-03T10:37:10.747" v="1951" actId="11529"/>
          <ac:spMkLst>
            <pc:docMk/>
            <pc:sldMk cId="2060347545" sldId="416"/>
            <ac:spMk id="10" creationId="{26E97828-FF2F-040F-5394-70123F9CE093}"/>
          </ac:spMkLst>
        </pc:spChg>
        <pc:spChg chg="add del mod">
          <ac:chgData name="minnajoby27@gmail.com" userId="2b4306d8727117eb" providerId="LiveId" clId="{B88B7852-811D-48DC-8D8E-80556797A882}" dt="2025-09-03T10:37:10.313" v="1949" actId="11529"/>
          <ac:spMkLst>
            <pc:docMk/>
            <pc:sldMk cId="2060347545" sldId="416"/>
            <ac:spMk id="11" creationId="{93D2D5C5-B81A-0DE3-A406-9F1B14BC23D2}"/>
          </ac:spMkLst>
        </pc:spChg>
        <pc:spChg chg="add del mod">
          <ac:chgData name="minnajoby27@gmail.com" userId="2b4306d8727117eb" providerId="LiveId" clId="{B88B7852-811D-48DC-8D8E-80556797A882}" dt="2025-09-03T10:37:10.085" v="1948" actId="11529"/>
          <ac:spMkLst>
            <pc:docMk/>
            <pc:sldMk cId="2060347545" sldId="416"/>
            <ac:spMk id="12" creationId="{11DBC46C-F3D1-6484-5C0F-3CBD6C914647}"/>
          </ac:spMkLst>
        </pc:spChg>
        <pc:spChg chg="add mod">
          <ac:chgData name="minnajoby27@gmail.com" userId="2b4306d8727117eb" providerId="LiveId" clId="{B88B7852-811D-48DC-8D8E-80556797A882}" dt="2025-09-04T13:50:00.283" v="3173" actId="123"/>
          <ac:spMkLst>
            <pc:docMk/>
            <pc:sldMk cId="2060347545" sldId="416"/>
            <ac:spMk id="13" creationId="{C750850C-DAB1-E37F-60F2-1E018049DA9C}"/>
          </ac:spMkLst>
        </pc:spChg>
        <pc:graphicFrameChg chg="add mod">
          <ac:chgData name="minnajoby27@gmail.com" userId="2b4306d8727117eb" providerId="LiveId" clId="{B88B7852-811D-48DC-8D8E-80556797A882}" dt="2025-09-03T07:05:27.808" v="1888" actId="12084"/>
          <ac:graphicFrameMkLst>
            <pc:docMk/>
            <pc:sldMk cId="2060347545" sldId="416"/>
            <ac:graphicFrameMk id="7" creationId="{0C151D6A-47CB-9B34-F75E-00C217CE3004}"/>
          </ac:graphicFrameMkLst>
        </pc:graphicFrameChg>
      </pc:sldChg>
      <pc:sldChg chg="addSp delSp modSp new mod chgLayout">
        <pc:chgData name="minnajoby27@gmail.com" userId="2b4306d8727117eb" providerId="LiveId" clId="{B88B7852-811D-48DC-8D8E-80556797A882}" dt="2025-09-04T13:54:46.114" v="3182" actId="1076"/>
        <pc:sldMkLst>
          <pc:docMk/>
          <pc:sldMk cId="4173694302" sldId="417"/>
        </pc:sldMkLst>
        <pc:spChg chg="del mod ord">
          <ac:chgData name="minnajoby27@gmail.com" userId="2b4306d8727117eb" providerId="LiveId" clId="{B88B7852-811D-48DC-8D8E-80556797A882}" dt="2025-09-03T17:09:55.145" v="2181" actId="700"/>
          <ac:spMkLst>
            <pc:docMk/>
            <pc:sldMk cId="4173694302" sldId="417"/>
            <ac:spMk id="2" creationId="{EA86751A-8D5D-0895-8583-F1A61FBBDD2B}"/>
          </ac:spMkLst>
        </pc:spChg>
        <pc:spChg chg="del mod ord">
          <ac:chgData name="minnajoby27@gmail.com" userId="2b4306d8727117eb" providerId="LiveId" clId="{B88B7852-811D-48DC-8D8E-80556797A882}" dt="2025-09-03T17:09:55.145" v="2181" actId="700"/>
          <ac:spMkLst>
            <pc:docMk/>
            <pc:sldMk cId="4173694302" sldId="417"/>
            <ac:spMk id="3" creationId="{10D83E00-9EDB-D180-BBFB-C4FB3ED58747}"/>
          </ac:spMkLst>
        </pc:spChg>
        <pc:spChg chg="add mod ord">
          <ac:chgData name="minnajoby27@gmail.com" userId="2b4306d8727117eb" providerId="LiveId" clId="{B88B7852-811D-48DC-8D8E-80556797A882}" dt="2025-09-04T13:51:01.630" v="3174" actId="255"/>
          <ac:spMkLst>
            <pc:docMk/>
            <pc:sldMk cId="4173694302" sldId="417"/>
            <ac:spMk id="4" creationId="{157A268C-D0A7-B975-FDF4-EED7E2B4D548}"/>
          </ac:spMkLst>
        </pc:spChg>
        <pc:spChg chg="add del mod ord">
          <ac:chgData name="minnajoby27@gmail.com" userId="2b4306d8727117eb" providerId="LiveId" clId="{B88B7852-811D-48DC-8D8E-80556797A882}" dt="2025-09-03T17:10:05.321" v="2184" actId="478"/>
          <ac:spMkLst>
            <pc:docMk/>
            <pc:sldMk cId="4173694302" sldId="417"/>
            <ac:spMk id="5" creationId="{21A70DAF-C45B-FD73-56A5-2AE2682217B2}"/>
          </ac:spMkLst>
        </pc:spChg>
        <pc:spChg chg="add del mod">
          <ac:chgData name="minnajoby27@gmail.com" userId="2b4306d8727117eb" providerId="LiveId" clId="{B88B7852-811D-48DC-8D8E-80556797A882}" dt="2025-09-03T17:11:10.232" v="2193" actId="478"/>
          <ac:spMkLst>
            <pc:docMk/>
            <pc:sldMk cId="4173694302" sldId="417"/>
            <ac:spMk id="6" creationId="{8DB47F14-04B7-3722-2CE7-25B9D957D030}"/>
          </ac:spMkLst>
        </pc:spChg>
        <pc:spChg chg="add del mod">
          <ac:chgData name="minnajoby27@gmail.com" userId="2b4306d8727117eb" providerId="LiveId" clId="{B88B7852-811D-48DC-8D8E-80556797A882}" dt="2025-09-03T17:15:46.642" v="2229" actId="478"/>
          <ac:spMkLst>
            <pc:docMk/>
            <pc:sldMk cId="4173694302" sldId="417"/>
            <ac:spMk id="7" creationId="{4454D66B-CAFA-F079-01D1-17869DEA1FF1}"/>
          </ac:spMkLst>
        </pc:spChg>
        <pc:spChg chg="add del mod">
          <ac:chgData name="minnajoby27@gmail.com" userId="2b4306d8727117eb" providerId="LiveId" clId="{B88B7852-811D-48DC-8D8E-80556797A882}" dt="2025-09-03T17:15:12.561" v="2225" actId="478"/>
          <ac:spMkLst>
            <pc:docMk/>
            <pc:sldMk cId="4173694302" sldId="417"/>
            <ac:spMk id="8" creationId="{A1204DB1-DEB7-3799-5901-48E37E709E0D}"/>
          </ac:spMkLst>
        </pc:spChg>
        <pc:spChg chg="add mod">
          <ac:chgData name="minnajoby27@gmail.com" userId="2b4306d8727117eb" providerId="LiveId" clId="{B88B7852-811D-48DC-8D8E-80556797A882}" dt="2025-09-03T17:11:35.241" v="2195" actId="1076"/>
          <ac:spMkLst>
            <pc:docMk/>
            <pc:sldMk cId="4173694302" sldId="417"/>
            <ac:spMk id="9" creationId="{9927D0CB-1EEF-4C9C-BC0D-7F1C9A237E05}"/>
          </ac:spMkLst>
        </pc:spChg>
        <pc:spChg chg="add mod">
          <ac:chgData name="minnajoby27@gmail.com" userId="2b4306d8727117eb" providerId="LiveId" clId="{B88B7852-811D-48DC-8D8E-80556797A882}" dt="2025-09-03T17:13:52.629" v="2210" actId="1076"/>
          <ac:spMkLst>
            <pc:docMk/>
            <pc:sldMk cId="4173694302" sldId="417"/>
            <ac:spMk id="10" creationId="{57E1C1BA-EAC3-335E-6002-B250A1C83C05}"/>
          </ac:spMkLst>
        </pc:spChg>
        <pc:spChg chg="add mod">
          <ac:chgData name="minnajoby27@gmail.com" userId="2b4306d8727117eb" providerId="LiveId" clId="{B88B7852-811D-48DC-8D8E-80556797A882}" dt="2025-09-04T10:39:30.201" v="2465" actId="1076"/>
          <ac:spMkLst>
            <pc:docMk/>
            <pc:sldMk cId="4173694302" sldId="417"/>
            <ac:spMk id="12" creationId="{CBFDB5F7-451A-F55D-E0B8-449B7FED915A}"/>
          </ac:spMkLst>
        </pc:spChg>
        <pc:spChg chg="add mod">
          <ac:chgData name="minnajoby27@gmail.com" userId="2b4306d8727117eb" providerId="LiveId" clId="{B88B7852-811D-48DC-8D8E-80556797A882}" dt="2025-09-04T13:54:46.114" v="3182" actId="1076"/>
          <ac:spMkLst>
            <pc:docMk/>
            <pc:sldMk cId="4173694302" sldId="417"/>
            <ac:spMk id="13" creationId="{595CC13F-E25D-563E-9218-992DCB3A3A90}"/>
          </ac:spMkLst>
        </pc:spChg>
        <pc:spChg chg="add mod">
          <ac:chgData name="minnajoby27@gmail.com" userId="2b4306d8727117eb" providerId="LiveId" clId="{B88B7852-811D-48DC-8D8E-80556797A882}" dt="2025-09-03T17:20:05.263" v="2252" actId="1076"/>
          <ac:spMkLst>
            <pc:docMk/>
            <pc:sldMk cId="4173694302" sldId="417"/>
            <ac:spMk id="14" creationId="{9B917449-4774-DC11-D438-B7F782B36498}"/>
          </ac:spMkLst>
        </pc:spChg>
        <pc:spChg chg="add del mod">
          <ac:chgData name="minnajoby27@gmail.com" userId="2b4306d8727117eb" providerId="LiveId" clId="{B88B7852-811D-48DC-8D8E-80556797A882}" dt="2025-09-04T10:39:18.069" v="2463" actId="1076"/>
          <ac:spMkLst>
            <pc:docMk/>
            <pc:sldMk cId="4173694302" sldId="417"/>
            <ac:spMk id="15" creationId="{06C0DD03-AABD-7F07-5C90-585C3969A602}"/>
          </ac:spMkLst>
        </pc:spChg>
        <pc:spChg chg="add mod">
          <ac:chgData name="minnajoby27@gmail.com" userId="2b4306d8727117eb" providerId="LiveId" clId="{B88B7852-811D-48DC-8D8E-80556797A882}" dt="2025-09-04T11:56:21.670" v="2744" actId="14100"/>
          <ac:spMkLst>
            <pc:docMk/>
            <pc:sldMk cId="4173694302" sldId="417"/>
            <ac:spMk id="16" creationId="{B790F196-A966-A1CA-EBD8-0ECDC257B697}"/>
          </ac:spMkLst>
        </pc:spChg>
        <pc:spChg chg="add del">
          <ac:chgData name="minnajoby27@gmail.com" userId="2b4306d8727117eb" providerId="LiveId" clId="{B88B7852-811D-48DC-8D8E-80556797A882}" dt="2025-09-03T17:19:31.855" v="2250" actId="478"/>
          <ac:spMkLst>
            <pc:docMk/>
            <pc:sldMk cId="4173694302" sldId="417"/>
            <ac:spMk id="19" creationId="{1BB7E14C-DA98-602D-D4B6-9D2518F476F5}"/>
          </ac:spMkLst>
        </pc:spChg>
        <pc:picChg chg="add del mod">
          <ac:chgData name="minnajoby27@gmail.com" userId="2b4306d8727117eb" providerId="LiveId" clId="{B88B7852-811D-48DC-8D8E-80556797A882}" dt="2025-09-03T17:10:20.206" v="2185" actId="478"/>
          <ac:picMkLst>
            <pc:docMk/>
            <pc:sldMk cId="4173694302" sldId="417"/>
            <ac:picMk id="2049" creationId="{A95A5E0E-3D94-03BB-D112-DE824C204874}"/>
          </ac:picMkLst>
        </pc:picChg>
        <pc:picChg chg="add del mod">
          <ac:chgData name="minnajoby27@gmail.com" userId="2b4306d8727117eb" providerId="LiveId" clId="{B88B7852-811D-48DC-8D8E-80556797A882}" dt="2025-09-03T17:14:52.187" v="2222" actId="478"/>
          <ac:picMkLst>
            <pc:docMk/>
            <pc:sldMk cId="4173694302" sldId="417"/>
            <ac:picMk id="2051" creationId="{820E3775-5053-B97B-B837-B738C2E0C326}"/>
          </ac:picMkLst>
        </pc:picChg>
        <pc:picChg chg="add del mod">
          <ac:chgData name="minnajoby27@gmail.com" userId="2b4306d8727117eb" providerId="LiveId" clId="{B88B7852-811D-48DC-8D8E-80556797A882}" dt="2025-09-03T17:14:54.115" v="2223" actId="478"/>
          <ac:picMkLst>
            <pc:docMk/>
            <pc:sldMk cId="4173694302" sldId="417"/>
            <ac:picMk id="2053" creationId="{3BBDF628-98BA-589A-6379-9CB4CDF362CC}"/>
          </ac:picMkLst>
        </pc:picChg>
        <pc:picChg chg="add del mod">
          <ac:chgData name="minnajoby27@gmail.com" userId="2b4306d8727117eb" providerId="LiveId" clId="{B88B7852-811D-48DC-8D8E-80556797A882}" dt="2025-09-03T17:13:10.494" v="2208" actId="478"/>
          <ac:picMkLst>
            <pc:docMk/>
            <pc:sldMk cId="4173694302" sldId="417"/>
            <ac:picMk id="2055" creationId="{5C570A9A-9D7A-FC16-FED1-778F9FAF5B48}"/>
          </ac:picMkLst>
        </pc:picChg>
        <pc:picChg chg="add del mod">
          <ac:chgData name="minnajoby27@gmail.com" userId="2b4306d8727117eb" providerId="LiveId" clId="{B88B7852-811D-48DC-8D8E-80556797A882}" dt="2025-09-03T17:14:12.678" v="2214" actId="478"/>
          <ac:picMkLst>
            <pc:docMk/>
            <pc:sldMk cId="4173694302" sldId="417"/>
            <ac:picMk id="2057" creationId="{459600EE-B4F1-FAE6-4D78-9B0F572C796E}"/>
          </ac:picMkLst>
        </pc:picChg>
        <pc:cxnChg chg="add mod">
          <ac:chgData name="minnajoby27@gmail.com" userId="2b4306d8727117eb" providerId="LiveId" clId="{B88B7852-811D-48DC-8D8E-80556797A882}" dt="2025-09-04T13:54:46.114" v="3182" actId="1076"/>
          <ac:cxnSpMkLst>
            <pc:docMk/>
            <pc:sldMk cId="4173694302" sldId="417"/>
            <ac:cxnSpMk id="3" creationId="{7D326A99-388F-1390-1710-63A05E5CE335}"/>
          </ac:cxnSpMkLst>
        </pc:cxnChg>
        <pc:cxnChg chg="add del mod">
          <ac:chgData name="minnajoby27@gmail.com" userId="2b4306d8727117eb" providerId="LiveId" clId="{B88B7852-811D-48DC-8D8E-80556797A882}" dt="2025-09-04T10:37:11.626" v="2442" actId="478"/>
          <ac:cxnSpMkLst>
            <pc:docMk/>
            <pc:sldMk cId="4173694302" sldId="417"/>
            <ac:cxnSpMk id="7" creationId="{BEF41E35-ECC4-DD55-92C5-95C74686A20F}"/>
          </ac:cxnSpMkLst>
        </pc:cxnChg>
        <pc:cxnChg chg="add del mod">
          <ac:chgData name="minnajoby27@gmail.com" userId="2b4306d8727117eb" providerId="LiveId" clId="{B88B7852-811D-48DC-8D8E-80556797A882}" dt="2025-09-04T10:37:13.392" v="2443" actId="478"/>
          <ac:cxnSpMkLst>
            <pc:docMk/>
            <pc:sldMk cId="4173694302" sldId="417"/>
            <ac:cxnSpMk id="11" creationId="{E8D40059-78C5-550F-0D87-A539E69B6B92}"/>
          </ac:cxnSpMkLst>
        </pc:cxnChg>
        <pc:cxnChg chg="add del">
          <ac:chgData name="minnajoby27@gmail.com" userId="2b4306d8727117eb" providerId="LiveId" clId="{B88B7852-811D-48DC-8D8E-80556797A882}" dt="2025-09-03T17:14:21.514" v="2216" actId="478"/>
          <ac:cxnSpMkLst>
            <pc:docMk/>
            <pc:sldMk cId="4173694302" sldId="417"/>
            <ac:cxnSpMk id="12" creationId="{99DE963B-4361-785D-F27D-25DA67262E5B}"/>
          </ac:cxnSpMkLst>
        </pc:cxnChg>
        <pc:cxnChg chg="add del mod">
          <ac:chgData name="minnajoby27@gmail.com" userId="2b4306d8727117eb" providerId="LiveId" clId="{B88B7852-811D-48DC-8D8E-80556797A882}" dt="2025-09-03T17:19:01.748" v="2246" actId="11529"/>
          <ac:cxnSpMkLst>
            <pc:docMk/>
            <pc:sldMk cId="4173694302" sldId="417"/>
            <ac:cxnSpMk id="16" creationId="{19F3DB19-490A-E26E-10FA-31DBE0B74AD5}"/>
          </ac:cxnSpMkLst>
        </pc:cxnChg>
        <pc:cxnChg chg="add del mod">
          <ac:chgData name="minnajoby27@gmail.com" userId="2b4306d8727117eb" providerId="LiveId" clId="{B88B7852-811D-48DC-8D8E-80556797A882}" dt="2025-09-03T17:19:12.805" v="2248" actId="11529"/>
          <ac:cxnSpMkLst>
            <pc:docMk/>
            <pc:sldMk cId="4173694302" sldId="417"/>
            <ac:cxnSpMk id="18" creationId="{2B466449-2462-695C-DB70-F1F1A5986F3B}"/>
          </ac:cxnSpMkLst>
        </pc:cxnChg>
        <pc:cxnChg chg="add mod">
          <ac:chgData name="minnajoby27@gmail.com" userId="2b4306d8727117eb" providerId="LiveId" clId="{B88B7852-811D-48DC-8D8E-80556797A882}" dt="2025-09-04T13:54:46.114" v="3182" actId="1076"/>
          <ac:cxnSpMkLst>
            <pc:docMk/>
            <pc:sldMk cId="4173694302" sldId="417"/>
            <ac:cxnSpMk id="21" creationId="{76481F92-BD9E-D392-DE33-03B75808FB18}"/>
          </ac:cxnSpMkLst>
        </pc:cxnChg>
        <pc:cxnChg chg="add del mod">
          <ac:chgData name="minnajoby27@gmail.com" userId="2b4306d8727117eb" providerId="LiveId" clId="{B88B7852-811D-48DC-8D8E-80556797A882}" dt="2025-09-04T10:24:56.454" v="2394" actId="478"/>
          <ac:cxnSpMkLst>
            <pc:docMk/>
            <pc:sldMk cId="4173694302" sldId="417"/>
            <ac:cxnSpMk id="24" creationId="{474F68A8-97E4-8C3F-6384-2D2014F5B4FA}"/>
          </ac:cxnSpMkLst>
        </pc:cxnChg>
        <pc:cxnChg chg="add del mod">
          <ac:chgData name="minnajoby27@gmail.com" userId="2b4306d8727117eb" providerId="LiveId" clId="{B88B7852-811D-48DC-8D8E-80556797A882}" dt="2025-09-03T17:20:40.418" v="2255" actId="478"/>
          <ac:cxnSpMkLst>
            <pc:docMk/>
            <pc:sldMk cId="4173694302" sldId="417"/>
            <ac:cxnSpMk id="26" creationId="{1D6DAB42-5F78-DFF6-A407-2E4023034837}"/>
          </ac:cxnSpMkLst>
        </pc:cxnChg>
        <pc:cxnChg chg="add del">
          <ac:chgData name="minnajoby27@gmail.com" userId="2b4306d8727117eb" providerId="LiveId" clId="{B88B7852-811D-48DC-8D8E-80556797A882}" dt="2025-09-03T17:21:00.642" v="2257" actId="478"/>
          <ac:cxnSpMkLst>
            <pc:docMk/>
            <pc:sldMk cId="4173694302" sldId="417"/>
            <ac:cxnSpMk id="28" creationId="{45D2D452-AC02-B6F4-DF49-89035563777C}"/>
          </ac:cxnSpMkLst>
        </pc:cxnChg>
        <pc:cxnChg chg="add del mod">
          <ac:chgData name="minnajoby27@gmail.com" userId="2b4306d8727117eb" providerId="LiveId" clId="{B88B7852-811D-48DC-8D8E-80556797A882}" dt="2025-09-03T17:24:24.645" v="2291" actId="478"/>
          <ac:cxnSpMkLst>
            <pc:docMk/>
            <pc:sldMk cId="4173694302" sldId="417"/>
            <ac:cxnSpMk id="30" creationId="{42959595-F94D-221E-8D84-F367ED994F21}"/>
          </ac:cxnSpMkLst>
        </pc:cxnChg>
        <pc:cxnChg chg="add del">
          <ac:chgData name="minnajoby27@gmail.com" userId="2b4306d8727117eb" providerId="LiveId" clId="{B88B7852-811D-48DC-8D8E-80556797A882}" dt="2025-09-03T17:23:47.614" v="2282" actId="478"/>
          <ac:cxnSpMkLst>
            <pc:docMk/>
            <pc:sldMk cId="4173694302" sldId="417"/>
            <ac:cxnSpMk id="34" creationId="{1642469F-6F48-093E-4310-D4114B3E931F}"/>
          </ac:cxnSpMkLst>
        </pc:cxnChg>
        <pc:cxnChg chg="add del mod">
          <ac:chgData name="minnajoby27@gmail.com" userId="2b4306d8727117eb" providerId="LiveId" clId="{B88B7852-811D-48DC-8D8E-80556797A882}" dt="2025-09-03T17:22:35.377" v="2267" actId="11529"/>
          <ac:cxnSpMkLst>
            <pc:docMk/>
            <pc:sldMk cId="4173694302" sldId="417"/>
            <ac:cxnSpMk id="36" creationId="{1B576617-5FC5-3105-F864-2A1C6C1097B5}"/>
          </ac:cxnSpMkLst>
        </pc:cxnChg>
        <pc:cxnChg chg="add del mod">
          <ac:chgData name="minnajoby27@gmail.com" userId="2b4306d8727117eb" providerId="LiveId" clId="{B88B7852-811D-48DC-8D8E-80556797A882}" dt="2025-09-03T17:23:43.111" v="2279" actId="11529"/>
          <ac:cxnSpMkLst>
            <pc:docMk/>
            <pc:sldMk cId="4173694302" sldId="417"/>
            <ac:cxnSpMk id="38" creationId="{BCE35B46-4CC2-B7F9-1045-5FBB4ECE1B0A}"/>
          </ac:cxnSpMkLst>
        </pc:cxnChg>
        <pc:cxnChg chg="add del mod">
          <ac:chgData name="minnajoby27@gmail.com" userId="2b4306d8727117eb" providerId="LiveId" clId="{B88B7852-811D-48DC-8D8E-80556797A882}" dt="2025-09-03T17:24:09.671" v="2285" actId="11529"/>
          <ac:cxnSpMkLst>
            <pc:docMk/>
            <pc:sldMk cId="4173694302" sldId="417"/>
            <ac:cxnSpMk id="44" creationId="{D79068F5-1397-0C2A-52BB-3B6C96A02771}"/>
          </ac:cxnSpMkLst>
        </pc:cxnChg>
        <pc:cxnChg chg="add del mod">
          <ac:chgData name="minnajoby27@gmail.com" userId="2b4306d8727117eb" providerId="LiveId" clId="{B88B7852-811D-48DC-8D8E-80556797A882}" dt="2025-09-04T10:18:44.295" v="2389" actId="478"/>
          <ac:cxnSpMkLst>
            <pc:docMk/>
            <pc:sldMk cId="4173694302" sldId="417"/>
            <ac:cxnSpMk id="50" creationId="{0B99E215-160C-174F-5E99-65410DEDC848}"/>
          </ac:cxnSpMkLst>
        </pc:cxnChg>
      </pc:sldChg>
      <pc:sldChg chg="addSp delSp modSp new mod modClrScheme chgLayout">
        <pc:chgData name="minnajoby27@gmail.com" userId="2b4306d8727117eb" providerId="LiveId" clId="{B88B7852-811D-48DC-8D8E-80556797A882}" dt="2025-09-04T14:16:33.161" v="3277" actId="14100"/>
        <pc:sldMkLst>
          <pc:docMk/>
          <pc:sldMk cId="1996748942" sldId="418"/>
        </pc:sldMkLst>
        <pc:spChg chg="del mod ord">
          <ac:chgData name="minnajoby27@gmail.com" userId="2b4306d8727117eb" providerId="LiveId" clId="{B88B7852-811D-48DC-8D8E-80556797A882}" dt="2025-09-04T10:53:48.992" v="2526" actId="700"/>
          <ac:spMkLst>
            <pc:docMk/>
            <pc:sldMk cId="1996748942" sldId="418"/>
            <ac:spMk id="2" creationId="{47C6D3C3-68C7-DD66-B562-1C17BD911052}"/>
          </ac:spMkLst>
        </pc:spChg>
        <pc:spChg chg="del mod ord">
          <ac:chgData name="minnajoby27@gmail.com" userId="2b4306d8727117eb" providerId="LiveId" clId="{B88B7852-811D-48DC-8D8E-80556797A882}" dt="2025-09-04T10:53:48.992" v="2526" actId="700"/>
          <ac:spMkLst>
            <pc:docMk/>
            <pc:sldMk cId="1996748942" sldId="418"/>
            <ac:spMk id="3" creationId="{B5936581-98B7-F438-BD3B-C37D89EA68E9}"/>
          </ac:spMkLst>
        </pc:spChg>
        <pc:spChg chg="add mod ord">
          <ac:chgData name="minnajoby27@gmail.com" userId="2b4306d8727117eb" providerId="LiveId" clId="{B88B7852-811D-48DC-8D8E-80556797A882}" dt="2025-09-04T13:52:02.976" v="3175" actId="255"/>
          <ac:spMkLst>
            <pc:docMk/>
            <pc:sldMk cId="1996748942" sldId="418"/>
            <ac:spMk id="4" creationId="{C9EFB833-27EF-D249-7A62-00F81EEDAE98}"/>
          </ac:spMkLst>
        </pc:spChg>
        <pc:spChg chg="add del mod ord">
          <ac:chgData name="minnajoby27@gmail.com" userId="2b4306d8727117eb" providerId="LiveId" clId="{B88B7852-811D-48DC-8D8E-80556797A882}" dt="2025-09-04T10:54:24.779" v="2532" actId="478"/>
          <ac:spMkLst>
            <pc:docMk/>
            <pc:sldMk cId="1996748942" sldId="418"/>
            <ac:spMk id="5" creationId="{8A9C43E3-071A-0BED-625F-A8D1C4E91E21}"/>
          </ac:spMkLst>
        </pc:spChg>
        <pc:spChg chg="add del mod ord">
          <ac:chgData name="minnajoby27@gmail.com" userId="2b4306d8727117eb" providerId="LiveId" clId="{B88B7852-811D-48DC-8D8E-80556797A882}" dt="2025-09-04T10:54:28.030" v="2533" actId="478"/>
          <ac:spMkLst>
            <pc:docMk/>
            <pc:sldMk cId="1996748942" sldId="418"/>
            <ac:spMk id="6" creationId="{E6BCE02C-2700-780D-4232-C03421ABBB63}"/>
          </ac:spMkLst>
        </pc:spChg>
        <pc:spChg chg="add del">
          <ac:chgData name="minnajoby27@gmail.com" userId="2b4306d8727117eb" providerId="LiveId" clId="{B88B7852-811D-48DC-8D8E-80556797A882}" dt="2025-09-04T10:55:08.086" v="2535" actId="478"/>
          <ac:spMkLst>
            <pc:docMk/>
            <pc:sldMk cId="1996748942" sldId="418"/>
            <ac:spMk id="7" creationId="{E70F6006-E696-99DF-0B04-5F9CD2CF15FA}"/>
          </ac:spMkLst>
        </pc:spChg>
        <pc:spChg chg="add del mod">
          <ac:chgData name="minnajoby27@gmail.com" userId="2b4306d8727117eb" providerId="LiveId" clId="{B88B7852-811D-48DC-8D8E-80556797A882}" dt="2025-09-04T10:57:56.491" v="2539" actId="478"/>
          <ac:spMkLst>
            <pc:docMk/>
            <pc:sldMk cId="1996748942" sldId="418"/>
            <ac:spMk id="8" creationId="{066C8FA7-7AB8-9814-629B-2D9EC1601DB1}"/>
          </ac:spMkLst>
        </pc:spChg>
        <pc:spChg chg="add del mod">
          <ac:chgData name="minnajoby27@gmail.com" userId="2b4306d8727117eb" providerId="LiveId" clId="{B88B7852-811D-48DC-8D8E-80556797A882}" dt="2025-09-04T10:58:34.376" v="2543" actId="478"/>
          <ac:spMkLst>
            <pc:docMk/>
            <pc:sldMk cId="1996748942" sldId="418"/>
            <ac:spMk id="9" creationId="{E92B288F-3E02-F623-33BC-269A2284A03A}"/>
          </ac:spMkLst>
        </pc:spChg>
        <pc:spChg chg="add mod">
          <ac:chgData name="minnajoby27@gmail.com" userId="2b4306d8727117eb" providerId="LiveId" clId="{B88B7852-811D-48DC-8D8E-80556797A882}" dt="2025-09-04T14:16:12.324" v="3274" actId="1076"/>
          <ac:spMkLst>
            <pc:docMk/>
            <pc:sldMk cId="1996748942" sldId="418"/>
            <ac:spMk id="10" creationId="{5ADE82D9-CADD-A00A-FE7C-FAAB7C6B8493}"/>
          </ac:spMkLst>
        </pc:spChg>
        <pc:spChg chg="add mod">
          <ac:chgData name="minnajoby27@gmail.com" userId="2b4306d8727117eb" providerId="LiveId" clId="{B88B7852-811D-48DC-8D8E-80556797A882}" dt="2025-09-04T13:59:09.236" v="3217" actId="1076"/>
          <ac:spMkLst>
            <pc:docMk/>
            <pc:sldMk cId="1996748942" sldId="418"/>
            <ac:spMk id="11" creationId="{448609A8-151E-6DB2-4E32-C4CEC6484FE6}"/>
          </ac:spMkLst>
        </pc:spChg>
        <pc:spChg chg="add del mod">
          <ac:chgData name="minnajoby27@gmail.com" userId="2b4306d8727117eb" providerId="LiveId" clId="{B88B7852-811D-48DC-8D8E-80556797A882}" dt="2025-09-04T11:03:10.098" v="2555" actId="478"/>
          <ac:spMkLst>
            <pc:docMk/>
            <pc:sldMk cId="1996748942" sldId="418"/>
            <ac:spMk id="12" creationId="{8CCA0224-2253-9BF2-92FA-7DEC5194C60C}"/>
          </ac:spMkLst>
        </pc:spChg>
        <pc:spChg chg="add del mod">
          <ac:chgData name="minnajoby27@gmail.com" userId="2b4306d8727117eb" providerId="LiveId" clId="{B88B7852-811D-48DC-8D8E-80556797A882}" dt="2025-09-04T11:05:42.089" v="2572" actId="478"/>
          <ac:spMkLst>
            <pc:docMk/>
            <pc:sldMk cId="1996748942" sldId="418"/>
            <ac:spMk id="13" creationId="{5FAACDF3-9CC7-5F58-8778-9707C18E83AF}"/>
          </ac:spMkLst>
        </pc:spChg>
        <pc:spChg chg="add del mod">
          <ac:chgData name="minnajoby27@gmail.com" userId="2b4306d8727117eb" providerId="LiveId" clId="{B88B7852-811D-48DC-8D8E-80556797A882}" dt="2025-09-04T11:06:19.600" v="2575" actId="478"/>
          <ac:spMkLst>
            <pc:docMk/>
            <pc:sldMk cId="1996748942" sldId="418"/>
            <ac:spMk id="14" creationId="{349DAFD0-56E3-6D99-8101-47D9B2CD44B7}"/>
          </ac:spMkLst>
        </pc:spChg>
        <pc:spChg chg="add del">
          <ac:chgData name="minnajoby27@gmail.com" userId="2b4306d8727117eb" providerId="LiveId" clId="{B88B7852-811D-48DC-8D8E-80556797A882}" dt="2025-09-04T11:05:55.531" v="2574" actId="22"/>
          <ac:spMkLst>
            <pc:docMk/>
            <pc:sldMk cId="1996748942" sldId="418"/>
            <ac:spMk id="16" creationId="{25D448CE-5FDD-4969-0645-BA8C6AE245CC}"/>
          </ac:spMkLst>
        </pc:spChg>
        <pc:spChg chg="add mod">
          <ac:chgData name="minnajoby27@gmail.com" userId="2b4306d8727117eb" providerId="LiveId" clId="{B88B7852-811D-48DC-8D8E-80556797A882}" dt="2025-09-04T13:59:56.593" v="3221" actId="1076"/>
          <ac:spMkLst>
            <pc:docMk/>
            <pc:sldMk cId="1996748942" sldId="418"/>
            <ac:spMk id="17" creationId="{9F27B3FC-FC06-BEA9-76BD-2194BAFB15FE}"/>
          </ac:spMkLst>
        </pc:spChg>
        <pc:spChg chg="add mod">
          <ac:chgData name="minnajoby27@gmail.com" userId="2b4306d8727117eb" providerId="LiveId" clId="{B88B7852-811D-48DC-8D8E-80556797A882}" dt="2025-09-04T14:00:16.976" v="3222" actId="1076"/>
          <ac:spMkLst>
            <pc:docMk/>
            <pc:sldMk cId="1996748942" sldId="418"/>
            <ac:spMk id="18" creationId="{5C1EF5E2-DB8E-0099-37F4-46FE230FBD16}"/>
          </ac:spMkLst>
        </pc:spChg>
        <pc:spChg chg="add del mod">
          <ac:chgData name="minnajoby27@gmail.com" userId="2b4306d8727117eb" providerId="LiveId" clId="{B88B7852-811D-48DC-8D8E-80556797A882}" dt="2025-09-04T11:29:56.630" v="2599" actId="478"/>
          <ac:spMkLst>
            <pc:docMk/>
            <pc:sldMk cId="1996748942" sldId="418"/>
            <ac:spMk id="23" creationId="{DD399E5C-7FED-BA6C-ECE8-C220B0D6952C}"/>
          </ac:spMkLst>
        </pc:spChg>
        <pc:spChg chg="add del mod">
          <ac:chgData name="minnajoby27@gmail.com" userId="2b4306d8727117eb" providerId="LiveId" clId="{B88B7852-811D-48DC-8D8E-80556797A882}" dt="2025-09-04T11:29:54.707" v="2598" actId="478"/>
          <ac:spMkLst>
            <pc:docMk/>
            <pc:sldMk cId="1996748942" sldId="418"/>
            <ac:spMk id="24" creationId="{070821DE-6141-944B-6E32-D10D99E8565A}"/>
          </ac:spMkLst>
        </pc:spChg>
        <pc:spChg chg="add mod">
          <ac:chgData name="minnajoby27@gmail.com" userId="2b4306d8727117eb" providerId="LiveId" clId="{B88B7852-811D-48DC-8D8E-80556797A882}" dt="2025-09-04T14:01:24.986" v="3229" actId="1076"/>
          <ac:spMkLst>
            <pc:docMk/>
            <pc:sldMk cId="1996748942" sldId="418"/>
            <ac:spMk id="25" creationId="{AF914480-B3F8-3609-1941-BBBADB7F88B2}"/>
          </ac:spMkLst>
        </pc:spChg>
        <pc:spChg chg="add mod">
          <ac:chgData name="minnajoby27@gmail.com" userId="2b4306d8727117eb" providerId="LiveId" clId="{B88B7852-811D-48DC-8D8E-80556797A882}" dt="2025-09-04T11:33:09.180" v="2616" actId="1076"/>
          <ac:spMkLst>
            <pc:docMk/>
            <pc:sldMk cId="1996748942" sldId="418"/>
            <ac:spMk id="26" creationId="{95A62631-D7CA-6DA9-F837-7B3BF02B7F71}"/>
          </ac:spMkLst>
        </pc:spChg>
        <pc:spChg chg="add mod">
          <ac:chgData name="minnajoby27@gmail.com" userId="2b4306d8727117eb" providerId="LiveId" clId="{B88B7852-811D-48DC-8D8E-80556797A882}" dt="2025-09-04T14:00:44.403" v="3226" actId="1076"/>
          <ac:spMkLst>
            <pc:docMk/>
            <pc:sldMk cId="1996748942" sldId="418"/>
            <ac:spMk id="34" creationId="{393B8E31-322A-8F04-6083-E434406E819B}"/>
          </ac:spMkLst>
        </pc:spChg>
        <pc:spChg chg="add mod">
          <ac:chgData name="minnajoby27@gmail.com" userId="2b4306d8727117eb" providerId="LiveId" clId="{B88B7852-811D-48DC-8D8E-80556797A882}" dt="2025-09-04T14:00:40.840" v="3225" actId="1076"/>
          <ac:spMkLst>
            <pc:docMk/>
            <pc:sldMk cId="1996748942" sldId="418"/>
            <ac:spMk id="35" creationId="{80DB1B9A-68B3-EF5E-BCD1-04CA44668369}"/>
          </ac:spMkLst>
        </pc:spChg>
        <pc:spChg chg="add mod">
          <ac:chgData name="minnajoby27@gmail.com" userId="2b4306d8727117eb" providerId="LiveId" clId="{B88B7852-811D-48DC-8D8E-80556797A882}" dt="2025-09-04T14:01:28.971" v="3230" actId="1076"/>
          <ac:spMkLst>
            <pc:docMk/>
            <pc:sldMk cId="1996748942" sldId="418"/>
            <ac:spMk id="36" creationId="{7043C22B-8056-9062-20B2-9F70753A28AD}"/>
          </ac:spMkLst>
        </pc:spChg>
        <pc:spChg chg="add del mod">
          <ac:chgData name="minnajoby27@gmail.com" userId="2b4306d8727117eb" providerId="LiveId" clId="{B88B7852-811D-48DC-8D8E-80556797A882}" dt="2025-09-04T14:01:33.285" v="3231" actId="1076"/>
          <ac:spMkLst>
            <pc:docMk/>
            <pc:sldMk cId="1996748942" sldId="418"/>
            <ac:spMk id="37" creationId="{FA337980-2E1F-07FB-347F-0E847A327BAA}"/>
          </ac:spMkLst>
        </pc:spChg>
        <pc:spChg chg="add mod">
          <ac:chgData name="minnajoby27@gmail.com" userId="2b4306d8727117eb" providerId="LiveId" clId="{B88B7852-811D-48DC-8D8E-80556797A882}" dt="2025-09-04T14:01:38.025" v="3232" actId="1076"/>
          <ac:spMkLst>
            <pc:docMk/>
            <pc:sldMk cId="1996748942" sldId="418"/>
            <ac:spMk id="38" creationId="{8835AACD-BD37-493A-CE52-5AD41B056437}"/>
          </ac:spMkLst>
        </pc:spChg>
        <pc:spChg chg="add mod">
          <ac:chgData name="minnajoby27@gmail.com" userId="2b4306d8727117eb" providerId="LiveId" clId="{B88B7852-811D-48DC-8D8E-80556797A882}" dt="2025-09-04T14:00:52.125" v="3227" actId="1076"/>
          <ac:spMkLst>
            <pc:docMk/>
            <pc:sldMk cId="1996748942" sldId="418"/>
            <ac:spMk id="43" creationId="{7BCE49B1-7815-153D-9627-EAEE13184FF3}"/>
          </ac:spMkLst>
        </pc:spChg>
        <pc:spChg chg="add mod">
          <ac:chgData name="minnajoby27@gmail.com" userId="2b4306d8727117eb" providerId="LiveId" clId="{B88B7852-811D-48DC-8D8E-80556797A882}" dt="2025-09-04T14:01:10.608" v="3228" actId="1076"/>
          <ac:spMkLst>
            <pc:docMk/>
            <pc:sldMk cId="1996748942" sldId="418"/>
            <ac:spMk id="44" creationId="{64B7E1F4-0817-129F-C562-25DDDB32245D}"/>
          </ac:spMkLst>
        </pc:spChg>
        <pc:spChg chg="add mod">
          <ac:chgData name="minnajoby27@gmail.com" userId="2b4306d8727117eb" providerId="LiveId" clId="{B88B7852-811D-48DC-8D8E-80556797A882}" dt="2025-09-04T14:02:23.678" v="3235" actId="1076"/>
          <ac:spMkLst>
            <pc:docMk/>
            <pc:sldMk cId="1996748942" sldId="418"/>
            <ac:spMk id="58" creationId="{18B84295-F83E-880F-D497-CE762856D818}"/>
          </ac:spMkLst>
        </pc:spChg>
        <pc:cxnChg chg="add mod">
          <ac:chgData name="minnajoby27@gmail.com" userId="2b4306d8727117eb" providerId="LiveId" clId="{B88B7852-811D-48DC-8D8E-80556797A882}" dt="2025-09-04T13:59:19.404" v="3219" actId="14100"/>
          <ac:cxnSpMkLst>
            <pc:docMk/>
            <pc:sldMk cId="1996748942" sldId="418"/>
            <ac:cxnSpMk id="20" creationId="{ED2B7DE4-FA5D-1DE3-3E75-ED2ADC00306E}"/>
          </ac:cxnSpMkLst>
        </pc:cxnChg>
        <pc:cxnChg chg="add del mod">
          <ac:chgData name="minnajoby27@gmail.com" userId="2b4306d8727117eb" providerId="LiveId" clId="{B88B7852-811D-48DC-8D8E-80556797A882}" dt="2025-09-04T14:00:25.856" v="3223" actId="14100"/>
          <ac:cxnSpMkLst>
            <pc:docMk/>
            <pc:sldMk cId="1996748942" sldId="418"/>
            <ac:cxnSpMk id="22" creationId="{91950016-21E5-EE2E-394C-0E90AE5D9F6F}"/>
          </ac:cxnSpMkLst>
        </pc:cxnChg>
        <pc:cxnChg chg="add mod">
          <ac:chgData name="minnajoby27@gmail.com" userId="2b4306d8727117eb" providerId="LiveId" clId="{B88B7852-811D-48DC-8D8E-80556797A882}" dt="2025-09-04T14:01:24.986" v="3229" actId="1076"/>
          <ac:cxnSpMkLst>
            <pc:docMk/>
            <pc:sldMk cId="1996748942" sldId="418"/>
            <ac:cxnSpMk id="28" creationId="{8645DE36-7A34-97B7-90EB-CE7F040A6041}"/>
          </ac:cxnSpMkLst>
        </pc:cxnChg>
        <pc:cxnChg chg="add mod">
          <ac:chgData name="minnajoby27@gmail.com" userId="2b4306d8727117eb" providerId="LiveId" clId="{B88B7852-811D-48DC-8D8E-80556797A882}" dt="2025-09-04T14:01:24.986" v="3229" actId="1076"/>
          <ac:cxnSpMkLst>
            <pc:docMk/>
            <pc:sldMk cId="1996748942" sldId="418"/>
            <ac:cxnSpMk id="31" creationId="{3CB56E09-AD62-FF48-BB14-54F8F26A9336}"/>
          </ac:cxnSpMkLst>
        </pc:cxnChg>
        <pc:cxnChg chg="add mod">
          <ac:chgData name="minnajoby27@gmail.com" userId="2b4306d8727117eb" providerId="LiveId" clId="{B88B7852-811D-48DC-8D8E-80556797A882}" dt="2025-09-04T14:01:24.986" v="3229" actId="1076"/>
          <ac:cxnSpMkLst>
            <pc:docMk/>
            <pc:sldMk cId="1996748942" sldId="418"/>
            <ac:cxnSpMk id="33" creationId="{9E39DC5D-7639-E954-7CEF-2EC7F98B80D0}"/>
          </ac:cxnSpMkLst>
        </pc:cxnChg>
        <pc:cxnChg chg="add mod">
          <ac:chgData name="minnajoby27@gmail.com" userId="2b4306d8727117eb" providerId="LiveId" clId="{B88B7852-811D-48DC-8D8E-80556797A882}" dt="2025-09-04T14:16:33.161" v="3277" actId="14100"/>
          <ac:cxnSpMkLst>
            <pc:docMk/>
            <pc:sldMk cId="1996748942" sldId="418"/>
            <ac:cxnSpMk id="40" creationId="{BD19D776-89AC-67AC-66B0-A9CDE00C2B59}"/>
          </ac:cxnSpMkLst>
        </pc:cxnChg>
        <pc:cxnChg chg="add del mod">
          <ac:chgData name="minnajoby27@gmail.com" userId="2b4306d8727117eb" providerId="LiveId" clId="{B88B7852-811D-48DC-8D8E-80556797A882}" dt="2025-09-04T14:00:31.345" v="3224" actId="14100"/>
          <ac:cxnSpMkLst>
            <pc:docMk/>
            <pc:sldMk cId="1996748942" sldId="418"/>
            <ac:cxnSpMk id="42" creationId="{10658CA1-BAEF-51CB-983A-89D9F866CF2E}"/>
          </ac:cxnSpMkLst>
        </pc:cxnChg>
        <pc:cxnChg chg="add del mod">
          <ac:chgData name="minnajoby27@gmail.com" userId="2b4306d8727117eb" providerId="LiveId" clId="{B88B7852-811D-48DC-8D8E-80556797A882}" dt="2025-09-04T13:57:19.279" v="3205" actId="11529"/>
          <ac:cxnSpMkLst>
            <pc:docMk/>
            <pc:sldMk cId="1996748942" sldId="418"/>
            <ac:cxnSpMk id="61" creationId="{147FA2E7-6571-5463-90FD-D823A8AEDD12}"/>
          </ac:cxnSpMkLst>
        </pc:cxnChg>
      </pc:sldChg>
      <pc:sldChg chg="delSp modSp new mod">
        <pc:chgData name="minnajoby27@gmail.com" userId="2b4306d8727117eb" providerId="LiveId" clId="{B88B7852-811D-48DC-8D8E-80556797A882}" dt="2025-09-04T17:16:10.637" v="4253" actId="2711"/>
        <pc:sldMkLst>
          <pc:docMk/>
          <pc:sldMk cId="4537509" sldId="419"/>
        </pc:sldMkLst>
        <pc:spChg chg="mod">
          <ac:chgData name="minnajoby27@gmail.com" userId="2b4306d8727117eb" providerId="LiveId" clId="{B88B7852-811D-48DC-8D8E-80556797A882}" dt="2025-09-04T17:15:49.290" v="4246" actId="20577"/>
          <ac:spMkLst>
            <pc:docMk/>
            <pc:sldMk cId="4537509" sldId="419"/>
            <ac:spMk id="2" creationId="{4CA9CC45-6EE0-6B1D-2325-99F3C36C4013}"/>
          </ac:spMkLst>
        </pc:spChg>
        <pc:spChg chg="mod">
          <ac:chgData name="minnajoby27@gmail.com" userId="2b4306d8727117eb" providerId="LiveId" clId="{B88B7852-811D-48DC-8D8E-80556797A882}" dt="2025-09-04T17:16:10.637" v="4253" actId="2711"/>
          <ac:spMkLst>
            <pc:docMk/>
            <pc:sldMk cId="4537509" sldId="419"/>
            <ac:spMk id="3" creationId="{2E9B949C-5C12-86A9-8E0F-49A439C273B5}"/>
          </ac:spMkLst>
        </pc:spChg>
        <pc:spChg chg="del">
          <ac:chgData name="minnajoby27@gmail.com" userId="2b4306d8727117eb" providerId="LiveId" clId="{B88B7852-811D-48DC-8D8E-80556797A882}" dt="2025-09-04T12:07:40.035" v="2764" actId="478"/>
          <ac:spMkLst>
            <pc:docMk/>
            <pc:sldMk cId="4537509" sldId="419"/>
            <ac:spMk id="4" creationId="{22CEB22C-1E3A-F269-D503-186797E12FCF}"/>
          </ac:spMkLst>
        </pc:spChg>
      </pc:sldChg>
      <pc:sldChg chg="addSp delSp modSp new mod chgLayout">
        <pc:chgData name="minnajoby27@gmail.com" userId="2b4306d8727117eb" providerId="LiveId" clId="{B88B7852-811D-48DC-8D8E-80556797A882}" dt="2025-09-04T17:18:35.580" v="4275" actId="12"/>
        <pc:sldMkLst>
          <pc:docMk/>
          <pc:sldMk cId="671821665" sldId="420"/>
        </pc:sldMkLst>
        <pc:spChg chg="del mod ord">
          <ac:chgData name="minnajoby27@gmail.com" userId="2b4306d8727117eb" providerId="LiveId" clId="{B88B7852-811D-48DC-8D8E-80556797A882}" dt="2025-09-04T12:12:06.541" v="2778" actId="700"/>
          <ac:spMkLst>
            <pc:docMk/>
            <pc:sldMk cId="671821665" sldId="420"/>
            <ac:spMk id="2" creationId="{88877E34-F78C-EE3A-C50B-58E6DF4F258F}"/>
          </ac:spMkLst>
        </pc:spChg>
        <pc:spChg chg="del mod ord">
          <ac:chgData name="minnajoby27@gmail.com" userId="2b4306d8727117eb" providerId="LiveId" clId="{B88B7852-811D-48DC-8D8E-80556797A882}" dt="2025-09-04T12:12:06.541" v="2778" actId="700"/>
          <ac:spMkLst>
            <pc:docMk/>
            <pc:sldMk cId="671821665" sldId="420"/>
            <ac:spMk id="3" creationId="{E3882AAA-B119-6D24-5A13-832351C49C9C}"/>
          </ac:spMkLst>
        </pc:spChg>
        <pc:spChg chg="del">
          <ac:chgData name="minnajoby27@gmail.com" userId="2b4306d8727117eb" providerId="LiveId" clId="{B88B7852-811D-48DC-8D8E-80556797A882}" dt="2025-09-04T12:12:06.541" v="2778" actId="700"/>
          <ac:spMkLst>
            <pc:docMk/>
            <pc:sldMk cId="671821665" sldId="420"/>
            <ac:spMk id="4" creationId="{1FCA1E00-2FE8-71B0-905B-16E6D819648F}"/>
          </ac:spMkLst>
        </pc:spChg>
        <pc:spChg chg="add mod ord">
          <ac:chgData name="minnajoby27@gmail.com" userId="2b4306d8727117eb" providerId="LiveId" clId="{B88B7852-811D-48DC-8D8E-80556797A882}" dt="2025-09-04T14:19:10.855" v="3283" actId="255"/>
          <ac:spMkLst>
            <pc:docMk/>
            <pc:sldMk cId="671821665" sldId="420"/>
            <ac:spMk id="5" creationId="{00560505-A1EC-04F4-705E-261FB17CB0C0}"/>
          </ac:spMkLst>
        </pc:spChg>
        <pc:spChg chg="add mod ord">
          <ac:chgData name="minnajoby27@gmail.com" userId="2b4306d8727117eb" providerId="LiveId" clId="{B88B7852-811D-48DC-8D8E-80556797A882}" dt="2025-09-04T17:18:35.580" v="4275" actId="12"/>
          <ac:spMkLst>
            <pc:docMk/>
            <pc:sldMk cId="671821665" sldId="420"/>
            <ac:spMk id="6" creationId="{7AD509FF-5C17-B7F5-6DB5-4E41E4C1E476}"/>
          </ac:spMkLst>
        </pc:spChg>
      </pc:sldChg>
      <pc:sldChg chg="addSp delSp modSp new mod chgLayout">
        <pc:chgData name="minnajoby27@gmail.com" userId="2b4306d8727117eb" providerId="LiveId" clId="{B88B7852-811D-48DC-8D8E-80556797A882}" dt="2025-09-04T17:19:54.570" v="4287" actId="14100"/>
        <pc:sldMkLst>
          <pc:docMk/>
          <pc:sldMk cId="1261741369" sldId="421"/>
        </pc:sldMkLst>
        <pc:spChg chg="del">
          <ac:chgData name="minnajoby27@gmail.com" userId="2b4306d8727117eb" providerId="LiveId" clId="{B88B7852-811D-48DC-8D8E-80556797A882}" dt="2025-09-04T12:14:36.512" v="2795" actId="6264"/>
          <ac:spMkLst>
            <pc:docMk/>
            <pc:sldMk cId="1261741369" sldId="421"/>
            <ac:spMk id="2" creationId="{B0850BF1-B7C1-9E4D-8444-C4ACCB7E8A30}"/>
          </ac:spMkLst>
        </pc:spChg>
        <pc:spChg chg="del">
          <ac:chgData name="minnajoby27@gmail.com" userId="2b4306d8727117eb" providerId="LiveId" clId="{B88B7852-811D-48DC-8D8E-80556797A882}" dt="2025-09-04T12:14:36.512" v="2795" actId="6264"/>
          <ac:spMkLst>
            <pc:docMk/>
            <pc:sldMk cId="1261741369" sldId="421"/>
            <ac:spMk id="3" creationId="{49744E63-0D0B-7478-D4A0-09814D7A8857}"/>
          </ac:spMkLst>
        </pc:spChg>
        <pc:spChg chg="add del mod ord">
          <ac:chgData name="minnajoby27@gmail.com" userId="2b4306d8727117eb" providerId="LiveId" clId="{B88B7852-811D-48DC-8D8E-80556797A882}" dt="2025-09-04T12:14:41.692" v="2796" actId="700"/>
          <ac:spMkLst>
            <pc:docMk/>
            <pc:sldMk cId="1261741369" sldId="421"/>
            <ac:spMk id="4" creationId="{2753B668-F3F2-CAEF-DC58-061A356A6741}"/>
          </ac:spMkLst>
        </pc:spChg>
        <pc:spChg chg="add del mod ord">
          <ac:chgData name="minnajoby27@gmail.com" userId="2b4306d8727117eb" providerId="LiveId" clId="{B88B7852-811D-48DC-8D8E-80556797A882}" dt="2025-09-04T12:14:41.692" v="2796" actId="700"/>
          <ac:spMkLst>
            <pc:docMk/>
            <pc:sldMk cId="1261741369" sldId="421"/>
            <ac:spMk id="5" creationId="{CA5CD25A-2D66-51BE-415C-45467D8FD3E8}"/>
          </ac:spMkLst>
        </pc:spChg>
        <pc:spChg chg="add mod ord">
          <ac:chgData name="minnajoby27@gmail.com" userId="2b4306d8727117eb" providerId="LiveId" clId="{B88B7852-811D-48DC-8D8E-80556797A882}" dt="2025-09-04T14:21:38.011" v="3299" actId="255"/>
          <ac:spMkLst>
            <pc:docMk/>
            <pc:sldMk cId="1261741369" sldId="421"/>
            <ac:spMk id="6" creationId="{6070E38E-D525-84A7-322F-244DF87CD5C1}"/>
          </ac:spMkLst>
        </pc:spChg>
        <pc:spChg chg="add mod ord">
          <ac:chgData name="minnajoby27@gmail.com" userId="2b4306d8727117eb" providerId="LiveId" clId="{B88B7852-811D-48DC-8D8E-80556797A882}" dt="2025-09-04T17:19:54.570" v="4287" actId="14100"/>
          <ac:spMkLst>
            <pc:docMk/>
            <pc:sldMk cId="1261741369" sldId="421"/>
            <ac:spMk id="7" creationId="{C741813F-56B6-30FD-0FD5-7F4D9B91F8C8}"/>
          </ac:spMkLst>
        </pc:spChg>
      </pc:sldChg>
      <pc:sldChg chg="addSp delSp modSp new mod modClrScheme chgLayout">
        <pc:chgData name="minnajoby27@gmail.com" userId="2b4306d8727117eb" providerId="LiveId" clId="{B88B7852-811D-48DC-8D8E-80556797A882}" dt="2025-09-04T16:09:31.477" v="3788" actId="14100"/>
        <pc:sldMkLst>
          <pc:docMk/>
          <pc:sldMk cId="4123377181" sldId="422"/>
        </pc:sldMkLst>
        <pc:spChg chg="mod ord">
          <ac:chgData name="minnajoby27@gmail.com" userId="2b4306d8727117eb" providerId="LiveId" clId="{B88B7852-811D-48DC-8D8E-80556797A882}" dt="2025-09-04T12:29:18.829" v="2845" actId="1076"/>
          <ac:spMkLst>
            <pc:docMk/>
            <pc:sldMk cId="4123377181" sldId="422"/>
            <ac:spMk id="2" creationId="{AA7B2E92-9924-A296-0DE7-FEC1BDAD1FD0}"/>
          </ac:spMkLst>
        </pc:spChg>
        <pc:spChg chg="del">
          <ac:chgData name="minnajoby27@gmail.com" userId="2b4306d8727117eb" providerId="LiveId" clId="{B88B7852-811D-48DC-8D8E-80556797A882}" dt="2025-09-04T12:24:55.551" v="2812" actId="931"/>
          <ac:spMkLst>
            <pc:docMk/>
            <pc:sldMk cId="4123377181" sldId="422"/>
            <ac:spMk id="3" creationId="{91589D71-1854-C5CC-422B-EAA9B6F3B503}"/>
          </ac:spMkLst>
        </pc:spChg>
        <pc:spChg chg="add del mod ord">
          <ac:chgData name="minnajoby27@gmail.com" userId="2b4306d8727117eb" providerId="LiveId" clId="{B88B7852-811D-48DC-8D8E-80556797A882}" dt="2025-09-04T12:29:01.578" v="2841" actId="478"/>
          <ac:spMkLst>
            <pc:docMk/>
            <pc:sldMk cId="4123377181" sldId="422"/>
            <ac:spMk id="10" creationId="{545A1E4D-E822-358D-BD3E-C7289D6DD399}"/>
          </ac:spMkLst>
        </pc:spChg>
        <pc:spChg chg="add mod">
          <ac:chgData name="minnajoby27@gmail.com" userId="2b4306d8727117eb" providerId="LiveId" clId="{B88B7852-811D-48DC-8D8E-80556797A882}" dt="2025-09-04T16:08:15.943" v="3772" actId="1076"/>
          <ac:spMkLst>
            <pc:docMk/>
            <pc:sldMk cId="4123377181" sldId="422"/>
            <ac:spMk id="12" creationId="{7DA1D828-F66D-9DEC-E2CE-7C40E38F065A}"/>
          </ac:spMkLst>
        </pc:spChg>
        <pc:spChg chg="add del mod">
          <ac:chgData name="minnajoby27@gmail.com" userId="2b4306d8727117eb" providerId="LiveId" clId="{B88B7852-811D-48DC-8D8E-80556797A882}" dt="2025-09-04T16:08:27.704" v="3775" actId="1076"/>
          <ac:spMkLst>
            <pc:docMk/>
            <pc:sldMk cId="4123377181" sldId="422"/>
            <ac:spMk id="13" creationId="{19DE9EEA-DE6E-D99D-7FC7-EFA175BDC824}"/>
          </ac:spMkLst>
        </pc:spChg>
        <pc:spChg chg="add del mod">
          <ac:chgData name="minnajoby27@gmail.com" userId="2b4306d8727117eb" providerId="LiveId" clId="{B88B7852-811D-48DC-8D8E-80556797A882}" dt="2025-09-04T16:08:55.271" v="3780" actId="478"/>
          <ac:spMkLst>
            <pc:docMk/>
            <pc:sldMk cId="4123377181" sldId="422"/>
            <ac:spMk id="16" creationId="{2C2CBEE3-5DDB-97C0-D5D8-9D22A6A47CE2}"/>
          </ac:spMkLst>
        </pc:spChg>
        <pc:spChg chg="add mod">
          <ac:chgData name="minnajoby27@gmail.com" userId="2b4306d8727117eb" providerId="LiveId" clId="{B88B7852-811D-48DC-8D8E-80556797A882}" dt="2025-09-04T16:09:22.277" v="3786" actId="20577"/>
          <ac:spMkLst>
            <pc:docMk/>
            <pc:sldMk cId="4123377181" sldId="422"/>
            <ac:spMk id="17" creationId="{311E2BD1-094A-C6BF-1CEC-095DEDB7E20F}"/>
          </ac:spMkLst>
        </pc:spChg>
        <pc:picChg chg="add mod ord">
          <ac:chgData name="minnajoby27@gmail.com" userId="2b4306d8727117eb" providerId="LiveId" clId="{B88B7852-811D-48DC-8D8E-80556797A882}" dt="2025-09-04T16:08:12.681" v="3771" actId="14100"/>
          <ac:picMkLst>
            <pc:docMk/>
            <pc:sldMk cId="4123377181" sldId="422"/>
            <ac:picMk id="5" creationId="{A0CE663F-23FC-6DE4-87A0-6870CB92EA86}"/>
          </ac:picMkLst>
        </pc:picChg>
        <pc:picChg chg="add del mod">
          <ac:chgData name="minnajoby27@gmail.com" userId="2b4306d8727117eb" providerId="LiveId" clId="{B88B7852-811D-48DC-8D8E-80556797A882}" dt="2025-09-04T12:27:50.483" v="2830" actId="478"/>
          <ac:picMkLst>
            <pc:docMk/>
            <pc:sldMk cId="4123377181" sldId="422"/>
            <ac:picMk id="7" creationId="{858610EB-2E3F-BBB5-10B2-1165CD192590}"/>
          </ac:picMkLst>
        </pc:picChg>
        <pc:picChg chg="add mod">
          <ac:chgData name="minnajoby27@gmail.com" userId="2b4306d8727117eb" providerId="LiveId" clId="{B88B7852-811D-48DC-8D8E-80556797A882}" dt="2025-09-04T16:08:19.550" v="3773" actId="1076"/>
          <ac:picMkLst>
            <pc:docMk/>
            <pc:sldMk cId="4123377181" sldId="422"/>
            <ac:picMk id="9" creationId="{239015F1-876E-9C9F-29BA-A042C15BC63E}"/>
          </ac:picMkLst>
        </pc:picChg>
        <pc:picChg chg="add mod">
          <ac:chgData name="minnajoby27@gmail.com" userId="2b4306d8727117eb" providerId="LiveId" clId="{B88B7852-811D-48DC-8D8E-80556797A882}" dt="2025-09-04T16:09:31.477" v="3788" actId="14100"/>
          <ac:picMkLst>
            <pc:docMk/>
            <pc:sldMk cId="4123377181" sldId="422"/>
            <ac:picMk id="14" creationId="{6F39D6B6-BCD3-62B2-9436-55625880D770}"/>
          </ac:picMkLst>
        </pc:picChg>
      </pc:sldChg>
      <pc:sldChg chg="addSp delSp modSp new mod modClrScheme chgLayout">
        <pc:chgData name="minnajoby27@gmail.com" userId="2b4306d8727117eb" providerId="LiveId" clId="{B88B7852-811D-48DC-8D8E-80556797A882}" dt="2025-09-04T16:11:17.865" v="3801" actId="478"/>
        <pc:sldMkLst>
          <pc:docMk/>
          <pc:sldMk cId="159768896" sldId="423"/>
        </pc:sldMkLst>
        <pc:spChg chg="mod ord">
          <ac:chgData name="minnajoby27@gmail.com" userId="2b4306d8727117eb" providerId="LiveId" clId="{B88B7852-811D-48DC-8D8E-80556797A882}" dt="2025-09-04T15:05:11.916" v="3407" actId="1076"/>
          <ac:spMkLst>
            <pc:docMk/>
            <pc:sldMk cId="159768896" sldId="423"/>
            <ac:spMk id="2" creationId="{E5D05354-09C4-F432-9619-891E80F40919}"/>
          </ac:spMkLst>
        </pc:spChg>
        <pc:spChg chg="del">
          <ac:chgData name="minnajoby27@gmail.com" userId="2b4306d8727117eb" providerId="LiveId" clId="{B88B7852-811D-48DC-8D8E-80556797A882}" dt="2025-09-04T12:30:29.589" v="2853" actId="931"/>
          <ac:spMkLst>
            <pc:docMk/>
            <pc:sldMk cId="159768896" sldId="423"/>
            <ac:spMk id="3" creationId="{7AC80E3F-59C1-CF3E-5F88-3B7DFB8C9AB1}"/>
          </ac:spMkLst>
        </pc:spChg>
        <pc:spChg chg="del">
          <ac:chgData name="minnajoby27@gmail.com" userId="2b4306d8727117eb" providerId="LiveId" clId="{B88B7852-811D-48DC-8D8E-80556797A882}" dt="2025-09-04T12:30:45.762" v="2855" actId="931"/>
          <ac:spMkLst>
            <pc:docMk/>
            <pc:sldMk cId="159768896" sldId="423"/>
            <ac:spMk id="4" creationId="{26D5C0D7-A452-182F-BA88-057593EF94D4}"/>
          </ac:spMkLst>
        </pc:spChg>
        <pc:spChg chg="add del mod">
          <ac:chgData name="minnajoby27@gmail.com" userId="2b4306d8727117eb" providerId="LiveId" clId="{B88B7852-811D-48DC-8D8E-80556797A882}" dt="2025-09-04T15:04:52.437" v="3403" actId="478"/>
          <ac:spMkLst>
            <pc:docMk/>
            <pc:sldMk cId="159768896" sldId="423"/>
            <ac:spMk id="9" creationId="{37C4408E-459D-B524-308A-481A77C11964}"/>
          </ac:spMkLst>
        </pc:spChg>
        <pc:spChg chg="add del mod ord">
          <ac:chgData name="minnajoby27@gmail.com" userId="2b4306d8727117eb" providerId="LiveId" clId="{B88B7852-811D-48DC-8D8E-80556797A882}" dt="2025-09-04T15:04:20.280" v="3388" actId="700"/>
          <ac:spMkLst>
            <pc:docMk/>
            <pc:sldMk cId="159768896" sldId="423"/>
            <ac:spMk id="12" creationId="{776063B5-867B-6C8B-D174-1FBFEAE57115}"/>
          </ac:spMkLst>
        </pc:spChg>
        <pc:spChg chg="add del mod">
          <ac:chgData name="minnajoby27@gmail.com" userId="2b4306d8727117eb" providerId="LiveId" clId="{B88B7852-811D-48DC-8D8E-80556797A882}" dt="2025-09-04T15:54:56.516" v="3602" actId="478"/>
          <ac:spMkLst>
            <pc:docMk/>
            <pc:sldMk cId="159768896" sldId="423"/>
            <ac:spMk id="13" creationId="{F0566F80-AA09-8D19-B0E6-A5EE495ABB8E}"/>
          </ac:spMkLst>
        </pc:spChg>
        <pc:spChg chg="add mod">
          <ac:chgData name="minnajoby27@gmail.com" userId="2b4306d8727117eb" providerId="LiveId" clId="{B88B7852-811D-48DC-8D8E-80556797A882}" dt="2025-09-04T16:10:06.631" v="3792" actId="20577"/>
          <ac:spMkLst>
            <pc:docMk/>
            <pc:sldMk cId="159768896" sldId="423"/>
            <ac:spMk id="14" creationId="{3E1B87B9-557D-839F-A8FA-BECFD6589B9F}"/>
          </ac:spMkLst>
        </pc:spChg>
        <pc:spChg chg="add del mod">
          <ac:chgData name="minnajoby27@gmail.com" userId="2b4306d8727117eb" providerId="LiveId" clId="{B88B7852-811D-48DC-8D8E-80556797A882}" dt="2025-09-04T15:56:06.476" v="3627" actId="478"/>
          <ac:spMkLst>
            <pc:docMk/>
            <pc:sldMk cId="159768896" sldId="423"/>
            <ac:spMk id="15" creationId="{E12AAAC5-0466-C12B-4FEE-E01C5FE5FC07}"/>
          </ac:spMkLst>
        </pc:spChg>
        <pc:spChg chg="add mod">
          <ac:chgData name="minnajoby27@gmail.com" userId="2b4306d8727117eb" providerId="LiveId" clId="{B88B7852-811D-48DC-8D8E-80556797A882}" dt="2025-09-04T16:10:29.643" v="3795" actId="1076"/>
          <ac:spMkLst>
            <pc:docMk/>
            <pc:sldMk cId="159768896" sldId="423"/>
            <ac:spMk id="16" creationId="{A659F045-9473-2BD5-22B9-03505592E592}"/>
          </ac:spMkLst>
        </pc:spChg>
        <pc:spChg chg="add del mod">
          <ac:chgData name="minnajoby27@gmail.com" userId="2b4306d8727117eb" providerId="LiveId" clId="{B88B7852-811D-48DC-8D8E-80556797A882}" dt="2025-09-04T16:11:17.865" v="3801" actId="478"/>
          <ac:spMkLst>
            <pc:docMk/>
            <pc:sldMk cId="159768896" sldId="423"/>
            <ac:spMk id="17" creationId="{A7720986-F88C-93AD-CF59-F7674D5C7882}"/>
          </ac:spMkLst>
        </pc:spChg>
        <pc:spChg chg="add mod">
          <ac:chgData name="minnajoby27@gmail.com" userId="2b4306d8727117eb" providerId="LiveId" clId="{B88B7852-811D-48DC-8D8E-80556797A882}" dt="2025-09-04T16:11:14.510" v="3800" actId="1076"/>
          <ac:spMkLst>
            <pc:docMk/>
            <pc:sldMk cId="159768896" sldId="423"/>
            <ac:spMk id="19" creationId="{E317DE37-0C16-011D-F6AD-5A67471FA969}"/>
          </ac:spMkLst>
        </pc:spChg>
        <pc:picChg chg="add mod ord">
          <ac:chgData name="minnajoby27@gmail.com" userId="2b4306d8727117eb" providerId="LiveId" clId="{B88B7852-811D-48DC-8D8E-80556797A882}" dt="2025-09-04T15:55:11.193" v="3605" actId="1076"/>
          <ac:picMkLst>
            <pc:docMk/>
            <pc:sldMk cId="159768896" sldId="423"/>
            <ac:picMk id="6" creationId="{52890080-9A46-E5F3-7C72-01C5FF1C9D49}"/>
          </ac:picMkLst>
        </pc:picChg>
        <pc:picChg chg="add mod ord">
          <ac:chgData name="minnajoby27@gmail.com" userId="2b4306d8727117eb" providerId="LiveId" clId="{B88B7852-811D-48DC-8D8E-80556797A882}" dt="2025-09-04T16:10:12.239" v="3793" actId="1076"/>
          <ac:picMkLst>
            <pc:docMk/>
            <pc:sldMk cId="159768896" sldId="423"/>
            <ac:picMk id="8" creationId="{B2BFD435-534D-0CD9-F14C-7435AE0C5222}"/>
          </ac:picMkLst>
        </pc:picChg>
        <pc:picChg chg="add del mod">
          <ac:chgData name="minnajoby27@gmail.com" userId="2b4306d8727117eb" providerId="LiveId" clId="{B88B7852-811D-48DC-8D8E-80556797A882}" dt="2025-09-04T16:09:02.283" v="3781" actId="478"/>
          <ac:picMkLst>
            <pc:docMk/>
            <pc:sldMk cId="159768896" sldId="423"/>
            <ac:picMk id="11" creationId="{68719579-75F5-EF66-D1E4-ACA448C8F16B}"/>
          </ac:picMkLst>
        </pc:picChg>
        <pc:picChg chg="add mod">
          <ac:chgData name="minnajoby27@gmail.com" userId="2b4306d8727117eb" providerId="LiveId" clId="{B88B7852-811D-48DC-8D8E-80556797A882}" dt="2025-09-04T16:10:50.132" v="3798" actId="1076"/>
          <ac:picMkLst>
            <pc:docMk/>
            <pc:sldMk cId="159768896" sldId="423"/>
            <ac:picMk id="18" creationId="{CF38F47C-B16A-D5E7-0F0B-1456BA0C9B11}"/>
          </ac:picMkLst>
        </pc:picChg>
      </pc:sldChg>
      <pc:sldChg chg="addSp delSp modSp new mod chgLayout">
        <pc:chgData name="minnajoby27@gmail.com" userId="2b4306d8727117eb" providerId="LiveId" clId="{B88B7852-811D-48DC-8D8E-80556797A882}" dt="2025-09-04T15:48:32.816" v="3528" actId="1076"/>
        <pc:sldMkLst>
          <pc:docMk/>
          <pc:sldMk cId="241433354" sldId="424"/>
        </pc:sldMkLst>
        <pc:spChg chg="del mod ord">
          <ac:chgData name="minnajoby27@gmail.com" userId="2b4306d8727117eb" providerId="LiveId" clId="{B88B7852-811D-48DC-8D8E-80556797A882}" dt="2025-09-04T12:34:03.670" v="2860" actId="700"/>
          <ac:spMkLst>
            <pc:docMk/>
            <pc:sldMk cId="241433354" sldId="424"/>
            <ac:spMk id="2" creationId="{8F8681AF-8D79-B7E5-568E-6DDB81A4BA1E}"/>
          </ac:spMkLst>
        </pc:spChg>
        <pc:spChg chg="del mod ord">
          <ac:chgData name="minnajoby27@gmail.com" userId="2b4306d8727117eb" providerId="LiveId" clId="{B88B7852-811D-48DC-8D8E-80556797A882}" dt="2025-09-04T12:34:03.670" v="2860" actId="700"/>
          <ac:spMkLst>
            <pc:docMk/>
            <pc:sldMk cId="241433354" sldId="424"/>
            <ac:spMk id="3" creationId="{4042DD82-254A-2EBF-6BBB-153B2E4A716D}"/>
          </ac:spMkLst>
        </pc:spChg>
        <pc:spChg chg="del">
          <ac:chgData name="minnajoby27@gmail.com" userId="2b4306d8727117eb" providerId="LiveId" clId="{B88B7852-811D-48DC-8D8E-80556797A882}" dt="2025-09-04T12:34:03.670" v="2860" actId="700"/>
          <ac:spMkLst>
            <pc:docMk/>
            <pc:sldMk cId="241433354" sldId="424"/>
            <ac:spMk id="4" creationId="{8B73CCC3-ACA4-647D-570E-BCEDD41CBEA9}"/>
          </ac:spMkLst>
        </pc:spChg>
        <pc:spChg chg="add mod ord">
          <ac:chgData name="minnajoby27@gmail.com" userId="2b4306d8727117eb" providerId="LiveId" clId="{B88B7852-811D-48DC-8D8E-80556797A882}" dt="2025-09-04T15:39:31.739" v="3510" actId="255"/>
          <ac:spMkLst>
            <pc:docMk/>
            <pc:sldMk cId="241433354" sldId="424"/>
            <ac:spMk id="5" creationId="{F81E1394-7B19-9F31-5745-1DB813ECE96A}"/>
          </ac:spMkLst>
        </pc:spChg>
        <pc:spChg chg="add mod ord">
          <ac:chgData name="minnajoby27@gmail.com" userId="2b4306d8727117eb" providerId="LiveId" clId="{B88B7852-811D-48DC-8D8E-80556797A882}" dt="2025-09-04T15:48:32.816" v="3528" actId="1076"/>
          <ac:spMkLst>
            <pc:docMk/>
            <pc:sldMk cId="241433354" sldId="424"/>
            <ac:spMk id="6" creationId="{545998CC-9160-CD0E-C678-A1FB63770788}"/>
          </ac:spMkLst>
        </pc:spChg>
      </pc:sldChg>
      <pc:sldChg chg="addSp delSp modSp new mod chgLayout">
        <pc:chgData name="minnajoby27@gmail.com" userId="2b4306d8727117eb" providerId="LiveId" clId="{B88B7852-811D-48DC-8D8E-80556797A882}" dt="2025-09-04T16:45:36.803" v="4090" actId="478"/>
        <pc:sldMkLst>
          <pc:docMk/>
          <pc:sldMk cId="1237518709" sldId="425"/>
        </pc:sldMkLst>
        <pc:spChg chg="mod ord">
          <ac:chgData name="minnajoby27@gmail.com" userId="2b4306d8727117eb" providerId="LiveId" clId="{B88B7852-811D-48DC-8D8E-80556797A882}" dt="2025-09-04T15:48:57.535" v="3532" actId="255"/>
          <ac:spMkLst>
            <pc:docMk/>
            <pc:sldMk cId="1237518709" sldId="425"/>
            <ac:spMk id="2" creationId="{01F3487C-2407-0483-F7DB-67DEF7D74361}"/>
          </ac:spMkLst>
        </pc:spChg>
        <pc:spChg chg="del mod ord">
          <ac:chgData name="minnajoby27@gmail.com" userId="2b4306d8727117eb" providerId="LiveId" clId="{B88B7852-811D-48DC-8D8E-80556797A882}" dt="2025-09-04T16:30:00.883" v="4025" actId="478"/>
          <ac:spMkLst>
            <pc:docMk/>
            <pc:sldMk cId="1237518709" sldId="425"/>
            <ac:spMk id="3" creationId="{E7DDD08F-FBF9-0ADD-BE12-9B15F0BA716E}"/>
          </ac:spMkLst>
        </pc:spChg>
        <pc:spChg chg="add del mod ord">
          <ac:chgData name="minnajoby27@gmail.com" userId="2b4306d8727117eb" providerId="LiveId" clId="{B88B7852-811D-48DC-8D8E-80556797A882}" dt="2025-09-04T15:49:02.565" v="3533" actId="478"/>
          <ac:spMkLst>
            <pc:docMk/>
            <pc:sldMk cId="1237518709" sldId="425"/>
            <ac:spMk id="4" creationId="{F89EE67A-CD31-8B9D-9C89-C8FD51A7C684}"/>
          </ac:spMkLst>
        </pc:spChg>
        <pc:spChg chg="add del">
          <ac:chgData name="minnajoby27@gmail.com" userId="2b4306d8727117eb" providerId="LiveId" clId="{B88B7852-811D-48DC-8D8E-80556797A882}" dt="2025-09-04T16:30:09.555" v="4026" actId="478"/>
          <ac:spMkLst>
            <pc:docMk/>
            <pc:sldMk cId="1237518709" sldId="425"/>
            <ac:spMk id="5" creationId="{C357653A-87B0-9EF5-3A48-F6CBD37DDC08}"/>
          </ac:spMkLst>
        </pc:spChg>
        <pc:spChg chg="add del">
          <ac:chgData name="minnajoby27@gmail.com" userId="2b4306d8727117eb" providerId="LiveId" clId="{B88B7852-811D-48DC-8D8E-80556797A882}" dt="2025-09-04T16:45:36.803" v="4090" actId="478"/>
          <ac:spMkLst>
            <pc:docMk/>
            <pc:sldMk cId="1237518709" sldId="425"/>
            <ac:spMk id="6" creationId="{5AB36D80-80CE-0087-0E12-C3749D3516CA}"/>
          </ac:spMkLst>
        </pc:spChg>
        <pc:spChg chg="add">
          <ac:chgData name="minnajoby27@gmail.com" userId="2b4306d8727117eb" providerId="LiveId" clId="{B88B7852-811D-48DC-8D8E-80556797A882}" dt="2025-09-04T16:29:55.636" v="4024"/>
          <ac:spMkLst>
            <pc:docMk/>
            <pc:sldMk cId="1237518709" sldId="425"/>
            <ac:spMk id="7" creationId="{980B33CC-A3EE-C491-C87C-44F6649DBB4B}"/>
          </ac:spMkLst>
        </pc:spChg>
        <pc:spChg chg="add mod">
          <ac:chgData name="minnajoby27@gmail.com" userId="2b4306d8727117eb" providerId="LiveId" clId="{B88B7852-811D-48DC-8D8E-80556797A882}" dt="2025-09-04T16:35:22.610" v="4051" actId="2710"/>
          <ac:spMkLst>
            <pc:docMk/>
            <pc:sldMk cId="1237518709" sldId="425"/>
            <ac:spMk id="9" creationId="{D56DF799-AF90-7B0A-8CF6-4E901276C236}"/>
          </ac:spMkLst>
        </pc:spChg>
      </pc:sldChg>
      <pc:sldChg chg="modSp new mod">
        <pc:chgData name="minnajoby27@gmail.com" userId="2b4306d8727117eb" providerId="LiveId" clId="{B88B7852-811D-48DC-8D8E-80556797A882}" dt="2025-09-04T16:37:49.763" v="4066" actId="12"/>
        <pc:sldMkLst>
          <pc:docMk/>
          <pc:sldMk cId="1649457685" sldId="426"/>
        </pc:sldMkLst>
        <pc:spChg chg="mod">
          <ac:chgData name="minnajoby27@gmail.com" userId="2b4306d8727117eb" providerId="LiveId" clId="{B88B7852-811D-48DC-8D8E-80556797A882}" dt="2025-09-04T12:37:20.895" v="2899" actId="207"/>
          <ac:spMkLst>
            <pc:docMk/>
            <pc:sldMk cId="1649457685" sldId="426"/>
            <ac:spMk id="2" creationId="{C3177DA0-BE9A-1E40-B767-EE674F612ED9}"/>
          </ac:spMkLst>
        </pc:spChg>
        <pc:spChg chg="mod">
          <ac:chgData name="minnajoby27@gmail.com" userId="2b4306d8727117eb" providerId="LiveId" clId="{B88B7852-811D-48DC-8D8E-80556797A882}" dt="2025-09-04T16:37:49.763" v="4066" actId="12"/>
          <ac:spMkLst>
            <pc:docMk/>
            <pc:sldMk cId="1649457685" sldId="426"/>
            <ac:spMk id="3" creationId="{000F92A2-9D44-76F7-9394-62EA09A705AA}"/>
          </ac:spMkLst>
        </pc:spChg>
      </pc:sldChg>
      <pc:sldChg chg="addSp delSp modSp new del mod chgLayout">
        <pc:chgData name="minnajoby27@gmail.com" userId="2b4306d8727117eb" providerId="LiveId" clId="{B88B7852-811D-48DC-8D8E-80556797A882}" dt="2025-09-04T16:43:35.113" v="4075" actId="2696"/>
        <pc:sldMkLst>
          <pc:docMk/>
          <pc:sldMk cId="1537018972" sldId="427"/>
        </pc:sldMkLst>
        <pc:spChg chg="del mod ord">
          <ac:chgData name="minnajoby27@gmail.com" userId="2b4306d8727117eb" providerId="LiveId" clId="{B88B7852-811D-48DC-8D8E-80556797A882}" dt="2025-09-04T12:54:46.256" v="2912" actId="700"/>
          <ac:spMkLst>
            <pc:docMk/>
            <pc:sldMk cId="1537018972" sldId="427"/>
            <ac:spMk id="2" creationId="{7E6756BD-C1AE-879E-2BE1-9EA9C6A70148}"/>
          </ac:spMkLst>
        </pc:spChg>
        <pc:spChg chg="del">
          <ac:chgData name="minnajoby27@gmail.com" userId="2b4306d8727117eb" providerId="LiveId" clId="{B88B7852-811D-48DC-8D8E-80556797A882}" dt="2025-09-04T12:43:51.642" v="2904"/>
          <ac:spMkLst>
            <pc:docMk/>
            <pc:sldMk cId="1537018972" sldId="427"/>
            <ac:spMk id="3" creationId="{C593AEA9-CC12-3840-BFB9-DF44127ACD1E}"/>
          </ac:spMkLst>
        </pc:spChg>
        <pc:spChg chg="add del mod">
          <ac:chgData name="minnajoby27@gmail.com" userId="2b4306d8727117eb" providerId="LiveId" clId="{B88B7852-811D-48DC-8D8E-80556797A882}" dt="2025-09-04T12:54:07.358" v="2908" actId="478"/>
          <ac:spMkLst>
            <pc:docMk/>
            <pc:sldMk cId="1537018972" sldId="427"/>
            <ac:spMk id="6" creationId="{954D5D7D-84E3-5626-A617-D512FAF0D01E}"/>
          </ac:spMkLst>
        </pc:spChg>
        <pc:spChg chg="add mod ord">
          <ac:chgData name="minnajoby27@gmail.com" userId="2b4306d8727117eb" providerId="LiveId" clId="{B88B7852-811D-48DC-8D8E-80556797A882}" dt="2025-09-04T12:54:46.256" v="2912" actId="700"/>
          <ac:spMkLst>
            <pc:docMk/>
            <pc:sldMk cId="1537018972" sldId="427"/>
            <ac:spMk id="9" creationId="{77B11001-6CAB-041B-7322-B84D4E4513A2}"/>
          </ac:spMkLst>
        </pc:spChg>
        <pc:spChg chg="add del mod ord">
          <ac:chgData name="minnajoby27@gmail.com" userId="2b4306d8727117eb" providerId="LiveId" clId="{B88B7852-811D-48DC-8D8E-80556797A882}" dt="2025-09-04T12:54:57.712" v="2914" actId="478"/>
          <ac:spMkLst>
            <pc:docMk/>
            <pc:sldMk cId="1537018972" sldId="427"/>
            <ac:spMk id="10" creationId="{BC25E450-993C-0C3F-C5DE-BBA635DF04E7}"/>
          </ac:spMkLst>
        </pc:spChg>
        <pc:spChg chg="add del mod ord">
          <ac:chgData name="minnajoby27@gmail.com" userId="2b4306d8727117eb" providerId="LiveId" clId="{B88B7852-811D-48DC-8D8E-80556797A882}" dt="2025-09-04T12:54:54.886" v="2913" actId="478"/>
          <ac:spMkLst>
            <pc:docMk/>
            <pc:sldMk cId="1537018972" sldId="427"/>
            <ac:spMk id="11" creationId="{9879E84F-8274-22E8-B27A-611F0BE29409}"/>
          </ac:spMkLst>
        </pc:spChg>
        <pc:spChg chg="add mod">
          <ac:chgData name="minnajoby27@gmail.com" userId="2b4306d8727117eb" providerId="LiveId" clId="{B88B7852-811D-48DC-8D8E-80556797A882}" dt="2025-09-04T12:56:46.659" v="2920" actId="14100"/>
          <ac:spMkLst>
            <pc:docMk/>
            <pc:sldMk cId="1537018972" sldId="427"/>
            <ac:spMk id="15" creationId="{4C62D687-8D97-2AEA-5D19-762F16D482D5}"/>
          </ac:spMkLst>
        </pc:spChg>
        <pc:spChg chg="add del mod">
          <ac:chgData name="minnajoby27@gmail.com" userId="2b4306d8727117eb" providerId="LiveId" clId="{B88B7852-811D-48DC-8D8E-80556797A882}" dt="2025-09-04T16:43:24.684" v="4073" actId="478"/>
          <ac:spMkLst>
            <pc:docMk/>
            <pc:sldMk cId="1537018972" sldId="427"/>
            <ac:spMk id="16" creationId="{E9CD9D8A-FE92-24DB-7884-92777D2F8D0B}"/>
          </ac:spMkLst>
        </pc:spChg>
        <pc:spChg chg="add del mod">
          <ac:chgData name="minnajoby27@gmail.com" userId="2b4306d8727117eb" providerId="LiveId" clId="{B88B7852-811D-48DC-8D8E-80556797A882}" dt="2025-09-04T16:43:19.295" v="4068" actId="478"/>
          <ac:spMkLst>
            <pc:docMk/>
            <pc:sldMk cId="1537018972" sldId="427"/>
            <ac:spMk id="17" creationId="{0C6DEAB5-9530-BE51-D2EE-20AEA810208A}"/>
          </ac:spMkLst>
        </pc:spChg>
        <pc:spChg chg="add mod">
          <ac:chgData name="minnajoby27@gmail.com" userId="2b4306d8727117eb" providerId="LiveId" clId="{B88B7852-811D-48DC-8D8E-80556797A882}" dt="2025-09-04T12:57:06.893" v="2926" actId="1076"/>
          <ac:spMkLst>
            <pc:docMk/>
            <pc:sldMk cId="1537018972" sldId="427"/>
            <ac:spMk id="18" creationId="{90887BC4-4EF8-AF95-68DF-303C81C3CF86}"/>
          </ac:spMkLst>
        </pc:spChg>
        <pc:spChg chg="add mod">
          <ac:chgData name="minnajoby27@gmail.com" userId="2b4306d8727117eb" providerId="LiveId" clId="{B88B7852-811D-48DC-8D8E-80556797A882}" dt="2025-09-04T13:00:10.058" v="2928" actId="1076"/>
          <ac:spMkLst>
            <pc:docMk/>
            <pc:sldMk cId="1537018972" sldId="427"/>
            <ac:spMk id="20" creationId="{E7FA396D-F8B9-0554-70B1-9E65898B3F70}"/>
          </ac:spMkLst>
        </pc:spChg>
        <pc:spChg chg="add mod">
          <ac:chgData name="minnajoby27@gmail.com" userId="2b4306d8727117eb" providerId="LiveId" clId="{B88B7852-811D-48DC-8D8E-80556797A882}" dt="2025-09-04T13:00:27.277" v="2930" actId="1076"/>
          <ac:spMkLst>
            <pc:docMk/>
            <pc:sldMk cId="1537018972" sldId="427"/>
            <ac:spMk id="22" creationId="{B4F0914B-5BCB-C93E-012C-8FEF0A3FCA8D}"/>
          </ac:spMkLst>
        </pc:spChg>
        <pc:spChg chg="add">
          <ac:chgData name="minnajoby27@gmail.com" userId="2b4306d8727117eb" providerId="LiveId" clId="{B88B7852-811D-48DC-8D8E-80556797A882}" dt="2025-09-04T13:00:39.892" v="2931" actId="22"/>
          <ac:spMkLst>
            <pc:docMk/>
            <pc:sldMk cId="1537018972" sldId="427"/>
            <ac:spMk id="24" creationId="{532FDB04-3CDF-4F49-F433-841A2A67912F}"/>
          </ac:spMkLst>
        </pc:spChg>
        <pc:spChg chg="add">
          <ac:chgData name="minnajoby27@gmail.com" userId="2b4306d8727117eb" providerId="LiveId" clId="{B88B7852-811D-48DC-8D8E-80556797A882}" dt="2025-09-04T13:00:54.734" v="2932" actId="22"/>
          <ac:spMkLst>
            <pc:docMk/>
            <pc:sldMk cId="1537018972" sldId="427"/>
            <ac:spMk id="26" creationId="{5C71AA1A-D8A2-8898-FE81-F30EB408804F}"/>
          </ac:spMkLst>
        </pc:spChg>
        <pc:spChg chg="add del mod">
          <ac:chgData name="minnajoby27@gmail.com" userId="2b4306d8727117eb" providerId="LiveId" clId="{B88B7852-811D-48DC-8D8E-80556797A882}" dt="2025-09-04T16:43:22.687" v="4071"/>
          <ac:spMkLst>
            <pc:docMk/>
            <pc:sldMk cId="1537018972" sldId="427"/>
            <ac:spMk id="28" creationId="{480CEDF2-17CA-33A7-6E47-298257011C4B}"/>
          </ac:spMkLst>
        </pc:spChg>
        <pc:spChg chg="add mod">
          <ac:chgData name="minnajoby27@gmail.com" userId="2b4306d8727117eb" providerId="LiveId" clId="{B88B7852-811D-48DC-8D8E-80556797A882}" dt="2025-09-04T16:43:26.587" v="4074" actId="6549"/>
          <ac:spMkLst>
            <pc:docMk/>
            <pc:sldMk cId="1537018972" sldId="427"/>
            <ac:spMk id="30" creationId="{E905EFB4-1C83-A59D-CA59-C64A22CBA7D6}"/>
          </ac:spMkLst>
        </pc:spChg>
        <pc:graphicFrameChg chg="add del mod modGraphic">
          <ac:chgData name="minnajoby27@gmail.com" userId="2b4306d8727117eb" providerId="LiveId" clId="{B88B7852-811D-48DC-8D8E-80556797A882}" dt="2025-09-04T12:53:50.758" v="2907" actId="478"/>
          <ac:graphicFrameMkLst>
            <pc:docMk/>
            <pc:sldMk cId="1537018972" sldId="427"/>
            <ac:graphicFrameMk id="4" creationId="{E3930602-2388-1D82-804E-629A7B277B4B}"/>
          </ac:graphicFrameMkLst>
        </pc:graphicFrameChg>
        <pc:cxnChg chg="add del mod">
          <ac:chgData name="minnajoby27@gmail.com" userId="2b4306d8727117eb" providerId="LiveId" clId="{B88B7852-811D-48DC-8D8E-80556797A882}" dt="2025-09-04T12:55:13.297" v="2916" actId="478"/>
          <ac:cxnSpMkLst>
            <pc:docMk/>
            <pc:sldMk cId="1537018972" sldId="427"/>
            <ac:cxnSpMk id="8" creationId="{AFCDC62F-E09F-D652-646D-B2CF40015EB7}"/>
          </ac:cxnSpMkLst>
        </pc:cxnChg>
        <pc:cxnChg chg="add mod">
          <ac:chgData name="minnajoby27@gmail.com" userId="2b4306d8727117eb" providerId="LiveId" clId="{B88B7852-811D-48DC-8D8E-80556797A882}" dt="2025-09-04T12:55:45.868" v="2918" actId="13822"/>
          <ac:cxnSpMkLst>
            <pc:docMk/>
            <pc:sldMk cId="1537018972" sldId="427"/>
            <ac:cxnSpMk id="14" creationId="{B27B068E-F2D2-F2DD-1C0F-E3C4A4B422A8}"/>
          </ac:cxnSpMkLst>
        </pc:cxnChg>
      </pc:sldChg>
      <pc:sldChg chg="addSp delSp modSp new mod chgLayout">
        <pc:chgData name="minnajoby27@gmail.com" userId="2b4306d8727117eb" providerId="LiveId" clId="{B88B7852-811D-48DC-8D8E-80556797A882}" dt="2025-09-04T17:05:23.237" v="4172" actId="2710"/>
        <pc:sldMkLst>
          <pc:docMk/>
          <pc:sldMk cId="3177718741" sldId="428"/>
        </pc:sldMkLst>
        <pc:spChg chg="del mod ord">
          <ac:chgData name="minnajoby27@gmail.com" userId="2b4306d8727117eb" providerId="LiveId" clId="{B88B7852-811D-48DC-8D8E-80556797A882}" dt="2025-09-04T13:04:00.943" v="2938" actId="700"/>
          <ac:spMkLst>
            <pc:docMk/>
            <pc:sldMk cId="3177718741" sldId="428"/>
            <ac:spMk id="2" creationId="{DECBEA7F-1FCD-9267-5006-5BE38556A611}"/>
          </ac:spMkLst>
        </pc:spChg>
        <pc:spChg chg="del mod ord">
          <ac:chgData name="minnajoby27@gmail.com" userId="2b4306d8727117eb" providerId="LiveId" clId="{B88B7852-811D-48DC-8D8E-80556797A882}" dt="2025-09-04T13:04:00.943" v="2938" actId="700"/>
          <ac:spMkLst>
            <pc:docMk/>
            <pc:sldMk cId="3177718741" sldId="428"/>
            <ac:spMk id="3" creationId="{E6F0A4EF-8172-55D4-CCC4-F6CF430A9451}"/>
          </ac:spMkLst>
        </pc:spChg>
        <pc:spChg chg="del">
          <ac:chgData name="minnajoby27@gmail.com" userId="2b4306d8727117eb" providerId="LiveId" clId="{B88B7852-811D-48DC-8D8E-80556797A882}" dt="2025-09-04T13:04:00.943" v="2938" actId="700"/>
          <ac:spMkLst>
            <pc:docMk/>
            <pc:sldMk cId="3177718741" sldId="428"/>
            <ac:spMk id="4" creationId="{880EB58F-FF97-F1AD-3E0E-766950724722}"/>
          </ac:spMkLst>
        </pc:spChg>
        <pc:spChg chg="add mod ord">
          <ac:chgData name="minnajoby27@gmail.com" userId="2b4306d8727117eb" providerId="LiveId" clId="{B88B7852-811D-48DC-8D8E-80556797A882}" dt="2025-09-04T16:55:11.608" v="4161" actId="255"/>
          <ac:spMkLst>
            <pc:docMk/>
            <pc:sldMk cId="3177718741" sldId="428"/>
            <ac:spMk id="5" creationId="{F16D4E01-4815-E918-21F5-63C77BED8374}"/>
          </ac:spMkLst>
        </pc:spChg>
        <pc:spChg chg="add mod ord">
          <ac:chgData name="minnajoby27@gmail.com" userId="2b4306d8727117eb" providerId="LiveId" clId="{B88B7852-811D-48DC-8D8E-80556797A882}" dt="2025-09-04T17:05:23.237" v="4172" actId="2710"/>
          <ac:spMkLst>
            <pc:docMk/>
            <pc:sldMk cId="3177718741" sldId="428"/>
            <ac:spMk id="6" creationId="{8BF89414-E951-F236-1068-1A2E1B2CD952}"/>
          </ac:spMkLst>
        </pc:spChg>
      </pc:sldChg>
      <pc:sldChg chg="addSp delSp modSp new mod chgLayout">
        <pc:chgData name="minnajoby27@gmail.com" userId="2b4306d8727117eb" providerId="LiveId" clId="{B88B7852-811D-48DC-8D8E-80556797A882}" dt="2025-09-04T17:07:30.619" v="4177" actId="14100"/>
        <pc:sldMkLst>
          <pc:docMk/>
          <pc:sldMk cId="484930271" sldId="429"/>
        </pc:sldMkLst>
        <pc:spChg chg="del mod ord">
          <ac:chgData name="minnajoby27@gmail.com" userId="2b4306d8727117eb" providerId="LiveId" clId="{B88B7852-811D-48DC-8D8E-80556797A882}" dt="2025-09-04T13:07:37.630" v="2954" actId="700"/>
          <ac:spMkLst>
            <pc:docMk/>
            <pc:sldMk cId="484930271" sldId="429"/>
            <ac:spMk id="2" creationId="{1F876F19-9EF4-400C-981E-C0B0D7C8DFAC}"/>
          </ac:spMkLst>
        </pc:spChg>
        <pc:spChg chg="del mod ord">
          <ac:chgData name="minnajoby27@gmail.com" userId="2b4306d8727117eb" providerId="LiveId" clId="{B88B7852-811D-48DC-8D8E-80556797A882}" dt="2025-09-04T13:07:37.630" v="2954" actId="700"/>
          <ac:spMkLst>
            <pc:docMk/>
            <pc:sldMk cId="484930271" sldId="429"/>
            <ac:spMk id="3" creationId="{D4727796-FF72-8088-3147-BC2900FF3942}"/>
          </ac:spMkLst>
        </pc:spChg>
        <pc:spChg chg="add mod ord">
          <ac:chgData name="minnajoby27@gmail.com" userId="2b4306d8727117eb" providerId="LiveId" clId="{B88B7852-811D-48DC-8D8E-80556797A882}" dt="2025-09-04T13:08:18.879" v="2969" actId="1076"/>
          <ac:spMkLst>
            <pc:docMk/>
            <pc:sldMk cId="484930271" sldId="429"/>
            <ac:spMk id="4" creationId="{30069058-CE89-6CBD-918E-7F8389CF1818}"/>
          </ac:spMkLst>
        </pc:spChg>
        <pc:spChg chg="add del mod ord">
          <ac:chgData name="minnajoby27@gmail.com" userId="2b4306d8727117eb" providerId="LiveId" clId="{B88B7852-811D-48DC-8D8E-80556797A882}" dt="2025-09-04T17:07:22.004" v="4174" actId="931"/>
          <ac:spMkLst>
            <pc:docMk/>
            <pc:sldMk cId="484930271" sldId="429"/>
            <ac:spMk id="5" creationId="{F028EAE4-9112-FD7D-19B6-5B2C1ABFA9DF}"/>
          </ac:spMkLst>
        </pc:spChg>
        <pc:spChg chg="add del mod ord">
          <ac:chgData name="minnajoby27@gmail.com" userId="2b4306d8727117eb" providerId="LiveId" clId="{B88B7852-811D-48DC-8D8E-80556797A882}" dt="2025-09-04T17:07:13.862" v="4173" actId="478"/>
          <ac:spMkLst>
            <pc:docMk/>
            <pc:sldMk cId="484930271" sldId="429"/>
            <ac:spMk id="6" creationId="{56ACE0CE-1FB3-A54E-B671-20C08600113C}"/>
          </ac:spMkLst>
        </pc:spChg>
        <pc:picChg chg="add mod">
          <ac:chgData name="minnajoby27@gmail.com" userId="2b4306d8727117eb" providerId="LiveId" clId="{B88B7852-811D-48DC-8D8E-80556797A882}" dt="2025-09-04T17:07:30.619" v="4177" actId="14100"/>
          <ac:picMkLst>
            <pc:docMk/>
            <pc:sldMk cId="484930271" sldId="429"/>
            <ac:picMk id="8" creationId="{243D0EE2-60DB-3870-200A-C8AF5D9191B7}"/>
          </ac:picMkLst>
        </pc:picChg>
      </pc:sldChg>
      <pc:sldChg chg="addSp delSp modSp new mod chgLayout">
        <pc:chgData name="minnajoby27@gmail.com" userId="2b4306d8727117eb" providerId="LiveId" clId="{B88B7852-811D-48DC-8D8E-80556797A882}" dt="2025-09-04T17:09:27.118" v="4195" actId="1076"/>
        <pc:sldMkLst>
          <pc:docMk/>
          <pc:sldMk cId="1735764941" sldId="430"/>
        </pc:sldMkLst>
        <pc:spChg chg="del mod ord">
          <ac:chgData name="minnajoby27@gmail.com" userId="2b4306d8727117eb" providerId="LiveId" clId="{B88B7852-811D-48DC-8D8E-80556797A882}" dt="2025-09-04T13:09:48.515" v="2971" actId="700"/>
          <ac:spMkLst>
            <pc:docMk/>
            <pc:sldMk cId="1735764941" sldId="430"/>
            <ac:spMk id="2" creationId="{DF94E4E4-E91B-4146-A8FC-6413B93A94B3}"/>
          </ac:spMkLst>
        </pc:spChg>
        <pc:spChg chg="del mod ord">
          <ac:chgData name="minnajoby27@gmail.com" userId="2b4306d8727117eb" providerId="LiveId" clId="{B88B7852-811D-48DC-8D8E-80556797A882}" dt="2025-09-04T13:09:48.515" v="2971" actId="700"/>
          <ac:spMkLst>
            <pc:docMk/>
            <pc:sldMk cId="1735764941" sldId="430"/>
            <ac:spMk id="3" creationId="{03653787-8E28-BC0E-CA4E-C25D525124C6}"/>
          </ac:spMkLst>
        </pc:spChg>
        <pc:spChg chg="del">
          <ac:chgData name="minnajoby27@gmail.com" userId="2b4306d8727117eb" providerId="LiveId" clId="{B88B7852-811D-48DC-8D8E-80556797A882}" dt="2025-09-04T13:09:48.515" v="2971" actId="700"/>
          <ac:spMkLst>
            <pc:docMk/>
            <pc:sldMk cId="1735764941" sldId="430"/>
            <ac:spMk id="4" creationId="{E0092473-D704-2D07-E076-0D250047ED20}"/>
          </ac:spMkLst>
        </pc:spChg>
        <pc:spChg chg="add mod ord">
          <ac:chgData name="minnajoby27@gmail.com" userId="2b4306d8727117eb" providerId="LiveId" clId="{B88B7852-811D-48DC-8D8E-80556797A882}" dt="2025-09-04T13:10:13.954" v="2977" actId="207"/>
          <ac:spMkLst>
            <pc:docMk/>
            <pc:sldMk cId="1735764941" sldId="430"/>
            <ac:spMk id="5" creationId="{C9787729-6BD2-259B-1C5E-B0F7BE3284F7}"/>
          </ac:spMkLst>
        </pc:spChg>
        <pc:spChg chg="add mod ord">
          <ac:chgData name="minnajoby27@gmail.com" userId="2b4306d8727117eb" providerId="LiveId" clId="{B88B7852-811D-48DC-8D8E-80556797A882}" dt="2025-09-04T17:09:27.118" v="4195" actId="1076"/>
          <ac:spMkLst>
            <pc:docMk/>
            <pc:sldMk cId="1735764941" sldId="430"/>
            <ac:spMk id="6" creationId="{73C5BDCC-4DD0-00DB-BB8E-F9D93562E602}"/>
          </ac:spMkLst>
        </pc:spChg>
      </pc:sldChg>
      <pc:sldChg chg="addSp delSp modSp new mod ord">
        <pc:chgData name="minnajoby27@gmail.com" userId="2b4306d8727117eb" providerId="LiveId" clId="{B88B7852-811D-48DC-8D8E-80556797A882}" dt="2025-09-04T16:19:13.146" v="3893" actId="255"/>
        <pc:sldMkLst>
          <pc:docMk/>
          <pc:sldMk cId="1827154697" sldId="431"/>
        </pc:sldMkLst>
        <pc:spChg chg="mod">
          <ac:chgData name="minnajoby27@gmail.com" userId="2b4306d8727117eb" providerId="LiveId" clId="{B88B7852-811D-48DC-8D8E-80556797A882}" dt="2025-09-04T14:48:09.252" v="3322" actId="1076"/>
          <ac:spMkLst>
            <pc:docMk/>
            <pc:sldMk cId="1827154697" sldId="431"/>
            <ac:spMk id="2" creationId="{EE87F53D-C5E0-8CD3-7C79-902B56CA0747}"/>
          </ac:spMkLst>
        </pc:spChg>
        <pc:spChg chg="del">
          <ac:chgData name="minnajoby27@gmail.com" userId="2b4306d8727117eb" providerId="LiveId" clId="{B88B7852-811D-48DC-8D8E-80556797A882}" dt="2025-09-04T14:55:29.581" v="3323" actId="931"/>
          <ac:spMkLst>
            <pc:docMk/>
            <pc:sldMk cId="1827154697" sldId="431"/>
            <ac:spMk id="3" creationId="{66CE4A99-CA4C-E628-BA79-E55D5F8BA2A0}"/>
          </ac:spMkLst>
        </pc:spChg>
        <pc:spChg chg="del">
          <ac:chgData name="minnajoby27@gmail.com" userId="2b4306d8727117eb" providerId="LiveId" clId="{B88B7852-811D-48DC-8D8E-80556797A882}" dt="2025-09-04T14:55:54.300" v="3324" actId="931"/>
          <ac:spMkLst>
            <pc:docMk/>
            <pc:sldMk cId="1827154697" sldId="431"/>
            <ac:spMk id="4" creationId="{33EC4F1B-C063-3BC5-1C62-4D2CCFD1C698}"/>
          </ac:spMkLst>
        </pc:spChg>
        <pc:spChg chg="add del mod">
          <ac:chgData name="minnajoby27@gmail.com" userId="2b4306d8727117eb" providerId="LiveId" clId="{B88B7852-811D-48DC-8D8E-80556797A882}" dt="2025-09-04T16:02:30.542" v="3671" actId="478"/>
          <ac:spMkLst>
            <pc:docMk/>
            <pc:sldMk cId="1827154697" sldId="431"/>
            <ac:spMk id="12" creationId="{83EDB037-1843-98E6-FCD2-742E0FB8CFA5}"/>
          </ac:spMkLst>
        </pc:spChg>
        <pc:spChg chg="add mod">
          <ac:chgData name="minnajoby27@gmail.com" userId="2b4306d8727117eb" providerId="LiveId" clId="{B88B7852-811D-48DC-8D8E-80556797A882}" dt="2025-09-04T16:18:38.091" v="3864" actId="20577"/>
          <ac:spMkLst>
            <pc:docMk/>
            <pc:sldMk cId="1827154697" sldId="431"/>
            <ac:spMk id="13" creationId="{2D9164A1-5E40-EE40-B4A3-FF43A7622894}"/>
          </ac:spMkLst>
        </pc:spChg>
        <pc:spChg chg="add mod">
          <ac:chgData name="minnajoby27@gmail.com" userId="2b4306d8727117eb" providerId="LiveId" clId="{B88B7852-811D-48DC-8D8E-80556797A882}" dt="2025-09-04T16:11:59.240" v="3806" actId="1076"/>
          <ac:spMkLst>
            <pc:docMk/>
            <pc:sldMk cId="1827154697" sldId="431"/>
            <ac:spMk id="14" creationId="{E73CF565-E825-B7AC-C0C1-C4B75672465C}"/>
          </ac:spMkLst>
        </pc:spChg>
        <pc:spChg chg="add mod">
          <ac:chgData name="minnajoby27@gmail.com" userId="2b4306d8727117eb" providerId="LiveId" clId="{B88B7852-811D-48DC-8D8E-80556797A882}" dt="2025-09-04T16:12:40.488" v="3816" actId="20577"/>
          <ac:spMkLst>
            <pc:docMk/>
            <pc:sldMk cId="1827154697" sldId="431"/>
            <ac:spMk id="17" creationId="{EEE7D03B-F885-A38E-0C9C-35DB1DFB25A4}"/>
          </ac:spMkLst>
        </pc:spChg>
        <pc:spChg chg="add del mod">
          <ac:chgData name="minnajoby27@gmail.com" userId="2b4306d8727117eb" providerId="LiveId" clId="{B88B7852-811D-48DC-8D8E-80556797A882}" dt="2025-09-04T16:11:47.433" v="3804" actId="478"/>
          <ac:spMkLst>
            <pc:docMk/>
            <pc:sldMk cId="1827154697" sldId="431"/>
            <ac:spMk id="19" creationId="{7A8FFF49-7F90-0AD2-B1AA-354C206C497C}"/>
          </ac:spMkLst>
        </pc:spChg>
        <pc:spChg chg="add mod">
          <ac:chgData name="minnajoby27@gmail.com" userId="2b4306d8727117eb" providerId="LiveId" clId="{B88B7852-811D-48DC-8D8E-80556797A882}" dt="2025-09-04T16:19:13.146" v="3893" actId="255"/>
          <ac:spMkLst>
            <pc:docMk/>
            <pc:sldMk cId="1827154697" sldId="431"/>
            <ac:spMk id="22" creationId="{95E493D2-3889-6ECF-0A1C-43A2E8280741}"/>
          </ac:spMkLst>
        </pc:spChg>
        <pc:picChg chg="add del mod">
          <ac:chgData name="minnajoby27@gmail.com" userId="2b4306d8727117eb" providerId="LiveId" clId="{B88B7852-811D-48DC-8D8E-80556797A882}" dt="2025-09-04T16:11:37.610" v="3802" actId="478"/>
          <ac:picMkLst>
            <pc:docMk/>
            <pc:sldMk cId="1827154697" sldId="431"/>
            <ac:picMk id="6" creationId="{7A710138-AD35-ADCA-EA16-A7E42F36027F}"/>
          </ac:picMkLst>
        </pc:picChg>
        <pc:picChg chg="add mod">
          <ac:chgData name="minnajoby27@gmail.com" userId="2b4306d8727117eb" providerId="LiveId" clId="{B88B7852-811D-48DC-8D8E-80556797A882}" dt="2025-09-04T16:11:42.683" v="3803" actId="1076"/>
          <ac:picMkLst>
            <pc:docMk/>
            <pc:sldMk cId="1827154697" sldId="431"/>
            <ac:picMk id="8" creationId="{74651191-0EE4-3764-C021-61BBFFDBB082}"/>
          </ac:picMkLst>
        </pc:picChg>
        <pc:picChg chg="add mod">
          <ac:chgData name="minnajoby27@gmail.com" userId="2b4306d8727117eb" providerId="LiveId" clId="{B88B7852-811D-48DC-8D8E-80556797A882}" dt="2025-09-04T16:17:01.033" v="3852" actId="14100"/>
          <ac:picMkLst>
            <pc:docMk/>
            <pc:sldMk cId="1827154697" sldId="431"/>
            <ac:picMk id="10" creationId="{A7075D2F-EAAC-BDED-DDB0-890290624E13}"/>
          </ac:picMkLst>
        </pc:picChg>
        <pc:picChg chg="add mod">
          <ac:chgData name="minnajoby27@gmail.com" userId="2b4306d8727117eb" providerId="LiveId" clId="{B88B7852-811D-48DC-8D8E-80556797A882}" dt="2025-09-04T16:12:29.432" v="3812" actId="14100"/>
          <ac:picMkLst>
            <pc:docMk/>
            <pc:sldMk cId="1827154697" sldId="431"/>
            <ac:picMk id="15" creationId="{3C78C5E4-365D-4133-701E-523989746711}"/>
          </ac:picMkLst>
        </pc:picChg>
        <pc:picChg chg="add mod">
          <ac:chgData name="minnajoby27@gmail.com" userId="2b4306d8727117eb" providerId="LiveId" clId="{B88B7852-811D-48DC-8D8E-80556797A882}" dt="2025-09-04T16:18:00.616" v="3856" actId="14826"/>
          <ac:picMkLst>
            <pc:docMk/>
            <pc:sldMk cId="1827154697" sldId="431"/>
            <ac:picMk id="20" creationId="{9432948A-0801-8302-2812-8A31ADDF84BB}"/>
          </ac:picMkLst>
        </pc:picChg>
      </pc:sldChg>
      <pc:sldChg chg="addSp delSp modSp add del mod">
        <pc:chgData name="minnajoby27@gmail.com" userId="2b4306d8727117eb" providerId="LiveId" clId="{B88B7852-811D-48DC-8D8E-80556797A882}" dt="2025-09-04T14:16:22.081" v="3276" actId="2696"/>
        <pc:sldMkLst>
          <pc:docMk/>
          <pc:sldMk cId="1853287682" sldId="431"/>
        </pc:sldMkLst>
        <pc:spChg chg="add mod">
          <ac:chgData name="minnajoby27@gmail.com" userId="2b4306d8727117eb" providerId="LiveId" clId="{B88B7852-811D-48DC-8D8E-80556797A882}" dt="2025-09-04T14:10:42.887" v="3259" actId="1076"/>
          <ac:spMkLst>
            <pc:docMk/>
            <pc:sldMk cId="1853287682" sldId="431"/>
            <ac:spMk id="9" creationId="{9DFDCAB2-5718-9F04-FF43-A698767207C3}"/>
          </ac:spMkLst>
        </pc:spChg>
        <pc:spChg chg="mod">
          <ac:chgData name="minnajoby27@gmail.com" userId="2b4306d8727117eb" providerId="LiveId" clId="{B88B7852-811D-48DC-8D8E-80556797A882}" dt="2025-09-04T14:09:35.428" v="3251" actId="1076"/>
          <ac:spMkLst>
            <pc:docMk/>
            <pc:sldMk cId="1853287682" sldId="431"/>
            <ac:spMk id="11" creationId="{F1CD9295-BB52-322F-4CB6-41690B56492D}"/>
          </ac:spMkLst>
        </pc:spChg>
        <pc:spChg chg="mod">
          <ac:chgData name="minnajoby27@gmail.com" userId="2b4306d8727117eb" providerId="LiveId" clId="{B88B7852-811D-48DC-8D8E-80556797A882}" dt="2025-09-04T14:10:59.563" v="3261" actId="113"/>
          <ac:spMkLst>
            <pc:docMk/>
            <pc:sldMk cId="1853287682" sldId="431"/>
            <ac:spMk id="17" creationId="{F0382F5A-474D-7CB6-86EE-C31D11DC0BBD}"/>
          </ac:spMkLst>
        </pc:spChg>
        <pc:spChg chg="mod">
          <ac:chgData name="minnajoby27@gmail.com" userId="2b4306d8727117eb" providerId="LiveId" clId="{B88B7852-811D-48DC-8D8E-80556797A882}" dt="2025-09-04T14:10:40.011" v="3258" actId="1076"/>
          <ac:spMkLst>
            <pc:docMk/>
            <pc:sldMk cId="1853287682" sldId="431"/>
            <ac:spMk id="18" creationId="{ED0C9274-6AEC-360A-624A-8F5BDABEE3E8}"/>
          </ac:spMkLst>
        </pc:spChg>
        <pc:spChg chg="mod">
          <ac:chgData name="minnajoby27@gmail.com" userId="2b4306d8727117eb" providerId="LiveId" clId="{B88B7852-811D-48DC-8D8E-80556797A882}" dt="2025-09-04T14:12:49.662" v="3270" actId="1076"/>
          <ac:spMkLst>
            <pc:docMk/>
            <pc:sldMk cId="1853287682" sldId="431"/>
            <ac:spMk id="36" creationId="{928A934A-BFB5-345C-051F-FBDA223A9F62}"/>
          </ac:spMkLst>
        </pc:spChg>
        <pc:cxnChg chg="add mod">
          <ac:chgData name="minnajoby27@gmail.com" userId="2b4306d8727117eb" providerId="LiveId" clId="{B88B7852-811D-48DC-8D8E-80556797A882}" dt="2025-09-04T14:13:08.628" v="3271" actId="208"/>
          <ac:cxnSpMkLst>
            <pc:docMk/>
            <pc:sldMk cId="1853287682" sldId="431"/>
            <ac:cxnSpMk id="16" creationId="{C89E28A4-C8EB-8DCF-9875-E796FEA849BC}"/>
          </ac:cxnSpMkLst>
        </pc:cxnChg>
        <pc:cxnChg chg="mod">
          <ac:chgData name="minnajoby27@gmail.com" userId="2b4306d8727117eb" providerId="LiveId" clId="{B88B7852-811D-48DC-8D8E-80556797A882}" dt="2025-09-04T14:10:53.281" v="3260" actId="14100"/>
          <ac:cxnSpMkLst>
            <pc:docMk/>
            <pc:sldMk cId="1853287682" sldId="431"/>
            <ac:cxnSpMk id="20" creationId="{68287215-0486-FA65-4A32-258AFA3C95EA}"/>
          </ac:cxnSpMkLst>
        </pc:cxnChg>
        <pc:cxnChg chg="mod">
          <ac:chgData name="minnajoby27@gmail.com" userId="2b4306d8727117eb" providerId="LiveId" clId="{B88B7852-811D-48DC-8D8E-80556797A882}" dt="2025-09-04T14:10:37.400" v="3257" actId="1076"/>
          <ac:cxnSpMkLst>
            <pc:docMk/>
            <pc:sldMk cId="1853287682" sldId="431"/>
            <ac:cxnSpMk id="22" creationId="{CB70FA57-E036-C096-84A0-5FA8E632E8CA}"/>
          </ac:cxnSpMkLst>
        </pc:cxnChg>
        <pc:cxnChg chg="del mod">
          <ac:chgData name="minnajoby27@gmail.com" userId="2b4306d8727117eb" providerId="LiveId" clId="{B88B7852-811D-48DC-8D8E-80556797A882}" dt="2025-09-04T14:12:02.863" v="3262" actId="478"/>
          <ac:cxnSpMkLst>
            <pc:docMk/>
            <pc:sldMk cId="1853287682" sldId="431"/>
            <ac:cxnSpMk id="28" creationId="{070CD80F-C4F6-C4F1-7B03-076434018F22}"/>
          </ac:cxnSpMkLst>
        </pc:cxnChg>
        <pc:cxnChg chg="mod">
          <ac:chgData name="minnajoby27@gmail.com" userId="2b4306d8727117eb" providerId="LiveId" clId="{B88B7852-811D-48DC-8D8E-80556797A882}" dt="2025-09-04T14:10:37.400" v="3257" actId="1076"/>
          <ac:cxnSpMkLst>
            <pc:docMk/>
            <pc:sldMk cId="1853287682" sldId="431"/>
            <ac:cxnSpMk id="31" creationId="{88005E81-C7DB-147D-3D0F-A81D713EABEC}"/>
          </ac:cxnSpMkLst>
        </pc:cxnChg>
        <pc:cxnChg chg="mod">
          <ac:chgData name="minnajoby27@gmail.com" userId="2b4306d8727117eb" providerId="LiveId" clId="{B88B7852-811D-48DC-8D8E-80556797A882}" dt="2025-09-04T14:10:40.011" v="3258" actId="1076"/>
          <ac:cxnSpMkLst>
            <pc:docMk/>
            <pc:sldMk cId="1853287682" sldId="431"/>
            <ac:cxnSpMk id="33" creationId="{FAA96813-4971-45F5-A387-24981ADA9288}"/>
          </ac:cxnSpMkLst>
        </pc:cxnChg>
        <pc:cxnChg chg="mod">
          <ac:chgData name="minnajoby27@gmail.com" userId="2b4306d8727117eb" providerId="LiveId" clId="{B88B7852-811D-48DC-8D8E-80556797A882}" dt="2025-09-04T14:10:40.011" v="3258" actId="1076"/>
          <ac:cxnSpMkLst>
            <pc:docMk/>
            <pc:sldMk cId="1853287682" sldId="431"/>
            <ac:cxnSpMk id="40" creationId="{E24B011B-8CD0-AAB1-1733-21C2DF6FA722}"/>
          </ac:cxnSpMkLst>
        </pc:cxnChg>
        <pc:cxnChg chg="mod">
          <ac:chgData name="minnajoby27@gmail.com" userId="2b4306d8727117eb" providerId="LiveId" clId="{B88B7852-811D-48DC-8D8E-80556797A882}" dt="2025-09-04T14:10:37.400" v="3257" actId="1076"/>
          <ac:cxnSpMkLst>
            <pc:docMk/>
            <pc:sldMk cId="1853287682" sldId="431"/>
            <ac:cxnSpMk id="42" creationId="{9303F412-FC53-10D1-004C-218348E3B7CA}"/>
          </ac:cxnSpMkLst>
        </pc:cxnChg>
      </pc:sldChg>
      <pc:sldChg chg="addSp delSp modSp new del mod modClrScheme chgLayout">
        <pc:chgData name="minnajoby27@gmail.com" userId="2b4306d8727117eb" providerId="LiveId" clId="{B88B7852-811D-48DC-8D8E-80556797A882}" dt="2025-09-04T16:17:42.804" v="3855" actId="2696"/>
        <pc:sldMkLst>
          <pc:docMk/>
          <pc:sldMk cId="431174975" sldId="432"/>
        </pc:sldMkLst>
        <pc:spChg chg="del mod ord">
          <ac:chgData name="minnajoby27@gmail.com" userId="2b4306d8727117eb" providerId="LiveId" clId="{B88B7852-811D-48DC-8D8E-80556797A882}" dt="2025-09-04T14:57:14.262" v="3332" actId="700"/>
          <ac:spMkLst>
            <pc:docMk/>
            <pc:sldMk cId="431174975" sldId="432"/>
            <ac:spMk id="2" creationId="{ABB410C7-0641-210A-6BEC-08C7E599397C}"/>
          </ac:spMkLst>
        </pc:spChg>
        <pc:spChg chg="del mod ord">
          <ac:chgData name="minnajoby27@gmail.com" userId="2b4306d8727117eb" providerId="LiveId" clId="{B88B7852-811D-48DC-8D8E-80556797A882}" dt="2025-09-04T14:57:14.262" v="3332" actId="700"/>
          <ac:spMkLst>
            <pc:docMk/>
            <pc:sldMk cId="431174975" sldId="432"/>
            <ac:spMk id="3" creationId="{E8DA1B52-3147-6748-56F1-3BBB806CF8FE}"/>
          </ac:spMkLst>
        </pc:spChg>
        <pc:spChg chg="del">
          <ac:chgData name="minnajoby27@gmail.com" userId="2b4306d8727117eb" providerId="LiveId" clId="{B88B7852-811D-48DC-8D8E-80556797A882}" dt="2025-09-04T14:57:14.262" v="3332" actId="700"/>
          <ac:spMkLst>
            <pc:docMk/>
            <pc:sldMk cId="431174975" sldId="432"/>
            <ac:spMk id="4" creationId="{1DF7BCA4-6DFD-B181-A6E0-F41730F77FDD}"/>
          </ac:spMkLst>
        </pc:spChg>
        <pc:spChg chg="add del mod ord">
          <ac:chgData name="minnajoby27@gmail.com" userId="2b4306d8727117eb" providerId="LiveId" clId="{B88B7852-811D-48DC-8D8E-80556797A882}" dt="2025-09-04T14:57:49.001" v="3333" actId="700"/>
          <ac:spMkLst>
            <pc:docMk/>
            <pc:sldMk cId="431174975" sldId="432"/>
            <ac:spMk id="5" creationId="{AC7C303A-031D-512B-CBAB-F9A4BC851537}"/>
          </ac:spMkLst>
        </pc:spChg>
        <pc:spChg chg="add del mod ord">
          <ac:chgData name="minnajoby27@gmail.com" userId="2b4306d8727117eb" providerId="LiveId" clId="{B88B7852-811D-48DC-8D8E-80556797A882}" dt="2025-09-04T14:57:49.001" v="3333" actId="700"/>
          <ac:spMkLst>
            <pc:docMk/>
            <pc:sldMk cId="431174975" sldId="432"/>
            <ac:spMk id="6" creationId="{4B3A75E2-448A-F100-40BC-F7E1B95A6B53}"/>
          </ac:spMkLst>
        </pc:spChg>
        <pc:spChg chg="add mod ord">
          <ac:chgData name="minnajoby27@gmail.com" userId="2b4306d8727117eb" providerId="LiveId" clId="{B88B7852-811D-48DC-8D8E-80556797A882}" dt="2025-09-04T14:58:14.383" v="3337" actId="1076"/>
          <ac:spMkLst>
            <pc:docMk/>
            <pc:sldMk cId="431174975" sldId="432"/>
            <ac:spMk id="7" creationId="{D859BA7C-2167-D94C-2D15-429D67784317}"/>
          </ac:spMkLst>
        </pc:spChg>
        <pc:spChg chg="add del mod ord">
          <ac:chgData name="minnajoby27@gmail.com" userId="2b4306d8727117eb" providerId="LiveId" clId="{B88B7852-811D-48DC-8D8E-80556797A882}" dt="2025-09-04T14:58:48.449" v="3340" actId="931"/>
          <ac:spMkLst>
            <pc:docMk/>
            <pc:sldMk cId="431174975" sldId="432"/>
            <ac:spMk id="8" creationId="{37727628-0BDE-75FA-2B04-87583E4CF416}"/>
          </ac:spMkLst>
        </pc:spChg>
        <pc:spChg chg="add del mod ord">
          <ac:chgData name="minnajoby27@gmail.com" userId="2b4306d8727117eb" providerId="LiveId" clId="{B88B7852-811D-48DC-8D8E-80556797A882}" dt="2025-09-04T14:59:09.824" v="3341" actId="931"/>
          <ac:spMkLst>
            <pc:docMk/>
            <pc:sldMk cId="431174975" sldId="432"/>
            <ac:spMk id="9" creationId="{D0745724-097F-CD56-D5EA-B67DD455B5D0}"/>
          </ac:spMkLst>
        </pc:spChg>
        <pc:spChg chg="add del mod">
          <ac:chgData name="minnajoby27@gmail.com" userId="2b4306d8727117eb" providerId="LiveId" clId="{B88B7852-811D-48DC-8D8E-80556797A882}" dt="2025-09-04T15:34:06.249" v="3475" actId="478"/>
          <ac:spMkLst>
            <pc:docMk/>
            <pc:sldMk cId="431174975" sldId="432"/>
            <ac:spMk id="21" creationId="{BA7E0C05-D982-E7F9-D2DE-90335DC66638}"/>
          </ac:spMkLst>
        </pc:spChg>
        <pc:spChg chg="add mod">
          <ac:chgData name="minnajoby27@gmail.com" userId="2b4306d8727117eb" providerId="LiveId" clId="{B88B7852-811D-48DC-8D8E-80556797A882}" dt="2025-09-04T15:37:38.834" v="3508" actId="207"/>
          <ac:spMkLst>
            <pc:docMk/>
            <pc:sldMk cId="431174975" sldId="432"/>
            <ac:spMk id="23" creationId="{01DFE4F1-DF1D-466A-BC65-0B9E5D7584D4}"/>
          </ac:spMkLst>
        </pc:spChg>
        <pc:picChg chg="add mod">
          <ac:chgData name="minnajoby27@gmail.com" userId="2b4306d8727117eb" providerId="LiveId" clId="{B88B7852-811D-48DC-8D8E-80556797A882}" dt="2025-09-04T15:33:22.833" v="3467" actId="1076"/>
          <ac:picMkLst>
            <pc:docMk/>
            <pc:sldMk cId="431174975" sldId="432"/>
            <ac:picMk id="11" creationId="{F9FDBCB6-EB5C-9184-8421-A2A55CC1DF4F}"/>
          </ac:picMkLst>
        </pc:picChg>
        <pc:picChg chg="add mod">
          <ac:chgData name="minnajoby27@gmail.com" userId="2b4306d8727117eb" providerId="LiveId" clId="{B88B7852-811D-48DC-8D8E-80556797A882}" dt="2025-09-04T15:33:27.254" v="3469" actId="1076"/>
          <ac:picMkLst>
            <pc:docMk/>
            <pc:sldMk cId="431174975" sldId="432"/>
            <ac:picMk id="13" creationId="{8263915B-37DC-691E-B94A-A97183529462}"/>
          </ac:picMkLst>
        </pc:picChg>
        <pc:picChg chg="add del mod">
          <ac:chgData name="minnajoby27@gmail.com" userId="2b4306d8727117eb" providerId="LiveId" clId="{B88B7852-811D-48DC-8D8E-80556797A882}" dt="2025-09-04T15:06:27.228" v="3424" actId="478"/>
          <ac:picMkLst>
            <pc:docMk/>
            <pc:sldMk cId="431174975" sldId="432"/>
            <ac:picMk id="15" creationId="{71D76339-9037-1A3F-1420-513FD2B0CE9A}"/>
          </ac:picMkLst>
        </pc:picChg>
        <pc:picChg chg="add mod">
          <ac:chgData name="minnajoby27@gmail.com" userId="2b4306d8727117eb" providerId="LiveId" clId="{B88B7852-811D-48DC-8D8E-80556797A882}" dt="2025-09-04T15:33:21.201" v="3466" actId="1076"/>
          <ac:picMkLst>
            <pc:docMk/>
            <pc:sldMk cId="431174975" sldId="432"/>
            <ac:picMk id="17" creationId="{DFE28F8E-C7CF-C773-01ED-9DC233C392B9}"/>
          </ac:picMkLst>
        </pc:picChg>
        <pc:picChg chg="add mod">
          <ac:chgData name="minnajoby27@gmail.com" userId="2b4306d8727117eb" providerId="LiveId" clId="{B88B7852-811D-48DC-8D8E-80556797A882}" dt="2025-09-04T15:39:08.562" v="3509" actId="1076"/>
          <ac:picMkLst>
            <pc:docMk/>
            <pc:sldMk cId="431174975" sldId="432"/>
            <ac:picMk id="19" creationId="{9A8D95E3-C867-995B-7A61-5850F71A6D17}"/>
          </ac:picMkLst>
        </pc:picChg>
      </pc:sldChg>
      <pc:sldChg chg="addSp delSp modSp new mod chgLayout">
        <pc:chgData name="minnajoby27@gmail.com" userId="2b4306d8727117eb" providerId="LiveId" clId="{B88B7852-811D-48DC-8D8E-80556797A882}" dt="2025-09-04T16:52:56.437" v="4154" actId="20577"/>
        <pc:sldMkLst>
          <pc:docMk/>
          <pc:sldMk cId="3345896705" sldId="432"/>
        </pc:sldMkLst>
        <pc:spChg chg="del mod ord">
          <ac:chgData name="minnajoby27@gmail.com" userId="2b4306d8727117eb" providerId="LiveId" clId="{B88B7852-811D-48DC-8D8E-80556797A882}" dt="2025-09-04T16:43:48.590" v="4077" actId="700"/>
          <ac:spMkLst>
            <pc:docMk/>
            <pc:sldMk cId="3345896705" sldId="432"/>
            <ac:spMk id="2" creationId="{0D70A773-C5C2-B648-43DB-E7857AC7E031}"/>
          </ac:spMkLst>
        </pc:spChg>
        <pc:spChg chg="del mod ord">
          <ac:chgData name="minnajoby27@gmail.com" userId="2b4306d8727117eb" providerId="LiveId" clId="{B88B7852-811D-48DC-8D8E-80556797A882}" dt="2025-09-04T16:43:48.590" v="4077" actId="700"/>
          <ac:spMkLst>
            <pc:docMk/>
            <pc:sldMk cId="3345896705" sldId="432"/>
            <ac:spMk id="3" creationId="{BF438CEB-57E0-0FD9-1CB5-8ED50C310F75}"/>
          </ac:spMkLst>
        </pc:spChg>
        <pc:spChg chg="add mod ord">
          <ac:chgData name="minnajoby27@gmail.com" userId="2b4306d8727117eb" providerId="LiveId" clId="{B88B7852-811D-48DC-8D8E-80556797A882}" dt="2025-09-04T16:44:30.687" v="4082" actId="1076"/>
          <ac:spMkLst>
            <pc:docMk/>
            <pc:sldMk cId="3345896705" sldId="432"/>
            <ac:spMk id="4" creationId="{405E18C4-22E5-D2AA-9CDF-B7140BCB0451}"/>
          </ac:spMkLst>
        </pc:spChg>
        <pc:spChg chg="add del mod ord">
          <ac:chgData name="minnajoby27@gmail.com" userId="2b4306d8727117eb" providerId="LiveId" clId="{B88B7852-811D-48DC-8D8E-80556797A882}" dt="2025-09-04T16:44:34.916" v="4083" actId="478"/>
          <ac:spMkLst>
            <pc:docMk/>
            <pc:sldMk cId="3345896705" sldId="432"/>
            <ac:spMk id="5" creationId="{BF0A600E-4578-92DA-5E3D-E4CEAC89347F}"/>
          </ac:spMkLst>
        </pc:spChg>
        <pc:spChg chg="add del mod ord">
          <ac:chgData name="minnajoby27@gmail.com" userId="2b4306d8727117eb" providerId="LiveId" clId="{B88B7852-811D-48DC-8D8E-80556797A882}" dt="2025-09-04T16:48:53.141" v="4128" actId="478"/>
          <ac:spMkLst>
            <pc:docMk/>
            <pc:sldMk cId="3345896705" sldId="432"/>
            <ac:spMk id="6" creationId="{A4D52840-CC46-435B-0EF6-92A5A54D61C5}"/>
          </ac:spMkLst>
        </pc:spChg>
        <pc:spChg chg="add">
          <ac:chgData name="minnajoby27@gmail.com" userId="2b4306d8727117eb" providerId="LiveId" clId="{B88B7852-811D-48DC-8D8E-80556797A882}" dt="2025-09-04T16:44:54.892" v="4085"/>
          <ac:spMkLst>
            <pc:docMk/>
            <pc:sldMk cId="3345896705" sldId="432"/>
            <ac:spMk id="7" creationId="{A62CE608-7937-515E-8669-095625CA12B4}"/>
          </ac:spMkLst>
        </pc:spChg>
        <pc:spChg chg="add">
          <ac:chgData name="minnajoby27@gmail.com" userId="2b4306d8727117eb" providerId="LiveId" clId="{B88B7852-811D-48DC-8D8E-80556797A882}" dt="2025-09-04T16:44:54.892" v="4085"/>
          <ac:spMkLst>
            <pc:docMk/>
            <pc:sldMk cId="3345896705" sldId="432"/>
            <ac:spMk id="8" creationId="{76E91CB2-8113-F719-E728-B650385DAECE}"/>
          </ac:spMkLst>
        </pc:spChg>
        <pc:spChg chg="add">
          <ac:chgData name="minnajoby27@gmail.com" userId="2b4306d8727117eb" providerId="LiveId" clId="{B88B7852-811D-48DC-8D8E-80556797A882}" dt="2025-09-04T16:44:54.892" v="4085"/>
          <ac:spMkLst>
            <pc:docMk/>
            <pc:sldMk cId="3345896705" sldId="432"/>
            <ac:spMk id="9" creationId="{0337078B-852F-21FF-578B-873108605C64}"/>
          </ac:spMkLst>
        </pc:spChg>
        <pc:spChg chg="add">
          <ac:chgData name="minnajoby27@gmail.com" userId="2b4306d8727117eb" providerId="LiveId" clId="{B88B7852-811D-48DC-8D8E-80556797A882}" dt="2025-09-04T16:45:00.062" v="4086"/>
          <ac:spMkLst>
            <pc:docMk/>
            <pc:sldMk cId="3345896705" sldId="432"/>
            <ac:spMk id="10" creationId="{BAEBF6D1-A14A-1BB1-52C7-0AC1BB4EC380}"/>
          </ac:spMkLst>
        </pc:spChg>
        <pc:spChg chg="add">
          <ac:chgData name="minnajoby27@gmail.com" userId="2b4306d8727117eb" providerId="LiveId" clId="{B88B7852-811D-48DC-8D8E-80556797A882}" dt="2025-09-04T16:45:00.062" v="4086"/>
          <ac:spMkLst>
            <pc:docMk/>
            <pc:sldMk cId="3345896705" sldId="432"/>
            <ac:spMk id="11" creationId="{BA97B7D9-5227-C190-0663-F656D1469DF0}"/>
          </ac:spMkLst>
        </pc:spChg>
        <pc:spChg chg="add">
          <ac:chgData name="minnajoby27@gmail.com" userId="2b4306d8727117eb" providerId="LiveId" clId="{B88B7852-811D-48DC-8D8E-80556797A882}" dt="2025-09-04T16:45:00.062" v="4086"/>
          <ac:spMkLst>
            <pc:docMk/>
            <pc:sldMk cId="3345896705" sldId="432"/>
            <ac:spMk id="12" creationId="{5D0C63C2-9FE5-CB2E-898A-83A1F5061DBB}"/>
          </ac:spMkLst>
        </pc:spChg>
        <pc:spChg chg="add del mod">
          <ac:chgData name="minnajoby27@gmail.com" userId="2b4306d8727117eb" providerId="LiveId" clId="{B88B7852-811D-48DC-8D8E-80556797A882}" dt="2025-09-04T16:45:52.597" v="4092" actId="478"/>
          <ac:spMkLst>
            <pc:docMk/>
            <pc:sldMk cId="3345896705" sldId="432"/>
            <ac:spMk id="13" creationId="{21B80F24-FC30-3144-9219-0155630AB6A3}"/>
          </ac:spMkLst>
        </pc:spChg>
        <pc:spChg chg="add del">
          <ac:chgData name="minnajoby27@gmail.com" userId="2b4306d8727117eb" providerId="LiveId" clId="{B88B7852-811D-48DC-8D8E-80556797A882}" dt="2025-09-04T16:45:54.724" v="4093" actId="478"/>
          <ac:spMkLst>
            <pc:docMk/>
            <pc:sldMk cId="3345896705" sldId="432"/>
            <ac:spMk id="14" creationId="{D36B3A19-B91C-A2E1-8F4A-86047A8A5701}"/>
          </ac:spMkLst>
        </pc:spChg>
        <pc:spChg chg="add del">
          <ac:chgData name="minnajoby27@gmail.com" userId="2b4306d8727117eb" providerId="LiveId" clId="{B88B7852-811D-48DC-8D8E-80556797A882}" dt="2025-09-04T16:45:43.294" v="4091" actId="478"/>
          <ac:spMkLst>
            <pc:docMk/>
            <pc:sldMk cId="3345896705" sldId="432"/>
            <ac:spMk id="15" creationId="{F0F011A7-DE83-FE05-EF8E-9B40BDE0572C}"/>
          </ac:spMkLst>
        </pc:spChg>
        <pc:spChg chg="add del mod">
          <ac:chgData name="minnajoby27@gmail.com" userId="2b4306d8727117eb" providerId="LiveId" clId="{B88B7852-811D-48DC-8D8E-80556797A882}" dt="2025-09-04T16:49:31.548" v="4129" actId="478"/>
          <ac:spMkLst>
            <pc:docMk/>
            <pc:sldMk cId="3345896705" sldId="432"/>
            <ac:spMk id="18" creationId="{0610229E-FCAF-A7E8-F28D-0DF681369D88}"/>
          </ac:spMkLst>
        </pc:spChg>
        <pc:graphicFrameChg chg="add mod modGraphic">
          <ac:chgData name="minnajoby27@gmail.com" userId="2b4306d8727117eb" providerId="LiveId" clId="{B88B7852-811D-48DC-8D8E-80556797A882}" dt="2025-09-04T16:52:56.437" v="4154" actId="20577"/>
          <ac:graphicFrameMkLst>
            <pc:docMk/>
            <pc:sldMk cId="3345896705" sldId="432"/>
            <ac:graphicFrameMk id="16" creationId="{7E43F3D9-96FD-F5F4-7E88-FC374E8E930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F7189-3A12-4DC6-889B-2254CA653874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E988B1BA-335A-42E9-BD9F-482DF4F5B512}">
      <dgm:prSet/>
      <dgm:spPr/>
      <dgm:t>
        <a:bodyPr/>
        <a:lstStyle/>
        <a:p>
          <a:r>
            <a:rPr lang="en-US" b="1" i="0"/>
            <a:t>Phase 1: Requirement Analysis &amp; Design</a:t>
          </a:r>
          <a:endParaRPr lang="en-IN"/>
        </a:p>
      </dgm:t>
    </dgm:pt>
    <dgm:pt modelId="{4CB7C40C-E441-4D17-8981-7A3AFFFC24DD}" type="parTrans" cxnId="{3718326B-F532-455A-8888-D973DEC3C5B1}">
      <dgm:prSet/>
      <dgm:spPr/>
      <dgm:t>
        <a:bodyPr/>
        <a:lstStyle/>
        <a:p>
          <a:endParaRPr lang="en-IN"/>
        </a:p>
      </dgm:t>
    </dgm:pt>
    <dgm:pt modelId="{57A496EA-378D-4471-8F0C-05347C6C01F6}" type="sibTrans" cxnId="{3718326B-F532-455A-8888-D973DEC3C5B1}">
      <dgm:prSet/>
      <dgm:spPr/>
      <dgm:t>
        <a:bodyPr/>
        <a:lstStyle/>
        <a:p>
          <a:endParaRPr lang="en-IN"/>
        </a:p>
      </dgm:t>
    </dgm:pt>
    <dgm:pt modelId="{BEB9FEA8-B4ED-43FC-914E-3BF85AFF922A}">
      <dgm:prSet custT="1"/>
      <dgm:spPr/>
      <dgm:t>
        <a:bodyPr/>
        <a:lstStyle/>
        <a:p>
          <a:r>
            <a:rPr lang="en-US" sz="1600" b="0" i="0" dirty="0"/>
            <a:t>Conducted literature review, identified gaps, and defined the project scope, objectives, and system architecture. Designed the database schema (ER Diagram).</a:t>
          </a:r>
          <a:endParaRPr lang="en-IN" sz="1600" dirty="0"/>
        </a:p>
      </dgm:t>
    </dgm:pt>
    <dgm:pt modelId="{C03BDECB-70AA-48D4-BE17-D1ACF0F93665}" type="parTrans" cxnId="{9091AAD3-F4E0-4F82-A927-9641677C8C12}">
      <dgm:prSet/>
      <dgm:spPr/>
      <dgm:t>
        <a:bodyPr/>
        <a:lstStyle/>
        <a:p>
          <a:endParaRPr lang="en-IN"/>
        </a:p>
      </dgm:t>
    </dgm:pt>
    <dgm:pt modelId="{CA20E390-B1E1-4713-A35A-FA0B7A408A79}" type="sibTrans" cxnId="{9091AAD3-F4E0-4F82-A927-9641677C8C12}">
      <dgm:prSet/>
      <dgm:spPr/>
      <dgm:t>
        <a:bodyPr/>
        <a:lstStyle/>
        <a:p>
          <a:endParaRPr lang="en-IN"/>
        </a:p>
      </dgm:t>
    </dgm:pt>
    <dgm:pt modelId="{62EE6544-E8FA-402C-98F4-6A99EB2F6EBE}">
      <dgm:prSet/>
      <dgm:spPr/>
      <dgm:t>
        <a:bodyPr/>
        <a:lstStyle/>
        <a:p>
          <a:r>
            <a:rPr lang="en-US" b="1" i="0"/>
            <a:t>Phase 2: Foundation &amp; Authentication</a:t>
          </a:r>
          <a:endParaRPr lang="en-IN"/>
        </a:p>
      </dgm:t>
    </dgm:pt>
    <dgm:pt modelId="{16DF618D-961B-4FAC-9991-37DE22914C41}" type="parTrans" cxnId="{FD21FFCE-1157-4FBE-ACD5-10EDEC173886}">
      <dgm:prSet/>
      <dgm:spPr/>
      <dgm:t>
        <a:bodyPr/>
        <a:lstStyle/>
        <a:p>
          <a:endParaRPr lang="en-IN"/>
        </a:p>
      </dgm:t>
    </dgm:pt>
    <dgm:pt modelId="{E7E9821C-E32B-41A5-90E9-9C385F2688E3}" type="sibTrans" cxnId="{FD21FFCE-1157-4FBE-ACD5-10EDEC173886}">
      <dgm:prSet/>
      <dgm:spPr/>
      <dgm:t>
        <a:bodyPr/>
        <a:lstStyle/>
        <a:p>
          <a:endParaRPr lang="en-IN"/>
        </a:p>
      </dgm:t>
    </dgm:pt>
    <dgm:pt modelId="{D4DA4B86-6A3D-4451-BB5E-6F43B3941CE7}">
      <dgm:prSet custT="1"/>
      <dgm:spPr/>
      <dgm:t>
        <a:bodyPr/>
        <a:lstStyle/>
        <a:p>
          <a:r>
            <a:rPr lang="en-US" sz="1600" b="0" i="0" dirty="0"/>
            <a:t>Set up the Django project, configured the PostgreSQL database, and implemented the complete, secure user authentication system (Register, Login, Logout).</a:t>
          </a:r>
          <a:endParaRPr lang="en-IN" sz="1600" dirty="0"/>
        </a:p>
      </dgm:t>
    </dgm:pt>
    <dgm:pt modelId="{E93F0D06-1FBC-496F-8E2D-146537BFD441}" type="parTrans" cxnId="{AD33C149-B6F5-45C9-8B7A-92F97A656C83}">
      <dgm:prSet/>
      <dgm:spPr/>
      <dgm:t>
        <a:bodyPr/>
        <a:lstStyle/>
        <a:p>
          <a:endParaRPr lang="en-IN"/>
        </a:p>
      </dgm:t>
    </dgm:pt>
    <dgm:pt modelId="{E59C7975-B530-4E63-9944-52E64FF22F3E}" type="sibTrans" cxnId="{AD33C149-B6F5-45C9-8B7A-92F97A656C83}">
      <dgm:prSet/>
      <dgm:spPr/>
      <dgm:t>
        <a:bodyPr/>
        <a:lstStyle/>
        <a:p>
          <a:endParaRPr lang="en-IN"/>
        </a:p>
      </dgm:t>
    </dgm:pt>
    <dgm:pt modelId="{1454E328-0897-4E7C-8200-F604D50B33BC}">
      <dgm:prSet/>
      <dgm:spPr/>
      <dgm:t>
        <a:bodyPr/>
        <a:lstStyle/>
        <a:p>
          <a:r>
            <a:rPr lang="en-US" b="1" i="0"/>
            <a:t>Phase 3: Core Feature Implementation (CRUD)</a:t>
          </a:r>
          <a:endParaRPr lang="en-IN"/>
        </a:p>
      </dgm:t>
    </dgm:pt>
    <dgm:pt modelId="{3A2A37F4-14FC-4826-96C4-86CB80FE374D}" type="parTrans" cxnId="{1C533DA4-4AD2-4175-B97E-140447C86844}">
      <dgm:prSet/>
      <dgm:spPr/>
      <dgm:t>
        <a:bodyPr/>
        <a:lstStyle/>
        <a:p>
          <a:endParaRPr lang="en-IN"/>
        </a:p>
      </dgm:t>
    </dgm:pt>
    <dgm:pt modelId="{6AF5AB8A-2FAB-450C-B22D-DCEE53BFCA12}" type="sibTrans" cxnId="{1C533DA4-4AD2-4175-B97E-140447C86844}">
      <dgm:prSet/>
      <dgm:spPr/>
      <dgm:t>
        <a:bodyPr/>
        <a:lstStyle/>
        <a:p>
          <a:endParaRPr lang="en-IN"/>
        </a:p>
      </dgm:t>
    </dgm:pt>
    <dgm:pt modelId="{226CF2AC-05BC-446E-9768-3C899B921E73}">
      <dgm:prSet custT="1"/>
      <dgm:spPr/>
      <dgm:t>
        <a:bodyPr/>
        <a:lstStyle/>
        <a:p>
          <a:r>
            <a:rPr lang="en-US" sz="1600" b="0" i="0" dirty="0"/>
            <a:t>Developed the full Create, Read, Update, and Delete functionality for all core profile components (Profile, Skills, Education, Experience, Certifications).</a:t>
          </a:r>
          <a:endParaRPr lang="en-IN" sz="1600" dirty="0"/>
        </a:p>
      </dgm:t>
    </dgm:pt>
    <dgm:pt modelId="{3BCAFE77-0B21-4433-99A7-7201EA76B8A9}" type="parTrans" cxnId="{E19DA186-37B8-49F3-A83E-985EC16A1B3F}">
      <dgm:prSet/>
      <dgm:spPr/>
      <dgm:t>
        <a:bodyPr/>
        <a:lstStyle/>
        <a:p>
          <a:endParaRPr lang="en-IN"/>
        </a:p>
      </dgm:t>
    </dgm:pt>
    <dgm:pt modelId="{6A463521-D8CE-4050-9C8E-063FBACD5DD2}" type="sibTrans" cxnId="{E19DA186-37B8-49F3-A83E-985EC16A1B3F}">
      <dgm:prSet/>
      <dgm:spPr/>
      <dgm:t>
        <a:bodyPr/>
        <a:lstStyle/>
        <a:p>
          <a:endParaRPr lang="en-IN"/>
        </a:p>
      </dgm:t>
    </dgm:pt>
    <dgm:pt modelId="{EF2D2853-2539-4974-A522-6A24B0D1A901}">
      <dgm:prSet/>
      <dgm:spPr/>
      <dgm:t>
        <a:bodyPr/>
        <a:lstStyle/>
        <a:p>
          <a:r>
            <a:rPr lang="en-US" b="1" i="0"/>
            <a:t>Phase 4: Intelligence Layer &amp; UI Polish</a:t>
          </a:r>
          <a:endParaRPr lang="en-IN"/>
        </a:p>
      </dgm:t>
    </dgm:pt>
    <dgm:pt modelId="{97FC1185-F1AB-4891-A807-62A933AE8CA7}" type="parTrans" cxnId="{C8A1059B-834A-4596-9BF7-333FA9FC101C}">
      <dgm:prSet/>
      <dgm:spPr/>
      <dgm:t>
        <a:bodyPr/>
        <a:lstStyle/>
        <a:p>
          <a:endParaRPr lang="en-IN"/>
        </a:p>
      </dgm:t>
    </dgm:pt>
    <dgm:pt modelId="{5B4B7A9A-5DC6-4C3A-BC98-7E60F81B29C8}" type="sibTrans" cxnId="{C8A1059B-834A-4596-9BF7-333FA9FC101C}">
      <dgm:prSet/>
      <dgm:spPr/>
      <dgm:t>
        <a:bodyPr/>
        <a:lstStyle/>
        <a:p>
          <a:endParaRPr lang="en-IN"/>
        </a:p>
      </dgm:t>
    </dgm:pt>
    <dgm:pt modelId="{CBD0947A-A48D-49ED-B42E-8E0588D9EC53}">
      <dgm:prSet custT="1"/>
      <dgm:spPr/>
      <dgm:t>
        <a:bodyPr/>
        <a:lstStyle/>
        <a:p>
          <a:r>
            <a:rPr lang="en-US" sz="1600" b="0" i="0" dirty="0"/>
            <a:t>Currently implementing the rule-based scoring engine and integrating it with the user dashboard. This phase also includes final UI enhancements and testing.</a:t>
          </a:r>
          <a:endParaRPr lang="en-IN" sz="1600" dirty="0"/>
        </a:p>
      </dgm:t>
    </dgm:pt>
    <dgm:pt modelId="{7082EB16-533B-448A-AEBE-7A5D8BF36A5D}" type="parTrans" cxnId="{B3CF8DE4-F273-400C-A3B4-E400F955441B}">
      <dgm:prSet/>
      <dgm:spPr/>
      <dgm:t>
        <a:bodyPr/>
        <a:lstStyle/>
        <a:p>
          <a:endParaRPr lang="en-IN"/>
        </a:p>
      </dgm:t>
    </dgm:pt>
    <dgm:pt modelId="{55687E77-4DDE-40C4-A908-94582FD57DD0}" type="sibTrans" cxnId="{B3CF8DE4-F273-400C-A3B4-E400F955441B}">
      <dgm:prSet/>
      <dgm:spPr/>
      <dgm:t>
        <a:bodyPr/>
        <a:lstStyle/>
        <a:p>
          <a:endParaRPr lang="en-IN"/>
        </a:p>
      </dgm:t>
    </dgm:pt>
    <dgm:pt modelId="{19375976-E188-44A5-B576-554B2BC16981}" type="pres">
      <dgm:prSet presAssocID="{64DF7189-3A12-4DC6-889B-2254CA653874}" presName="Name0" presStyleCnt="0">
        <dgm:presLayoutVars>
          <dgm:dir/>
          <dgm:animLvl val="lvl"/>
          <dgm:resizeHandles val="exact"/>
        </dgm:presLayoutVars>
      </dgm:prSet>
      <dgm:spPr/>
    </dgm:pt>
    <dgm:pt modelId="{A737DA2E-BD78-4628-B7E2-7D33D985919F}" type="pres">
      <dgm:prSet presAssocID="{E988B1BA-335A-42E9-BD9F-482DF4F5B512}" presName="linNode" presStyleCnt="0"/>
      <dgm:spPr/>
    </dgm:pt>
    <dgm:pt modelId="{EE01D557-05EF-4C56-9C45-E9C563136992}" type="pres">
      <dgm:prSet presAssocID="{E988B1BA-335A-42E9-BD9F-482DF4F5B51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BA3F54F-0B9D-41E9-9B1F-006872809427}" type="pres">
      <dgm:prSet presAssocID="{E988B1BA-335A-42E9-BD9F-482DF4F5B512}" presName="descendantText" presStyleLbl="alignAccFollowNode1" presStyleIdx="0" presStyleCnt="4">
        <dgm:presLayoutVars>
          <dgm:bulletEnabled val="1"/>
        </dgm:presLayoutVars>
      </dgm:prSet>
      <dgm:spPr/>
    </dgm:pt>
    <dgm:pt modelId="{D6F0F6DE-092D-4E9A-A35D-E0C4C878BA65}" type="pres">
      <dgm:prSet presAssocID="{57A496EA-378D-4471-8F0C-05347C6C01F6}" presName="sp" presStyleCnt="0"/>
      <dgm:spPr/>
    </dgm:pt>
    <dgm:pt modelId="{D2872F65-CE85-4DC2-83EF-C0FAF4EA846E}" type="pres">
      <dgm:prSet presAssocID="{62EE6544-E8FA-402C-98F4-6A99EB2F6EBE}" presName="linNode" presStyleCnt="0"/>
      <dgm:spPr/>
    </dgm:pt>
    <dgm:pt modelId="{60B083A1-B503-44F7-BBEC-D704AB2C2383}" type="pres">
      <dgm:prSet presAssocID="{62EE6544-E8FA-402C-98F4-6A99EB2F6EB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4F15216-06FD-4FEB-A3F5-73B30DF7FE03}" type="pres">
      <dgm:prSet presAssocID="{62EE6544-E8FA-402C-98F4-6A99EB2F6EBE}" presName="descendantText" presStyleLbl="alignAccFollowNode1" presStyleIdx="1" presStyleCnt="4">
        <dgm:presLayoutVars>
          <dgm:bulletEnabled val="1"/>
        </dgm:presLayoutVars>
      </dgm:prSet>
      <dgm:spPr/>
    </dgm:pt>
    <dgm:pt modelId="{ADBFCAF7-5C1E-4DB6-AFE1-D1DAD588EF79}" type="pres">
      <dgm:prSet presAssocID="{E7E9821C-E32B-41A5-90E9-9C385F2688E3}" presName="sp" presStyleCnt="0"/>
      <dgm:spPr/>
    </dgm:pt>
    <dgm:pt modelId="{336364AD-1031-4EE6-801C-1AFBF6089664}" type="pres">
      <dgm:prSet presAssocID="{1454E328-0897-4E7C-8200-F604D50B33BC}" presName="linNode" presStyleCnt="0"/>
      <dgm:spPr/>
    </dgm:pt>
    <dgm:pt modelId="{08CE235D-0C68-4085-9715-E15624A724ED}" type="pres">
      <dgm:prSet presAssocID="{1454E328-0897-4E7C-8200-F604D50B33B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81BD8DA-94A5-489F-9604-4595870B9028}" type="pres">
      <dgm:prSet presAssocID="{1454E328-0897-4E7C-8200-F604D50B33BC}" presName="descendantText" presStyleLbl="alignAccFollowNode1" presStyleIdx="2" presStyleCnt="4">
        <dgm:presLayoutVars>
          <dgm:bulletEnabled val="1"/>
        </dgm:presLayoutVars>
      </dgm:prSet>
      <dgm:spPr/>
    </dgm:pt>
    <dgm:pt modelId="{914F54D7-0069-43D4-A62A-097F8B907BA2}" type="pres">
      <dgm:prSet presAssocID="{6AF5AB8A-2FAB-450C-B22D-DCEE53BFCA12}" presName="sp" presStyleCnt="0"/>
      <dgm:spPr/>
    </dgm:pt>
    <dgm:pt modelId="{AC32A676-A905-4B74-8DC6-5612908C73FE}" type="pres">
      <dgm:prSet presAssocID="{EF2D2853-2539-4974-A522-6A24B0D1A901}" presName="linNode" presStyleCnt="0"/>
      <dgm:spPr/>
    </dgm:pt>
    <dgm:pt modelId="{26277303-3FF0-4AF0-B297-4E2DBE3445DB}" type="pres">
      <dgm:prSet presAssocID="{EF2D2853-2539-4974-A522-6A24B0D1A90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AEF2EDC-6ABA-4294-9367-28EAF7D6B6DF}" type="pres">
      <dgm:prSet presAssocID="{EF2D2853-2539-4974-A522-6A24B0D1A90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64C0F12-8696-4545-BA44-176F5B68F2CF}" type="presOf" srcId="{E988B1BA-335A-42E9-BD9F-482DF4F5B512}" destId="{EE01D557-05EF-4C56-9C45-E9C563136992}" srcOrd="0" destOrd="0" presId="urn:microsoft.com/office/officeart/2005/8/layout/vList5"/>
    <dgm:cxn modelId="{5E98021C-77EF-4E67-B60E-7F0702961750}" type="presOf" srcId="{BEB9FEA8-B4ED-43FC-914E-3BF85AFF922A}" destId="{0BA3F54F-0B9D-41E9-9B1F-006872809427}" srcOrd="0" destOrd="0" presId="urn:microsoft.com/office/officeart/2005/8/layout/vList5"/>
    <dgm:cxn modelId="{1BBC9D27-4556-4397-9464-7690F8EAF3AD}" type="presOf" srcId="{226CF2AC-05BC-446E-9768-3C899B921E73}" destId="{B81BD8DA-94A5-489F-9604-4595870B9028}" srcOrd="0" destOrd="0" presId="urn:microsoft.com/office/officeart/2005/8/layout/vList5"/>
    <dgm:cxn modelId="{AD33C149-B6F5-45C9-8B7A-92F97A656C83}" srcId="{62EE6544-E8FA-402C-98F4-6A99EB2F6EBE}" destId="{D4DA4B86-6A3D-4451-BB5E-6F43B3941CE7}" srcOrd="0" destOrd="0" parTransId="{E93F0D06-1FBC-496F-8E2D-146537BFD441}" sibTransId="{E59C7975-B530-4E63-9944-52E64FF22F3E}"/>
    <dgm:cxn modelId="{3718326B-F532-455A-8888-D973DEC3C5B1}" srcId="{64DF7189-3A12-4DC6-889B-2254CA653874}" destId="{E988B1BA-335A-42E9-BD9F-482DF4F5B512}" srcOrd="0" destOrd="0" parTransId="{4CB7C40C-E441-4D17-8981-7A3AFFFC24DD}" sibTransId="{57A496EA-378D-4471-8F0C-05347C6C01F6}"/>
    <dgm:cxn modelId="{56AAC24C-E909-42D1-BE70-2F80D0CF5CF9}" type="presOf" srcId="{CBD0947A-A48D-49ED-B42E-8E0588D9EC53}" destId="{0AEF2EDC-6ABA-4294-9367-28EAF7D6B6DF}" srcOrd="0" destOrd="0" presId="urn:microsoft.com/office/officeart/2005/8/layout/vList5"/>
    <dgm:cxn modelId="{334CE158-FC0A-4664-A1B9-2EBDA758F003}" type="presOf" srcId="{1454E328-0897-4E7C-8200-F604D50B33BC}" destId="{08CE235D-0C68-4085-9715-E15624A724ED}" srcOrd="0" destOrd="0" presId="urn:microsoft.com/office/officeart/2005/8/layout/vList5"/>
    <dgm:cxn modelId="{E19DA186-37B8-49F3-A83E-985EC16A1B3F}" srcId="{1454E328-0897-4E7C-8200-F604D50B33BC}" destId="{226CF2AC-05BC-446E-9768-3C899B921E73}" srcOrd="0" destOrd="0" parTransId="{3BCAFE77-0B21-4433-99A7-7201EA76B8A9}" sibTransId="{6A463521-D8CE-4050-9C8E-063FBACD5DD2}"/>
    <dgm:cxn modelId="{C8A1059B-834A-4596-9BF7-333FA9FC101C}" srcId="{64DF7189-3A12-4DC6-889B-2254CA653874}" destId="{EF2D2853-2539-4974-A522-6A24B0D1A901}" srcOrd="3" destOrd="0" parTransId="{97FC1185-F1AB-4891-A807-62A933AE8CA7}" sibTransId="{5B4B7A9A-5DC6-4C3A-BC98-7E60F81B29C8}"/>
    <dgm:cxn modelId="{1C533DA4-4AD2-4175-B97E-140447C86844}" srcId="{64DF7189-3A12-4DC6-889B-2254CA653874}" destId="{1454E328-0897-4E7C-8200-F604D50B33BC}" srcOrd="2" destOrd="0" parTransId="{3A2A37F4-14FC-4826-96C4-86CB80FE374D}" sibTransId="{6AF5AB8A-2FAB-450C-B22D-DCEE53BFCA12}"/>
    <dgm:cxn modelId="{E37279C6-360B-4570-8D4F-3015EB566596}" type="presOf" srcId="{EF2D2853-2539-4974-A522-6A24B0D1A901}" destId="{26277303-3FF0-4AF0-B297-4E2DBE3445DB}" srcOrd="0" destOrd="0" presId="urn:microsoft.com/office/officeart/2005/8/layout/vList5"/>
    <dgm:cxn modelId="{FD21FFCE-1157-4FBE-ACD5-10EDEC173886}" srcId="{64DF7189-3A12-4DC6-889B-2254CA653874}" destId="{62EE6544-E8FA-402C-98F4-6A99EB2F6EBE}" srcOrd="1" destOrd="0" parTransId="{16DF618D-961B-4FAC-9991-37DE22914C41}" sibTransId="{E7E9821C-E32B-41A5-90E9-9C385F2688E3}"/>
    <dgm:cxn modelId="{9091AAD3-F4E0-4F82-A927-9641677C8C12}" srcId="{E988B1BA-335A-42E9-BD9F-482DF4F5B512}" destId="{BEB9FEA8-B4ED-43FC-914E-3BF85AFF922A}" srcOrd="0" destOrd="0" parTransId="{C03BDECB-70AA-48D4-BE17-D1ACF0F93665}" sibTransId="{CA20E390-B1E1-4713-A35A-FA0B7A408A79}"/>
    <dgm:cxn modelId="{7EE572D4-8340-44CC-8634-C98A987874A6}" type="presOf" srcId="{64DF7189-3A12-4DC6-889B-2254CA653874}" destId="{19375976-E188-44A5-B576-554B2BC16981}" srcOrd="0" destOrd="0" presId="urn:microsoft.com/office/officeart/2005/8/layout/vList5"/>
    <dgm:cxn modelId="{61C730D8-33D1-4417-80E2-D3AFC905B07F}" type="presOf" srcId="{D4DA4B86-6A3D-4451-BB5E-6F43B3941CE7}" destId="{C4F15216-06FD-4FEB-A3F5-73B30DF7FE03}" srcOrd="0" destOrd="0" presId="urn:microsoft.com/office/officeart/2005/8/layout/vList5"/>
    <dgm:cxn modelId="{B3CF8DE4-F273-400C-A3B4-E400F955441B}" srcId="{EF2D2853-2539-4974-A522-6A24B0D1A901}" destId="{CBD0947A-A48D-49ED-B42E-8E0588D9EC53}" srcOrd="0" destOrd="0" parTransId="{7082EB16-533B-448A-AEBE-7A5D8BF36A5D}" sibTransId="{55687E77-4DDE-40C4-A908-94582FD57DD0}"/>
    <dgm:cxn modelId="{3DDFD8F9-FCCA-4392-A278-E90C0A6453C5}" type="presOf" srcId="{62EE6544-E8FA-402C-98F4-6A99EB2F6EBE}" destId="{60B083A1-B503-44F7-BBEC-D704AB2C2383}" srcOrd="0" destOrd="0" presId="urn:microsoft.com/office/officeart/2005/8/layout/vList5"/>
    <dgm:cxn modelId="{1106A39E-EE5D-40E5-8F0A-8DAEDE4AAA24}" type="presParOf" srcId="{19375976-E188-44A5-B576-554B2BC16981}" destId="{A737DA2E-BD78-4628-B7E2-7D33D985919F}" srcOrd="0" destOrd="0" presId="urn:microsoft.com/office/officeart/2005/8/layout/vList5"/>
    <dgm:cxn modelId="{354AC11E-E214-4AD8-B599-B416AD39972E}" type="presParOf" srcId="{A737DA2E-BD78-4628-B7E2-7D33D985919F}" destId="{EE01D557-05EF-4C56-9C45-E9C563136992}" srcOrd="0" destOrd="0" presId="urn:microsoft.com/office/officeart/2005/8/layout/vList5"/>
    <dgm:cxn modelId="{909F2D55-7D6B-48A4-A02A-2A8C69F8B180}" type="presParOf" srcId="{A737DA2E-BD78-4628-B7E2-7D33D985919F}" destId="{0BA3F54F-0B9D-41E9-9B1F-006872809427}" srcOrd="1" destOrd="0" presId="urn:microsoft.com/office/officeart/2005/8/layout/vList5"/>
    <dgm:cxn modelId="{C24BDF63-68A1-4EC4-B32F-A9EEEE7EBE8D}" type="presParOf" srcId="{19375976-E188-44A5-B576-554B2BC16981}" destId="{D6F0F6DE-092D-4E9A-A35D-E0C4C878BA65}" srcOrd="1" destOrd="0" presId="urn:microsoft.com/office/officeart/2005/8/layout/vList5"/>
    <dgm:cxn modelId="{A1227885-E382-4E88-A0CB-5B25ED312886}" type="presParOf" srcId="{19375976-E188-44A5-B576-554B2BC16981}" destId="{D2872F65-CE85-4DC2-83EF-C0FAF4EA846E}" srcOrd="2" destOrd="0" presId="urn:microsoft.com/office/officeart/2005/8/layout/vList5"/>
    <dgm:cxn modelId="{E0509ABD-8177-41A9-A545-91659174A492}" type="presParOf" srcId="{D2872F65-CE85-4DC2-83EF-C0FAF4EA846E}" destId="{60B083A1-B503-44F7-BBEC-D704AB2C2383}" srcOrd="0" destOrd="0" presId="urn:microsoft.com/office/officeart/2005/8/layout/vList5"/>
    <dgm:cxn modelId="{0CEA6261-7236-405C-AA33-BE15584C798F}" type="presParOf" srcId="{D2872F65-CE85-4DC2-83EF-C0FAF4EA846E}" destId="{C4F15216-06FD-4FEB-A3F5-73B30DF7FE03}" srcOrd="1" destOrd="0" presId="urn:microsoft.com/office/officeart/2005/8/layout/vList5"/>
    <dgm:cxn modelId="{C89583A4-55E2-4ADE-BC32-1336B855C11A}" type="presParOf" srcId="{19375976-E188-44A5-B576-554B2BC16981}" destId="{ADBFCAF7-5C1E-4DB6-AFE1-D1DAD588EF79}" srcOrd="3" destOrd="0" presId="urn:microsoft.com/office/officeart/2005/8/layout/vList5"/>
    <dgm:cxn modelId="{B7AA4158-7429-416E-9670-13BF6608F8DF}" type="presParOf" srcId="{19375976-E188-44A5-B576-554B2BC16981}" destId="{336364AD-1031-4EE6-801C-1AFBF6089664}" srcOrd="4" destOrd="0" presId="urn:microsoft.com/office/officeart/2005/8/layout/vList5"/>
    <dgm:cxn modelId="{A25D5372-3601-4943-A878-A4AEB58672CD}" type="presParOf" srcId="{336364AD-1031-4EE6-801C-1AFBF6089664}" destId="{08CE235D-0C68-4085-9715-E15624A724ED}" srcOrd="0" destOrd="0" presId="urn:microsoft.com/office/officeart/2005/8/layout/vList5"/>
    <dgm:cxn modelId="{9B6A0A9B-C13C-49C8-A27F-16F2D56503D2}" type="presParOf" srcId="{336364AD-1031-4EE6-801C-1AFBF6089664}" destId="{B81BD8DA-94A5-489F-9604-4595870B9028}" srcOrd="1" destOrd="0" presId="urn:microsoft.com/office/officeart/2005/8/layout/vList5"/>
    <dgm:cxn modelId="{50A612B9-F330-4A2B-B41C-D01BD558D2FE}" type="presParOf" srcId="{19375976-E188-44A5-B576-554B2BC16981}" destId="{914F54D7-0069-43D4-A62A-097F8B907BA2}" srcOrd="5" destOrd="0" presId="urn:microsoft.com/office/officeart/2005/8/layout/vList5"/>
    <dgm:cxn modelId="{75F94CC0-5416-4E9E-939F-0F642E173DA7}" type="presParOf" srcId="{19375976-E188-44A5-B576-554B2BC16981}" destId="{AC32A676-A905-4B74-8DC6-5612908C73FE}" srcOrd="6" destOrd="0" presId="urn:microsoft.com/office/officeart/2005/8/layout/vList5"/>
    <dgm:cxn modelId="{72FDF1B5-C1AC-46A5-B05B-20D4EAB3FE49}" type="presParOf" srcId="{AC32A676-A905-4B74-8DC6-5612908C73FE}" destId="{26277303-3FF0-4AF0-B297-4E2DBE3445DB}" srcOrd="0" destOrd="0" presId="urn:microsoft.com/office/officeart/2005/8/layout/vList5"/>
    <dgm:cxn modelId="{FAFEB451-F624-4986-85DF-D8F8715C2507}" type="presParOf" srcId="{AC32A676-A905-4B74-8DC6-5612908C73FE}" destId="{0AEF2EDC-6ABA-4294-9367-28EAF7D6B6D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3F54F-0B9D-41E9-9B1F-006872809427}">
      <dsp:nvSpPr>
        <dsp:cNvPr id="0" name=""/>
        <dsp:cNvSpPr/>
      </dsp:nvSpPr>
      <dsp:spPr>
        <a:xfrm rot="5400000">
          <a:off x="5598349" y="-2365942"/>
          <a:ext cx="684608" cy="559120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Conducted literature review, identified gaps, and defined the project scope, objectives, and system architecture. Designed the database schema (ER Diagram).</a:t>
          </a:r>
          <a:endParaRPr lang="en-IN" sz="1600" kern="1200" dirty="0"/>
        </a:p>
      </dsp:txBody>
      <dsp:txXfrm rot="-5400000">
        <a:off x="3145052" y="120775"/>
        <a:ext cx="5557783" cy="617768"/>
      </dsp:txXfrm>
    </dsp:sp>
    <dsp:sp modelId="{EE01D557-05EF-4C56-9C45-E9C563136992}">
      <dsp:nvSpPr>
        <dsp:cNvPr id="0" name=""/>
        <dsp:cNvSpPr/>
      </dsp:nvSpPr>
      <dsp:spPr>
        <a:xfrm>
          <a:off x="0" y="1779"/>
          <a:ext cx="3145052" cy="855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Phase 1: Requirement Analysis &amp; Design</a:t>
          </a:r>
          <a:endParaRPr lang="en-IN" sz="2200" kern="1200"/>
        </a:p>
      </dsp:txBody>
      <dsp:txXfrm>
        <a:off x="41775" y="43554"/>
        <a:ext cx="3061502" cy="772210"/>
      </dsp:txXfrm>
    </dsp:sp>
    <dsp:sp modelId="{C4F15216-06FD-4FEB-A3F5-73B30DF7FE03}">
      <dsp:nvSpPr>
        <dsp:cNvPr id="0" name=""/>
        <dsp:cNvSpPr/>
      </dsp:nvSpPr>
      <dsp:spPr>
        <a:xfrm rot="5400000">
          <a:off x="5598349" y="-1467394"/>
          <a:ext cx="684608" cy="559120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Set up the Django project, configured the PostgreSQL database, and implemented the complete, secure user authentication system (Register, Login, Logout).</a:t>
          </a:r>
          <a:endParaRPr lang="en-IN" sz="1600" kern="1200" dirty="0"/>
        </a:p>
      </dsp:txBody>
      <dsp:txXfrm rot="-5400000">
        <a:off x="3145052" y="1019323"/>
        <a:ext cx="5557783" cy="617768"/>
      </dsp:txXfrm>
    </dsp:sp>
    <dsp:sp modelId="{60B083A1-B503-44F7-BBEC-D704AB2C2383}">
      <dsp:nvSpPr>
        <dsp:cNvPr id="0" name=""/>
        <dsp:cNvSpPr/>
      </dsp:nvSpPr>
      <dsp:spPr>
        <a:xfrm>
          <a:off x="0" y="900327"/>
          <a:ext cx="3145052" cy="855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Phase 2: Foundation &amp; Authentication</a:t>
          </a:r>
          <a:endParaRPr lang="en-IN" sz="2200" kern="1200"/>
        </a:p>
      </dsp:txBody>
      <dsp:txXfrm>
        <a:off x="41775" y="942102"/>
        <a:ext cx="3061502" cy="772210"/>
      </dsp:txXfrm>
    </dsp:sp>
    <dsp:sp modelId="{B81BD8DA-94A5-489F-9604-4595870B9028}">
      <dsp:nvSpPr>
        <dsp:cNvPr id="0" name=""/>
        <dsp:cNvSpPr/>
      </dsp:nvSpPr>
      <dsp:spPr>
        <a:xfrm rot="5400000">
          <a:off x="5598349" y="-568845"/>
          <a:ext cx="684608" cy="559120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Developed the full Create, Read, Update, and Delete functionality for all core profile components (Profile, Skills, Education, Experience, Certifications).</a:t>
          </a:r>
          <a:endParaRPr lang="en-IN" sz="1600" kern="1200" dirty="0"/>
        </a:p>
      </dsp:txBody>
      <dsp:txXfrm rot="-5400000">
        <a:off x="3145052" y="1917872"/>
        <a:ext cx="5557783" cy="617768"/>
      </dsp:txXfrm>
    </dsp:sp>
    <dsp:sp modelId="{08CE235D-0C68-4085-9715-E15624A724ED}">
      <dsp:nvSpPr>
        <dsp:cNvPr id="0" name=""/>
        <dsp:cNvSpPr/>
      </dsp:nvSpPr>
      <dsp:spPr>
        <a:xfrm>
          <a:off x="0" y="1798876"/>
          <a:ext cx="3145052" cy="855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Phase 3: Core Feature Implementation (CRUD)</a:t>
          </a:r>
          <a:endParaRPr lang="en-IN" sz="2200" kern="1200"/>
        </a:p>
      </dsp:txBody>
      <dsp:txXfrm>
        <a:off x="41775" y="1840651"/>
        <a:ext cx="3061502" cy="772210"/>
      </dsp:txXfrm>
    </dsp:sp>
    <dsp:sp modelId="{0AEF2EDC-6ABA-4294-9367-28EAF7D6B6DF}">
      <dsp:nvSpPr>
        <dsp:cNvPr id="0" name=""/>
        <dsp:cNvSpPr/>
      </dsp:nvSpPr>
      <dsp:spPr>
        <a:xfrm rot="5400000">
          <a:off x="5598349" y="329702"/>
          <a:ext cx="684608" cy="559120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Currently implementing the rule-based scoring engine and integrating it with the user dashboard. This phase also includes final UI enhancements and testing.</a:t>
          </a:r>
          <a:endParaRPr lang="en-IN" sz="1600" kern="1200" dirty="0"/>
        </a:p>
      </dsp:txBody>
      <dsp:txXfrm rot="-5400000">
        <a:off x="3145052" y="2816419"/>
        <a:ext cx="5557783" cy="617768"/>
      </dsp:txXfrm>
    </dsp:sp>
    <dsp:sp modelId="{26277303-3FF0-4AF0-B297-4E2DBE3445DB}">
      <dsp:nvSpPr>
        <dsp:cNvPr id="0" name=""/>
        <dsp:cNvSpPr/>
      </dsp:nvSpPr>
      <dsp:spPr>
        <a:xfrm>
          <a:off x="0" y="2697424"/>
          <a:ext cx="3145052" cy="855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Phase 4: Intelligence Layer &amp; UI Polish</a:t>
          </a:r>
          <a:endParaRPr lang="en-IN" sz="2200" kern="1200"/>
        </a:p>
      </dsp:txBody>
      <dsp:txXfrm>
        <a:off x="41775" y="2739199"/>
        <a:ext cx="3061502" cy="772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E&amp;q=https%3A%2F%2Fdocs.djangoproject.com%2Fen%2F5.2%2F" TargetMode="External"/><Relationship Id="rId2" Type="http://schemas.openxmlformats.org/officeDocument/2006/relationships/hyperlink" Target="https://www.google.com/url?sa=E&amp;q=https%3A%2F%2Fdocs.python.org%2F3%2F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google.com/url?sa=E&amp;q=https%3A%2F%2Fwww.postgresql.org%2Fdocs%2F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2704" y="2362512"/>
            <a:ext cx="8345878" cy="1557063"/>
          </a:xfrm>
        </p:spPr>
        <p:txBody>
          <a:bodyPr/>
          <a:lstStyle/>
          <a:p>
            <a:r>
              <a:rPr lang="en-IN" b="0" dirty="0">
                <a:solidFill>
                  <a:schemeClr val="bg2"/>
                </a:solidFill>
              </a:rPr>
              <a:t>PrepScore </a:t>
            </a:r>
            <a:br>
              <a:rPr lang="en-IN" b="0" dirty="0">
                <a:solidFill>
                  <a:schemeClr val="bg2"/>
                </a:solidFill>
              </a:rPr>
            </a:br>
            <a:r>
              <a:rPr lang="en-IN" b="0" dirty="0">
                <a:solidFill>
                  <a:schemeClr val="bg2"/>
                </a:solidFill>
              </a:rPr>
              <a:t>Career Profile Optimizer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E4D8B-213A-8307-003B-72D3C63D71CD}"/>
              </a:ext>
            </a:extLst>
          </p:cNvPr>
          <p:cNvSpPr txBox="1"/>
          <p:nvPr/>
        </p:nvSpPr>
        <p:spPr>
          <a:xfrm>
            <a:off x="5915609" y="4495488"/>
            <a:ext cx="581297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Minna Joby</a:t>
            </a:r>
          </a:p>
          <a:p>
            <a:pPr algn="r"/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Roll No: 35</a:t>
            </a:r>
          </a:p>
          <a:p>
            <a:pPr algn="r"/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Reg.No.: KTE24MCA-2038</a:t>
            </a:r>
          </a:p>
          <a:p>
            <a:pPr algn="r"/>
            <a:endParaRPr lang="en-US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Guided By : Prof. Shilpa M. Thomas /Dr. Reena Murali</a:t>
            </a:r>
          </a:p>
          <a:p>
            <a:pPr algn="r"/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Computer Applications</a:t>
            </a:r>
          </a:p>
          <a:p>
            <a:pPr algn="r"/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Rajiv Gandhi Institute Of Technology, Kottayam</a:t>
            </a:r>
          </a:p>
          <a:p>
            <a:pPr algn="r"/>
            <a:endParaRPr lang="en-US" sz="20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US" sz="20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319362-B076-16C7-FDEB-809CFFEA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90" y="1390262"/>
            <a:ext cx="5125305" cy="672737"/>
          </a:xfrm>
        </p:spPr>
        <p:txBody>
          <a:bodyPr/>
          <a:lstStyle/>
          <a:p>
            <a:r>
              <a:rPr lang="en-IN" sz="4000" dirty="0">
                <a:solidFill>
                  <a:schemeClr val="bg2"/>
                </a:solidFill>
              </a:rPr>
              <a:t>Scope &amp; Relevance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21B60-27A7-59D7-F537-A2B0BE1DC1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94114" y="2282007"/>
            <a:ext cx="8434874" cy="44173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chemeClr val="bg2"/>
                </a:solidFill>
              </a:rPr>
              <a:t>Scope</a:t>
            </a:r>
            <a:endParaRPr lang="en-US" dirty="0">
              <a:solidFill>
                <a:schemeClr val="bg2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A full-stack web application with user authentication, complete profile CRUD, and a real-time, rule-based scoring engine . Students and recent graduates preparing for the job market . Implementation of an advanced ML model and personalized suggestions.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chemeClr val="bg2"/>
                </a:solidFill>
              </a:rPr>
              <a:t>Relevance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Addresses student uncertainty by providing a data-driven tool for career self-assessment . Shifts the focus from static resumes to dynamic profile optimization . Integrates full-stack development, database management, and data analysis principles.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7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9EC6B0-5E7C-5F46-5BD0-34634E16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867565"/>
            <a:ext cx="6207657" cy="1176589"/>
          </a:xfrm>
        </p:spPr>
        <p:txBody>
          <a:bodyPr/>
          <a:lstStyle/>
          <a:p>
            <a:r>
              <a:rPr lang="en-IN" sz="4000" dirty="0">
                <a:solidFill>
                  <a:schemeClr val="bg2"/>
                </a:solidFill>
              </a:rPr>
              <a:t>Development </a:t>
            </a:r>
            <a:br>
              <a:rPr lang="en-IN" sz="4000" dirty="0">
                <a:solidFill>
                  <a:schemeClr val="bg2"/>
                </a:solidFill>
              </a:rPr>
            </a:br>
            <a:r>
              <a:rPr lang="en-IN" sz="4000" dirty="0">
                <a:solidFill>
                  <a:schemeClr val="bg2"/>
                </a:solidFill>
              </a:rPr>
              <a:t>Methodology - Model</a:t>
            </a:r>
            <a:endParaRPr lang="en-IN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550C1F-01D5-9F9E-A043-6B29A46AD8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0" dirty="0">
                <a:solidFill>
                  <a:schemeClr val="bg1"/>
                </a:solidFill>
              </a:rPr>
              <a:t>The project was developed using an </a:t>
            </a:r>
            <a:r>
              <a:rPr lang="en-US" sz="1800" dirty="0">
                <a:solidFill>
                  <a:schemeClr val="bg1"/>
                </a:solidFill>
              </a:rPr>
              <a:t>Agile methodology</a:t>
            </a:r>
            <a:r>
              <a:rPr lang="en-US" sz="1800" b="0" dirty="0">
                <a:solidFill>
                  <a:schemeClr val="bg1"/>
                </a:solidFill>
              </a:rPr>
              <a:t>, specifically following an </a:t>
            </a:r>
            <a:r>
              <a:rPr lang="en-US" sz="1800" dirty="0">
                <a:solidFill>
                  <a:schemeClr val="bg1"/>
                </a:solidFill>
              </a:rPr>
              <a:t>Iterative and Incremental</a:t>
            </a:r>
            <a:r>
              <a:rPr lang="en-US" sz="1800" b="0" dirty="0">
                <a:solidFill>
                  <a:schemeClr val="bg1"/>
                </a:solidFill>
              </a:rPr>
              <a:t> process.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Why Agile?</a:t>
            </a:r>
            <a:endParaRPr lang="en-US" sz="1800" b="0" dirty="0">
              <a:solidFill>
                <a:schemeClr val="bg1"/>
              </a:solidFill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Flexibility:</a:t>
            </a:r>
            <a:r>
              <a:rPr lang="en-US" sz="1800" dirty="0"/>
              <a:t> Allowed for continuous improvement and adaptation to new requirements.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Rapid Prototyping:</a:t>
            </a:r>
            <a:r>
              <a:rPr lang="en-US" sz="1800" dirty="0"/>
              <a:t> Delivered functional parts of the application in short, manageable cycles (iterations).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Early Feedback:</a:t>
            </a:r>
            <a:r>
              <a:rPr lang="en-US" sz="1800" dirty="0"/>
              <a:t> Enabled testing and validation of features at each stage, reducing overall risk.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31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BE13E7-FA73-DCF2-DFB5-05AAE2DC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9" y="1089984"/>
            <a:ext cx="6338284" cy="1494596"/>
          </a:xfrm>
        </p:spPr>
        <p:txBody>
          <a:bodyPr/>
          <a:lstStyle/>
          <a:p>
            <a:r>
              <a:rPr lang="en-IN" sz="4000" dirty="0">
                <a:solidFill>
                  <a:schemeClr val="bg2"/>
                </a:solidFill>
              </a:rPr>
              <a:t>Development </a:t>
            </a:r>
            <a:br>
              <a:rPr lang="en-IN" sz="4000" dirty="0">
                <a:solidFill>
                  <a:schemeClr val="bg2"/>
                </a:solidFill>
              </a:rPr>
            </a:br>
            <a:r>
              <a:rPr lang="en-IN" sz="4000" dirty="0">
                <a:solidFill>
                  <a:schemeClr val="bg2"/>
                </a:solidFill>
              </a:rPr>
              <a:t>Methodology - Phases</a:t>
            </a:r>
            <a:br>
              <a:rPr lang="en-IN" dirty="0"/>
            </a:br>
            <a:endParaRPr lang="en-IN" dirty="0">
              <a:solidFill>
                <a:schemeClr val="bg2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2259CED-CCE1-FFA5-2AFF-830F93D657CC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000200331"/>
              </p:ext>
            </p:extLst>
          </p:nvPr>
        </p:nvGraphicFramePr>
        <p:xfrm>
          <a:off x="650340" y="2659224"/>
          <a:ext cx="8736256" cy="3554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42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B48DDB-018A-A786-EF2E-69CDDC9A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90" y="876664"/>
            <a:ext cx="6832808" cy="1167260"/>
          </a:xfrm>
        </p:spPr>
        <p:txBody>
          <a:bodyPr/>
          <a:lstStyle/>
          <a:p>
            <a:r>
              <a:rPr lang="en-IN" sz="4000" dirty="0">
                <a:solidFill>
                  <a:schemeClr val="bg2"/>
                </a:solidFill>
              </a:rPr>
              <a:t>Development </a:t>
            </a:r>
            <a:br>
              <a:rPr lang="en-IN" sz="4000" dirty="0">
                <a:solidFill>
                  <a:schemeClr val="bg2"/>
                </a:solidFill>
              </a:rPr>
            </a:br>
            <a:r>
              <a:rPr lang="en-IN" sz="4000" dirty="0">
                <a:solidFill>
                  <a:schemeClr val="bg2"/>
                </a:solidFill>
              </a:rPr>
              <a:t>Methodology - Workflow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0850C-DAB1-E37F-60F2-1E018049DA9C}"/>
              </a:ext>
            </a:extLst>
          </p:cNvPr>
          <p:cNvSpPr txBox="1"/>
          <p:nvPr/>
        </p:nvSpPr>
        <p:spPr>
          <a:xfrm>
            <a:off x="2167502" y="2556588"/>
            <a:ext cx="8767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A systematic and repeatable workflow was followed for the implementation of each feature: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Plan:</a:t>
            </a:r>
            <a:r>
              <a:rPr lang="en-US" dirty="0">
                <a:solidFill>
                  <a:schemeClr val="bg1"/>
                </a:solidFill>
              </a:rPr>
              <a:t> A clear, specific task was identified from the project plan (e.g., "Implement User Login").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Develop (MVT Pattern):</a:t>
            </a:r>
            <a:r>
              <a:rPr lang="en-US" dirty="0">
                <a:solidFill>
                  <a:schemeClr val="bg1"/>
                </a:solidFill>
              </a:rPr>
              <a:t> The feature was built following Django's Model-View-Template architecture, ensuring a clean separation of concerns.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Test:</a:t>
            </a:r>
            <a:r>
              <a:rPr lang="en-US" dirty="0">
                <a:solidFill>
                  <a:schemeClr val="bg1"/>
                </a:solidFill>
              </a:rPr>
              <a:t> The functionality was manually and thoroughly tested in the browser to identify and fix any bugs immediately.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Commit &amp; Document:</a:t>
            </a:r>
            <a:r>
              <a:rPr lang="en-US" dirty="0">
                <a:solidFill>
                  <a:schemeClr val="bg1"/>
                </a:solidFill>
              </a:rPr>
              <a:t> Once working, the code was saved to version control with a clear </a:t>
            </a:r>
            <a:r>
              <a:rPr lang="en-US" b="1" dirty="0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 commit message, and the progress was logged in the </a:t>
            </a:r>
            <a:r>
              <a:rPr lang="en-US" b="1" dirty="0">
                <a:solidFill>
                  <a:schemeClr val="bg1"/>
                </a:solidFill>
              </a:rPr>
              <a:t>Scrum Book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034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7A268C-D0A7-B975-FDF4-EED7E2B4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391141"/>
            <a:ext cx="5024262" cy="690617"/>
          </a:xfrm>
        </p:spPr>
        <p:txBody>
          <a:bodyPr/>
          <a:lstStyle/>
          <a:p>
            <a:r>
              <a:rPr lang="en-IN" sz="4000" dirty="0">
                <a:solidFill>
                  <a:schemeClr val="bg2"/>
                </a:solidFill>
              </a:rPr>
              <a:t>Data Flow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27D0CB-1EEF-4C9C-BC0D-7F1C9A23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940" y="44770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57E1C1BA-EAC3-335E-6002-B250A1C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4841" y="43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5CC13F-E25D-563E-9218-992DCB3A3A90}"/>
              </a:ext>
            </a:extLst>
          </p:cNvPr>
          <p:cNvSpPr/>
          <p:nvPr/>
        </p:nvSpPr>
        <p:spPr>
          <a:xfrm>
            <a:off x="1810139" y="3976129"/>
            <a:ext cx="1436914" cy="8423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B917449-4774-DC11-D438-B7F782B36498}"/>
              </a:ext>
            </a:extLst>
          </p:cNvPr>
          <p:cNvSpPr/>
          <p:nvPr/>
        </p:nvSpPr>
        <p:spPr>
          <a:xfrm>
            <a:off x="5618622" y="3976121"/>
            <a:ext cx="1696577" cy="962802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PrepScore System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6481F92-BD9E-D392-DE33-03B75808FB18}"/>
              </a:ext>
            </a:extLst>
          </p:cNvPr>
          <p:cNvCxnSpPr>
            <a:cxnSpLocks/>
            <a:stCxn id="13" idx="0"/>
            <a:endCxn id="14" idx="0"/>
          </p:cNvCxnSpPr>
          <p:nvPr/>
        </p:nvCxnSpPr>
        <p:spPr>
          <a:xfrm rot="5400000" flipH="1" flipV="1">
            <a:off x="4497749" y="2006968"/>
            <a:ext cx="8" cy="3938315"/>
          </a:xfrm>
          <a:prstGeom prst="curvedConnector3">
            <a:avLst>
              <a:gd name="adj1" fmla="val 28576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7D326A99-388F-1390-1710-63A05E5CE335}"/>
              </a:ext>
            </a:extLst>
          </p:cNvPr>
          <p:cNvCxnSpPr>
            <a:cxnSpLocks/>
            <a:stCxn id="14" idx="4"/>
            <a:endCxn id="13" idx="2"/>
          </p:cNvCxnSpPr>
          <p:nvPr/>
        </p:nvCxnSpPr>
        <p:spPr>
          <a:xfrm rot="5400000" flipH="1">
            <a:off x="4437515" y="2909528"/>
            <a:ext cx="120477" cy="3938315"/>
          </a:xfrm>
          <a:prstGeom prst="curvedConnector3">
            <a:avLst>
              <a:gd name="adj1" fmla="val -18974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FDB5F7-451A-F55D-E0B8-449B7FED915A}"/>
              </a:ext>
            </a:extLst>
          </p:cNvPr>
          <p:cNvSpPr txBox="1"/>
          <p:nvPr/>
        </p:nvSpPr>
        <p:spPr>
          <a:xfrm>
            <a:off x="3974841" y="3451410"/>
            <a:ext cx="121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Profile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0DD03-AABD-7F07-5C90-585C3969A602}"/>
              </a:ext>
            </a:extLst>
          </p:cNvPr>
          <p:cNvSpPr txBox="1"/>
          <p:nvPr/>
        </p:nvSpPr>
        <p:spPr>
          <a:xfrm>
            <a:off x="3349689" y="5159082"/>
            <a:ext cx="297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Calculated PrepScore &amp; Feedback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0F196-A966-A1CA-EBD8-0ECDC257B697}"/>
              </a:ext>
            </a:extLst>
          </p:cNvPr>
          <p:cNvSpPr txBox="1"/>
          <p:nvPr/>
        </p:nvSpPr>
        <p:spPr>
          <a:xfrm>
            <a:off x="3638938" y="5870485"/>
            <a:ext cx="1979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FIG 1: DFD LEVEL 0</a:t>
            </a:r>
          </a:p>
        </p:txBody>
      </p:sp>
    </p:spTree>
    <p:extLst>
      <p:ext uri="{BB962C8B-B14F-4D97-AF65-F5344CB8AC3E}">
        <p14:creationId xmlns:p14="http://schemas.microsoft.com/office/powerpoint/2010/main" val="417369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EFB833-27EF-D249-7A62-00F81EED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474237"/>
            <a:ext cx="4948024" cy="597068"/>
          </a:xfrm>
        </p:spPr>
        <p:txBody>
          <a:bodyPr/>
          <a:lstStyle/>
          <a:p>
            <a:r>
              <a:rPr lang="en-IN" sz="4000" dirty="0">
                <a:solidFill>
                  <a:schemeClr val="bg2"/>
                </a:solidFill>
              </a:rPr>
              <a:t>Data Flow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E82D9-CADD-A00A-FE7C-FAAB7C6B8493}"/>
              </a:ext>
            </a:extLst>
          </p:cNvPr>
          <p:cNvSpPr/>
          <p:nvPr/>
        </p:nvSpPr>
        <p:spPr>
          <a:xfrm>
            <a:off x="971942" y="3939288"/>
            <a:ext cx="1408923" cy="811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8609A8-151E-6DB2-4E32-C4CEC6484FE6}"/>
              </a:ext>
            </a:extLst>
          </p:cNvPr>
          <p:cNvSpPr/>
          <p:nvPr/>
        </p:nvSpPr>
        <p:spPr>
          <a:xfrm>
            <a:off x="5893838" y="2090434"/>
            <a:ext cx="1520889" cy="10637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Manage Authentication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27B3FC-FC06-BEA9-76BD-2194BAFB15FE}"/>
              </a:ext>
            </a:extLst>
          </p:cNvPr>
          <p:cNvSpPr/>
          <p:nvPr/>
        </p:nvSpPr>
        <p:spPr>
          <a:xfrm>
            <a:off x="5907745" y="3816763"/>
            <a:ext cx="1520889" cy="10637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Manage Profile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1EF5E2-DB8E-0099-37F4-46FE230FBD16}"/>
              </a:ext>
            </a:extLst>
          </p:cNvPr>
          <p:cNvSpPr/>
          <p:nvPr/>
        </p:nvSpPr>
        <p:spPr>
          <a:xfrm>
            <a:off x="5893838" y="5417862"/>
            <a:ext cx="1520889" cy="10637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Calculate Score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2B7DE4-FA5D-1DE3-3E75-ED2ADC00306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380864" y="2622325"/>
            <a:ext cx="3512974" cy="16534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50016-21E5-EE2E-394C-0E90AE5D9F6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380865" y="3972550"/>
            <a:ext cx="3749609" cy="4419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AF914480-B3F8-3609-1941-BBBADB7F88B2}"/>
              </a:ext>
            </a:extLst>
          </p:cNvPr>
          <p:cNvSpPr/>
          <p:nvPr/>
        </p:nvSpPr>
        <p:spPr>
          <a:xfrm>
            <a:off x="10476802" y="4038222"/>
            <a:ext cx="597160" cy="690528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A62631-D7CA-6DA9-F837-7B3BF02B7F71}"/>
              </a:ext>
            </a:extLst>
          </p:cNvPr>
          <p:cNvSpPr txBox="1"/>
          <p:nvPr/>
        </p:nvSpPr>
        <p:spPr>
          <a:xfrm>
            <a:off x="10422293" y="4763506"/>
            <a:ext cx="1063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bg2"/>
                </a:solidFill>
              </a:rPr>
              <a:t>User &amp; Profile Database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45DE36-7A34-97B7-90EB-CE7F040A6041}"/>
              </a:ext>
            </a:extLst>
          </p:cNvPr>
          <p:cNvCxnSpPr>
            <a:stCxn id="11" idx="6"/>
            <a:endCxn id="25" idx="2"/>
          </p:cNvCxnSpPr>
          <p:nvPr/>
        </p:nvCxnSpPr>
        <p:spPr>
          <a:xfrm>
            <a:off x="7414727" y="2622325"/>
            <a:ext cx="3062075" cy="176116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B56E09-AD62-FF48-BB14-54F8F26A9336}"/>
              </a:ext>
            </a:extLst>
          </p:cNvPr>
          <p:cNvCxnSpPr>
            <a:stCxn id="17" idx="6"/>
            <a:endCxn id="25" idx="2"/>
          </p:cNvCxnSpPr>
          <p:nvPr/>
        </p:nvCxnSpPr>
        <p:spPr>
          <a:xfrm>
            <a:off x="7428634" y="4348654"/>
            <a:ext cx="3048168" cy="3483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39DC5D-7639-E954-7CEF-2EC7F98B80D0}"/>
              </a:ext>
            </a:extLst>
          </p:cNvPr>
          <p:cNvCxnSpPr>
            <a:stCxn id="25" idx="2"/>
            <a:endCxn id="18" idx="6"/>
          </p:cNvCxnSpPr>
          <p:nvPr/>
        </p:nvCxnSpPr>
        <p:spPr>
          <a:xfrm flipH="1">
            <a:off x="7414727" y="4383486"/>
            <a:ext cx="3062075" cy="1566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3B8E31-322A-8F04-6083-E434406E819B}"/>
              </a:ext>
            </a:extLst>
          </p:cNvPr>
          <p:cNvSpPr txBox="1"/>
          <p:nvPr/>
        </p:nvSpPr>
        <p:spPr>
          <a:xfrm>
            <a:off x="3528308" y="2754492"/>
            <a:ext cx="1218087" cy="2616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Login Credentials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B1B9A-68B3-EF5E-BCD1-04CA44668369}"/>
              </a:ext>
            </a:extLst>
          </p:cNvPr>
          <p:cNvSpPr txBox="1"/>
          <p:nvPr/>
        </p:nvSpPr>
        <p:spPr>
          <a:xfrm>
            <a:off x="4137351" y="3713770"/>
            <a:ext cx="1122784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Profile Updates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43C22B-8056-9062-20B2-9F70753A28AD}"/>
              </a:ext>
            </a:extLst>
          </p:cNvPr>
          <p:cNvSpPr txBox="1"/>
          <p:nvPr/>
        </p:nvSpPr>
        <p:spPr>
          <a:xfrm>
            <a:off x="8910732" y="2938771"/>
            <a:ext cx="858416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User Records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337980-2E1F-07FB-347F-0E847A327BAA}"/>
              </a:ext>
            </a:extLst>
          </p:cNvPr>
          <p:cNvSpPr txBox="1"/>
          <p:nvPr/>
        </p:nvSpPr>
        <p:spPr>
          <a:xfrm>
            <a:off x="8208252" y="4030924"/>
            <a:ext cx="970390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Profile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35AACD-BD37-493A-CE52-5AD41B056437}"/>
              </a:ext>
            </a:extLst>
          </p:cNvPr>
          <p:cNvSpPr txBox="1"/>
          <p:nvPr/>
        </p:nvSpPr>
        <p:spPr>
          <a:xfrm>
            <a:off x="8826756" y="5417862"/>
            <a:ext cx="94239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Profile 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19D776-89AC-67AC-66B0-A9CDE00C2B59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2380864" y="4599992"/>
            <a:ext cx="3512974" cy="13497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658CA1-BAEF-51CB-983A-89D9F866CF2E}"/>
              </a:ext>
            </a:extLst>
          </p:cNvPr>
          <p:cNvCxnSpPr>
            <a:cxnSpLocks/>
            <a:stCxn id="17" idx="3"/>
          </p:cNvCxnSpPr>
          <p:nvPr/>
        </p:nvCxnSpPr>
        <p:spPr>
          <a:xfrm flipH="1" flipV="1">
            <a:off x="2380864" y="4508135"/>
            <a:ext cx="3749610" cy="216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CE49B1-7815-153D-9627-EAEE13184FF3}"/>
              </a:ext>
            </a:extLst>
          </p:cNvPr>
          <p:cNvSpPr txBox="1"/>
          <p:nvPr/>
        </p:nvSpPr>
        <p:spPr>
          <a:xfrm>
            <a:off x="4137351" y="4785809"/>
            <a:ext cx="1246839" cy="2616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Dashboard View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B7E1F4-0817-129F-C562-25DDDB32245D}"/>
              </a:ext>
            </a:extLst>
          </p:cNvPr>
          <p:cNvSpPr txBox="1"/>
          <p:nvPr/>
        </p:nvSpPr>
        <p:spPr>
          <a:xfrm>
            <a:off x="3528308" y="5684497"/>
            <a:ext cx="1246839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Calculated Score &amp; Feedback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B84295-F83E-880F-D497-CE762856D818}"/>
              </a:ext>
            </a:extLst>
          </p:cNvPr>
          <p:cNvSpPr txBox="1"/>
          <p:nvPr/>
        </p:nvSpPr>
        <p:spPr>
          <a:xfrm>
            <a:off x="3497430" y="6349898"/>
            <a:ext cx="1968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FIG 2: DFD LEVEL 1</a:t>
            </a:r>
          </a:p>
        </p:txBody>
      </p:sp>
    </p:spTree>
    <p:extLst>
      <p:ext uri="{BB962C8B-B14F-4D97-AF65-F5344CB8AC3E}">
        <p14:creationId xmlns:p14="http://schemas.microsoft.com/office/powerpoint/2010/main" val="199674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CC45-6EE0-6B1D-2325-99F3C36C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586204"/>
            <a:ext cx="6095689" cy="475862"/>
          </a:xfrm>
        </p:spPr>
        <p:txBody>
          <a:bodyPr/>
          <a:lstStyle/>
          <a:p>
            <a:br>
              <a:rPr lang="en-IN" dirty="0"/>
            </a:br>
            <a:r>
              <a:rPr lang="en-IN" sz="4000" dirty="0">
                <a:solidFill>
                  <a:schemeClr val="bg2"/>
                </a:solidFill>
              </a:rPr>
              <a:t>Implementation Details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949C-5C12-86A9-8E0F-49A439C273B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8624285" cy="359747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IN" b="1" dirty="0">
                <a:solidFill>
                  <a:schemeClr val="bg2"/>
                </a:solidFill>
                <a:latin typeface="+mj-lt"/>
              </a:rPr>
              <a:t>Backend Logic</a:t>
            </a:r>
            <a:endParaRPr lang="en-US" sz="1800" b="1" dirty="0">
              <a:solidFill>
                <a:schemeClr val="bg2"/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en-US" sz="1800" b="1" dirty="0"/>
              <a:t>Framework:</a:t>
            </a:r>
            <a:r>
              <a:rPr lang="en-US" sz="1800" dirty="0"/>
              <a:t> Built on the </a:t>
            </a:r>
            <a:r>
              <a:rPr lang="en-US" sz="1800" b="1" dirty="0"/>
              <a:t>Django 5.2.4 MVT (Model-View-Template)</a:t>
            </a:r>
            <a:r>
              <a:rPr lang="en-US" sz="1800" dirty="0"/>
              <a:t> architecture.</a:t>
            </a:r>
          </a:p>
          <a:p>
            <a:pPr algn="just">
              <a:lnSpc>
                <a:spcPct val="100000"/>
              </a:lnSpc>
            </a:pPr>
            <a:r>
              <a:rPr lang="en-US" sz="1800" b="1" dirty="0"/>
              <a:t>Core Logic:</a:t>
            </a:r>
            <a:endParaRPr lang="en-US" sz="1800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Views:</a:t>
            </a:r>
            <a:r>
              <a:rPr lang="en-US" sz="1800" dirty="0"/>
              <a:t> Handle all business logic, with sensitive pages protected by the @login_required decorator.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Custom Authentication:</a:t>
            </a:r>
            <a:r>
              <a:rPr lang="en-US" sz="1800" dirty="0"/>
              <a:t> A custom backend allows users to log in with either a username or an email.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Forms:</a:t>
            </a:r>
            <a:r>
              <a:rPr lang="en-US" sz="1800" dirty="0"/>
              <a:t> Django ModelForms are used for rapid development and validation of all CRUD forms.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7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60505-A1EC-04F4-705E-261FB17C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37" y="1446245"/>
            <a:ext cx="6198326" cy="635415"/>
          </a:xfrm>
        </p:spPr>
        <p:txBody>
          <a:bodyPr/>
          <a:lstStyle/>
          <a:p>
            <a:r>
              <a:rPr lang="en-IN" sz="4000" dirty="0">
                <a:solidFill>
                  <a:schemeClr val="bg2"/>
                </a:solidFill>
              </a:rPr>
              <a:t>Implementation Details</a:t>
            </a:r>
            <a:endParaRPr lang="en-IN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509FF-5C17-B7F5-6DB5-4E41E4C1E4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12774" y="2272676"/>
            <a:ext cx="9060025" cy="4585323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IN" sz="4200" b="1" dirty="0">
                <a:solidFill>
                  <a:schemeClr val="bg2"/>
                </a:solidFill>
                <a:latin typeface="+mj-lt"/>
              </a:rPr>
              <a:t>Frontend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3800" b="1" dirty="0"/>
              <a:t>Template Inheritance:</a:t>
            </a:r>
            <a:endParaRPr lang="en-IN" sz="3800" dirty="0"/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3800" dirty="0"/>
              <a:t>Utilizes a base.html for public pages and a separate dashboard_base.html app shell for a consistent, logged-in user experience.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3800" dirty="0"/>
              <a:t>This maximizes code reusability (DRY principle).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3800" b="1" dirty="0"/>
              <a:t>Dynamic Rendering:</a:t>
            </a:r>
            <a:endParaRPr lang="en-IN" sz="3800" dirty="0"/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3800" b="1" dirty="0"/>
              <a:t>Conditional Logic ({% if %}):</a:t>
            </a:r>
            <a:r>
              <a:rPr lang="en-IN" sz="3800" dirty="0"/>
              <a:t> Used to display different navigation for guests vs. logged-in users.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3800" b="1" dirty="0"/>
              <a:t>Loops ({% for %}):</a:t>
            </a:r>
            <a:r>
              <a:rPr lang="en-IN" sz="3800" dirty="0"/>
              <a:t> Used to dynamically display lists of user data (skills, education) on the dashboard.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82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70E38E-D525-84A7-322F-244DF87C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1436915"/>
            <a:ext cx="5983722" cy="598091"/>
          </a:xfrm>
        </p:spPr>
        <p:txBody>
          <a:bodyPr/>
          <a:lstStyle/>
          <a:p>
            <a:r>
              <a:rPr lang="en-IN" sz="4000" dirty="0">
                <a:solidFill>
                  <a:schemeClr val="bg2"/>
                </a:solidFill>
              </a:rPr>
              <a:t>Implementation Details</a:t>
            </a:r>
            <a:endParaRPr lang="en-IN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41813F-56B6-30FD-0FD5-7F4D9B91F8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8167086" cy="45760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IN" sz="2000" dirty="0">
                <a:solidFill>
                  <a:schemeClr val="bg2"/>
                </a:solidFill>
                <a:latin typeface="+mj-lt"/>
              </a:rPr>
              <a:t>Database &amp; Security</a:t>
            </a:r>
            <a:endParaRPr lang="en-US" sz="2000" dirty="0">
              <a:solidFill>
                <a:schemeClr val="bg2"/>
              </a:solidFill>
              <a:latin typeface="+mj-lt"/>
            </a:endParaRPr>
          </a:p>
          <a:p>
            <a:pPr algn="just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Database:</a:t>
            </a:r>
            <a:r>
              <a:rPr lang="en-US" sz="1800" b="0" dirty="0">
                <a:solidFill>
                  <a:schemeClr val="bg1"/>
                </a:solidFill>
              </a:rPr>
              <a:t> A robust </a:t>
            </a:r>
            <a:r>
              <a:rPr lang="en-US" sz="1800" dirty="0">
                <a:solidFill>
                  <a:schemeClr val="bg1"/>
                </a:solidFill>
              </a:rPr>
              <a:t>PostgreSQL</a:t>
            </a:r>
            <a:r>
              <a:rPr lang="en-US" sz="1800" b="0" dirty="0">
                <a:solidFill>
                  <a:schemeClr val="bg1"/>
                </a:solidFill>
              </a:rPr>
              <a:t> relational database ensures data integrity.</a:t>
            </a:r>
          </a:p>
          <a:p>
            <a:pPr algn="just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Data Security:</a:t>
            </a:r>
            <a:endParaRPr lang="en-US" sz="1800" b="0" dirty="0">
              <a:solidFill>
                <a:schemeClr val="bg1"/>
              </a:solidFill>
            </a:endParaRPr>
          </a:p>
          <a:p>
            <a:pPr lvl="1" algn="just">
              <a:lnSpc>
                <a:spcPct val="110000"/>
              </a:lnSpc>
            </a:pPr>
            <a:r>
              <a:rPr lang="en-US" sz="1800" b="1" dirty="0"/>
              <a:t>Ownership Checks:</a:t>
            </a:r>
            <a:r>
              <a:rPr lang="en-US" sz="1800" dirty="0"/>
              <a:t> All Update/Delete views verify that the user (request.user) owns the data they are trying to modify.</a:t>
            </a:r>
          </a:p>
          <a:p>
            <a:pPr lvl="1" algn="just">
              <a:lnSpc>
                <a:spcPct val="110000"/>
              </a:lnSpc>
            </a:pPr>
            <a:r>
              <a:rPr lang="en-US" sz="1800" b="1" dirty="0"/>
              <a:t>CSRF Protection:</a:t>
            </a:r>
            <a:r>
              <a:rPr lang="en-US" sz="1800" dirty="0"/>
              <a:t> Django's built-in CSRF tokens are used in all forms to prevent cross-site attacks.</a:t>
            </a:r>
          </a:p>
          <a:p>
            <a:pPr algn="just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Configuration Security:</a:t>
            </a:r>
            <a:endParaRPr lang="en-US" sz="1800" b="0" dirty="0">
              <a:solidFill>
                <a:schemeClr val="bg1"/>
              </a:solidFill>
            </a:endParaRPr>
          </a:p>
          <a:p>
            <a:pPr lvl="1" algn="just">
              <a:lnSpc>
                <a:spcPct val="110000"/>
              </a:lnSpc>
            </a:pPr>
            <a:r>
              <a:rPr lang="en-US" sz="1800" dirty="0"/>
              <a:t>Sensitive credentials (e.g., SECRET_KEY, DB password) are securely stored in a .env file and are excluded from version control.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741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2E92-9924-A296-0DE7-FEC1BDAD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49" y="1551347"/>
            <a:ext cx="2354113" cy="1079886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Results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E663F-23FC-6DE4-87A0-6870CB92EA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" y="2577550"/>
            <a:ext cx="4618653" cy="32318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015F1-876E-9C9F-29BA-A042C15BC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90" y="263557"/>
            <a:ext cx="4618653" cy="29181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A1D828-F66D-9DEC-E2CE-7C40E38F065A}"/>
              </a:ext>
            </a:extLst>
          </p:cNvPr>
          <p:cNvSpPr txBox="1"/>
          <p:nvPr/>
        </p:nvSpPr>
        <p:spPr>
          <a:xfrm>
            <a:off x="1938436" y="5922220"/>
            <a:ext cx="2167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FIG 3: HOMEPAGE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E9EEA-DE6E-D99D-7FC7-EFA175BDC824}"/>
              </a:ext>
            </a:extLst>
          </p:cNvPr>
          <p:cNvSpPr txBox="1"/>
          <p:nvPr/>
        </p:nvSpPr>
        <p:spPr>
          <a:xfrm>
            <a:off x="7149299" y="3181738"/>
            <a:ext cx="2167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FIG 4: ABOUT SECTION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39D6B6-BCD3-62B2-9436-55625880D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90" y="3454978"/>
            <a:ext cx="4618653" cy="29895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1E2BD1-094A-C6BF-1CEC-095DEDB7E20F}"/>
              </a:ext>
            </a:extLst>
          </p:cNvPr>
          <p:cNvSpPr txBox="1"/>
          <p:nvPr/>
        </p:nvSpPr>
        <p:spPr>
          <a:xfrm>
            <a:off x="7422621" y="6488484"/>
            <a:ext cx="2167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FIG 5: FEATURES</a:t>
            </a:r>
          </a:p>
        </p:txBody>
      </p:sp>
    </p:spTree>
    <p:extLst>
      <p:ext uri="{BB962C8B-B14F-4D97-AF65-F5344CB8AC3E}">
        <p14:creationId xmlns:p14="http://schemas.microsoft.com/office/powerpoint/2010/main" val="412337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1367458"/>
            <a:ext cx="3380481" cy="682067"/>
          </a:xfrm>
        </p:spPr>
        <p:txBody>
          <a:bodyPr/>
          <a:lstStyle/>
          <a:p>
            <a:r>
              <a:rPr lang="en-IN" sz="4000" b="0" dirty="0">
                <a:solidFill>
                  <a:schemeClr val="bg2"/>
                </a:solidFill>
              </a:rPr>
              <a:t>Introduction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980607"/>
            <a:ext cx="7541935" cy="2509935"/>
          </a:xfrm>
          <a:noFill/>
          <a:ln>
            <a:noFill/>
          </a:ln>
          <a:effectLst>
            <a:softEdge rad="12700"/>
          </a:effectLst>
        </p:spPr>
        <p:txBody>
          <a:bodyPr tIns="457200" anchor="b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chemeClr val="bg1"/>
                </a:solidFill>
              </a:rPr>
              <a:t>Students lack a data-driven way to measure their job readiness; traditional resumes are static and offer no feedback.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chemeClr val="bg1"/>
                </a:solidFill>
              </a:rPr>
              <a:t>A smart web application to build a comprehensive digital profile (skills, education, experience).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chemeClr val="bg1"/>
                </a:solidFill>
              </a:rPr>
              <a:t>An intelligent engine that analyzes the profile to generate a real-time </a:t>
            </a:r>
            <a:r>
              <a:rPr lang="en-US" sz="1800" dirty="0">
                <a:solidFill>
                  <a:schemeClr val="bg1"/>
                </a:solidFill>
              </a:rPr>
              <a:t>Career Readiness Score.</a:t>
            </a:r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5354-09C4-F432-9619-891E80F4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99" y="1520889"/>
            <a:ext cx="2036873" cy="587737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Results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890080-9A46-E5F3-7C72-01C5FF1C9D4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4" y="244835"/>
            <a:ext cx="4273635" cy="282445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BFD435-534D-0CD9-F14C-7435AE0C522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99" y="3429000"/>
            <a:ext cx="4273636" cy="291309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1B87B9-557D-839F-A8FA-BECFD6589B9F}"/>
              </a:ext>
            </a:extLst>
          </p:cNvPr>
          <p:cNvSpPr txBox="1"/>
          <p:nvPr/>
        </p:nvSpPr>
        <p:spPr>
          <a:xfrm>
            <a:off x="1920706" y="3190020"/>
            <a:ext cx="2167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FIG 6: LOGIN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9F045-9473-2BD5-22B9-03505592E592}"/>
              </a:ext>
            </a:extLst>
          </p:cNvPr>
          <p:cNvSpPr txBox="1"/>
          <p:nvPr/>
        </p:nvSpPr>
        <p:spPr>
          <a:xfrm>
            <a:off x="1799992" y="6411801"/>
            <a:ext cx="2167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FIG 7: REGISTER</a:t>
            </a:r>
          </a:p>
        </p:txBody>
      </p: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CF38F47C-B16A-D5E7-0F0B-1456BA0C9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047" y="2040431"/>
            <a:ext cx="4478696" cy="27771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17DE37-0C16-011D-F6AD-5A67471FA969}"/>
              </a:ext>
            </a:extLst>
          </p:cNvPr>
          <p:cNvSpPr txBox="1"/>
          <p:nvPr/>
        </p:nvSpPr>
        <p:spPr>
          <a:xfrm>
            <a:off x="7176951" y="4937576"/>
            <a:ext cx="2167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FIG 8: DASHBOARD</a:t>
            </a:r>
          </a:p>
        </p:txBody>
      </p:sp>
    </p:spTree>
    <p:extLst>
      <p:ext uri="{BB962C8B-B14F-4D97-AF65-F5344CB8AC3E}">
        <p14:creationId xmlns:p14="http://schemas.microsoft.com/office/powerpoint/2010/main" val="159768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F53D-C5E0-8CD3-7C79-902B56CA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23" y="1492898"/>
            <a:ext cx="1971558" cy="634390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Results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651191-0EE4-3764-C021-61BBFFDBB08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7" y="270712"/>
            <a:ext cx="4208107" cy="277713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075D2F-EAAC-BDED-DDB0-890290624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7" y="3429000"/>
            <a:ext cx="4208107" cy="29204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9164A1-5E40-EE40-B4A3-FF43A7622894}"/>
              </a:ext>
            </a:extLst>
          </p:cNvPr>
          <p:cNvSpPr txBox="1"/>
          <p:nvPr/>
        </p:nvSpPr>
        <p:spPr>
          <a:xfrm>
            <a:off x="1372026" y="6392079"/>
            <a:ext cx="27796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FIG 11: EXPERIENCE 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CF565-E825-B7AC-C0C1-C4B75672465C}"/>
              </a:ext>
            </a:extLst>
          </p:cNvPr>
          <p:cNvSpPr txBox="1"/>
          <p:nvPr/>
        </p:nvSpPr>
        <p:spPr>
          <a:xfrm>
            <a:off x="1260489" y="3090446"/>
            <a:ext cx="3002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FIG 9: PROFILE MANAGEMENT</a:t>
            </a:r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3C78C5E4-365D-4133-701E-523989746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00" y="270712"/>
            <a:ext cx="4491037" cy="27771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E7D03B-F885-A38E-0C9C-35DB1DFB25A4}"/>
              </a:ext>
            </a:extLst>
          </p:cNvPr>
          <p:cNvSpPr txBox="1"/>
          <p:nvPr/>
        </p:nvSpPr>
        <p:spPr>
          <a:xfrm>
            <a:off x="6352746" y="3085781"/>
            <a:ext cx="3284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FIG 10: EDITING FEATURE</a:t>
            </a:r>
          </a:p>
        </p:txBody>
      </p:sp>
      <p:pic>
        <p:nvPicPr>
          <p:cNvPr id="20" name="Content Placeholder 10">
            <a:extLst>
              <a:ext uri="{FF2B5EF4-FFF2-40B4-BE49-F238E27FC236}">
                <a16:creationId xmlns:a16="http://schemas.microsoft.com/office/drawing/2014/main" id="{9432948A-0801-8302-2812-8A31ADDF8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1400" y="3569366"/>
            <a:ext cx="4491037" cy="26151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E493D2-3889-6ECF-0A1C-43A2E8280741}"/>
              </a:ext>
            </a:extLst>
          </p:cNvPr>
          <p:cNvSpPr txBox="1"/>
          <p:nvPr/>
        </p:nvSpPr>
        <p:spPr>
          <a:xfrm>
            <a:off x="6429724" y="6329542"/>
            <a:ext cx="2882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FIG 12 : PREPSCORE</a:t>
            </a:r>
          </a:p>
        </p:txBody>
      </p:sp>
    </p:spTree>
    <p:extLst>
      <p:ext uri="{BB962C8B-B14F-4D97-AF65-F5344CB8AC3E}">
        <p14:creationId xmlns:p14="http://schemas.microsoft.com/office/powerpoint/2010/main" val="182715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E1394-7B19-9F31-5745-1DB813EC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69" y="1464907"/>
            <a:ext cx="5946399" cy="1119674"/>
          </a:xfrm>
        </p:spPr>
        <p:txBody>
          <a:bodyPr/>
          <a:lstStyle/>
          <a:p>
            <a:r>
              <a:rPr lang="en-IN" sz="4000" dirty="0">
                <a:solidFill>
                  <a:schemeClr val="bg2"/>
                </a:solidFill>
              </a:rPr>
              <a:t>Current Status of Work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998CC-9160-CD0E-C678-A1FB637707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07518" y="2487280"/>
            <a:ext cx="7810500" cy="401615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The project is currently </a:t>
            </a:r>
            <a:r>
              <a:rPr lang="en-US" sz="1800" b="1" dirty="0"/>
              <a:t>70% complete</a:t>
            </a:r>
            <a:r>
              <a:rPr lang="en-US" sz="1800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All foundational architecture and core user-facing features required for a functional application are implemented and working.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Completed Components:</a:t>
            </a:r>
            <a:endParaRPr lang="en-US" sz="1800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Full User Authentication System (Login, Register, Logout)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Complete Profile Management (Full CRUD for all models)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A functional, real-time, rule-based Scoring Engine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A professional and responsive user interface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33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487C-2407-0483-F7DB-67DEF7D7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1464905"/>
            <a:ext cx="3912326" cy="613695"/>
          </a:xfrm>
        </p:spPr>
        <p:txBody>
          <a:bodyPr/>
          <a:lstStyle/>
          <a:p>
            <a:r>
              <a:rPr lang="en-IN" sz="4000" dirty="0">
                <a:solidFill>
                  <a:schemeClr val="bg2"/>
                </a:solidFill>
              </a:rPr>
              <a:t>Work Progress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80B33CC-A3EE-C491-C87C-44F6649DB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6DF799-AF90-7B0A-8CF6-4E901276C23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61921"/>
            <a:ext cx="10415761" cy="359747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Foundation &amp; Security (Complete):</a:t>
            </a:r>
            <a:endParaRPr lang="en-US" sz="1800" dirty="0"/>
          </a:p>
          <a:p>
            <a:pPr marL="0" lvl="1" indent="0" algn="just">
              <a:lnSpc>
                <a:spcPct val="100000"/>
              </a:lnSpc>
              <a:buNone/>
            </a:pPr>
            <a:r>
              <a:rPr lang="en-US" sz="1800" dirty="0"/>
              <a:t>Project setup, PostgreSQL database, and user authentication are fully implemented.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Core Functionality (Complete):</a:t>
            </a:r>
            <a:endParaRPr lang="en-US" sz="1800" dirty="0"/>
          </a:p>
          <a:p>
            <a:pPr marL="0" lvl="1" indent="0" algn="just">
              <a:lnSpc>
                <a:spcPct val="100000"/>
              </a:lnSpc>
              <a:buNone/>
            </a:pPr>
            <a:r>
              <a:rPr lang="en-US" sz="1800" dirty="0"/>
              <a:t>Full CRUD (Create, Read, Update, Delete) for the entire user profile is functional.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Intelligence Engine (In Progress):</a:t>
            </a:r>
            <a:endParaRPr lang="en-US" sz="1800" dirty="0"/>
          </a:p>
          <a:p>
            <a:pPr marL="0" lvl="1" indent="0" algn="just">
              <a:lnSpc>
                <a:spcPct val="100000"/>
              </a:lnSpc>
              <a:buNone/>
            </a:pPr>
            <a:r>
              <a:rPr lang="en-US" sz="1800" dirty="0"/>
              <a:t>A </a:t>
            </a:r>
            <a:r>
              <a:rPr lang="en-US" sz="1800" b="1" dirty="0"/>
              <a:t>rule-based scoring algorithm</a:t>
            </a:r>
            <a:r>
              <a:rPr lang="en-US" sz="1800" dirty="0"/>
              <a:t> has been successfully implemented.</a:t>
            </a:r>
          </a:p>
          <a:p>
            <a:pPr marL="0" lvl="1" indent="0" algn="just">
              <a:lnSpc>
                <a:spcPct val="100000"/>
              </a:lnSpc>
              <a:buNone/>
            </a:pPr>
            <a:r>
              <a:rPr lang="en-US" sz="1800" b="1" dirty="0"/>
              <a:t>Next Step:</a:t>
            </a:r>
            <a:r>
              <a:rPr lang="en-US" sz="1800" dirty="0"/>
              <a:t> Evolve the engine into a predictive </a:t>
            </a:r>
            <a:r>
              <a:rPr lang="en-US" sz="1800" b="1" dirty="0"/>
              <a:t>Machine Learning model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7518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7DA0-BE9A-1E40-B767-EE674F61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96955"/>
            <a:ext cx="4257558" cy="1315616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Pending Works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92A2-9D44-76F7-9394-62EA09A705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5167" y="2481942"/>
            <a:ext cx="7810500" cy="3993502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b="1" dirty="0"/>
              <a:t>Evolve to a Machine Learning Model:</a:t>
            </a:r>
            <a:endParaRPr lang="en-US" sz="2100" dirty="0"/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Advance the current rule-based scoring engine by training a predictive </a:t>
            </a:r>
            <a:r>
              <a:rPr lang="en-US" sz="2100" b="1" dirty="0"/>
              <a:t>Machine Learning model</a:t>
            </a:r>
            <a:r>
              <a:rPr lang="en-US" sz="2100" dirty="0"/>
              <a:t> for a more accurate and nuanced profile analysis.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b="1" dirty="0"/>
              <a:t>Implement Personalized Guidance Engine:</a:t>
            </a:r>
            <a:endParaRPr lang="en-US" sz="2100" dirty="0"/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Develop the algorithm to generate targeted, data-driven </a:t>
            </a:r>
            <a:r>
              <a:rPr lang="en-US" sz="2100" b="1" dirty="0"/>
              <a:t>suggestions</a:t>
            </a:r>
            <a:r>
              <a:rPr lang="en-US" sz="2100" dirty="0"/>
              <a:t> for user improvement based on their profile data.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b="1" dirty="0"/>
              <a:t>Enhance UI &amp; Finalize:</a:t>
            </a:r>
            <a:endParaRPr lang="en-US" sz="2100" dirty="0"/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Improve the dashboard with </a:t>
            </a:r>
            <a:r>
              <a:rPr lang="en-US" sz="2100" b="1" dirty="0"/>
              <a:t>data visualizations</a:t>
            </a:r>
            <a:r>
              <a:rPr lang="en-US" sz="2100" dirty="0"/>
              <a:t> (e.g., charts for the score) and conduct final end-to-end testing and documentation.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457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5E18C4-22E5-D2AA-9CDF-B7140BCB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427583"/>
            <a:ext cx="3389811" cy="653052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Project Plan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E43F3D9-96FD-F5F4-7E88-FC374E8E9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798243"/>
              </p:ext>
            </p:extLst>
          </p:nvPr>
        </p:nvGraphicFramePr>
        <p:xfrm>
          <a:off x="697722" y="3131629"/>
          <a:ext cx="10275075" cy="2616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1119">
                  <a:extLst>
                    <a:ext uri="{9D8B030D-6E8A-4147-A177-3AD203B41FA5}">
                      <a16:colId xmlns:a16="http://schemas.microsoft.com/office/drawing/2014/main" val="386896161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2926034854"/>
                    </a:ext>
                  </a:extLst>
                </a:gridCol>
                <a:gridCol w="3009224">
                  <a:extLst>
                    <a:ext uri="{9D8B030D-6E8A-4147-A177-3AD203B41FA5}">
                      <a16:colId xmlns:a16="http://schemas.microsoft.com/office/drawing/2014/main" val="1816958137"/>
                    </a:ext>
                  </a:extLst>
                </a:gridCol>
                <a:gridCol w="2055015">
                  <a:extLst>
                    <a:ext uri="{9D8B030D-6E8A-4147-A177-3AD203B41FA5}">
                      <a16:colId xmlns:a16="http://schemas.microsoft.com/office/drawing/2014/main" val="1504383426"/>
                    </a:ext>
                  </a:extLst>
                </a:gridCol>
                <a:gridCol w="2055015">
                  <a:extLst>
                    <a:ext uri="{9D8B030D-6E8A-4147-A177-3AD203B41FA5}">
                      <a16:colId xmlns:a16="http://schemas.microsoft.com/office/drawing/2014/main" val="2747429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 dirty="0">
                          <a:effectLst/>
                          <a:latin typeface="Inter"/>
                        </a:rPr>
                        <a:t>Phase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 dirty="0">
                          <a:effectLst/>
                          <a:latin typeface="Inter"/>
                        </a:rPr>
                        <a:t>Phases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 dirty="0">
                          <a:effectLst/>
                          <a:latin typeface="Inter"/>
                        </a:rPr>
                        <a:t>Key Deliverables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Inter"/>
                        </a:rPr>
                        <a:t>Timeline (Weeks)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Inter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459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Inter"/>
                        </a:rPr>
                        <a:t>1</a:t>
                      </a:r>
                      <a:endParaRPr lang="en-IN" b="0"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Inter"/>
                        </a:rPr>
                        <a:t>Analysis &amp; Design</a:t>
                      </a:r>
                      <a:endParaRPr lang="en-IN" b="0"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0">
                          <a:effectLst/>
                          <a:latin typeface="Inter"/>
                        </a:rPr>
                        <a:t>Requirement Analysis, System Design (DFD, ERD), Database Schema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Inter"/>
                        </a:rPr>
                        <a:t>1 - 2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Inter"/>
                        </a:rPr>
                        <a:t>Completed</a:t>
                      </a:r>
                      <a:endParaRPr lang="en-IN" b="0">
                        <a:effectLst/>
                        <a:latin typeface="Inte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72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Inter"/>
                        </a:rPr>
                        <a:t>2</a:t>
                      </a:r>
                      <a:endParaRPr lang="en-IN" b="0"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Inter"/>
                        </a:rPr>
                        <a:t>Foundation &amp; Auth</a:t>
                      </a:r>
                      <a:endParaRPr lang="en-IN" b="0"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Inter"/>
                        </a:rPr>
                        <a:t>Project Setup, Security, Full User Authentication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0">
                          <a:effectLst/>
                          <a:latin typeface="Inter"/>
                        </a:rPr>
                        <a:t>2 - 4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Inter"/>
                        </a:rPr>
                        <a:t>Completed</a:t>
                      </a:r>
                      <a:endParaRPr lang="en-IN" b="0">
                        <a:effectLst/>
                        <a:latin typeface="Inte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62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Inter"/>
                        </a:rPr>
                        <a:t>3</a:t>
                      </a:r>
                      <a:endParaRPr lang="en-IN" b="0"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Inter"/>
                        </a:rPr>
                        <a:t>Core Functionality</a:t>
                      </a:r>
                      <a:endParaRPr lang="en-IN" b="0"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Inter"/>
                        </a:rPr>
                        <a:t>Full CRUD for Profile, Skills, Education, Experience, Certifications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Inter"/>
                        </a:rPr>
                        <a:t>4 - 6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Inter"/>
                        </a:rPr>
                        <a:t>Completed</a:t>
                      </a:r>
                      <a:endParaRPr lang="en-IN" b="0">
                        <a:effectLst/>
                        <a:latin typeface="Inte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72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Inter"/>
                        </a:rPr>
                        <a:t>4</a:t>
                      </a:r>
                      <a:endParaRPr lang="en-IN" b="0"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Inter"/>
                        </a:rPr>
                        <a:t>Intelligence &amp; Polish</a:t>
                      </a:r>
                      <a:endParaRPr lang="en-IN" b="0"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Inter"/>
                        </a:rPr>
                        <a:t>Rule-Based Scoring, UI Enhancements, Final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0">
                          <a:effectLst/>
                          <a:latin typeface="Inter"/>
                        </a:rPr>
                        <a:t>6 - 8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 dirty="0">
                          <a:effectLst/>
                          <a:latin typeface="Inter"/>
                        </a:rPr>
                        <a:t>In Progress</a:t>
                      </a:r>
                      <a:endParaRPr lang="en-IN" b="0" dirty="0">
                        <a:effectLst/>
                        <a:latin typeface="Inte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709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896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6D4E01-4815-E918-21F5-63C77BED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29" y="1436914"/>
            <a:ext cx="6982097" cy="672737"/>
          </a:xfrm>
        </p:spPr>
        <p:txBody>
          <a:bodyPr/>
          <a:lstStyle/>
          <a:p>
            <a:r>
              <a:rPr lang="en-IN" sz="4000" dirty="0">
                <a:solidFill>
                  <a:schemeClr val="bg2"/>
                </a:solidFill>
              </a:rPr>
              <a:t>Conclusion &amp; </a:t>
            </a:r>
            <a:br>
              <a:rPr lang="en-IN" sz="4000" dirty="0">
                <a:solidFill>
                  <a:schemeClr val="bg2"/>
                </a:solidFill>
              </a:rPr>
            </a:br>
            <a:r>
              <a:rPr lang="en-IN" sz="4000" dirty="0">
                <a:solidFill>
                  <a:schemeClr val="bg2"/>
                </a:solidFill>
              </a:rPr>
              <a:t>Future Scope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89414-E951-F236-1068-1A2E1B2CD9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81942" y="2300669"/>
            <a:ext cx="8257593" cy="417477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Conclusion:</a:t>
            </a:r>
            <a:endParaRPr lang="en-US" sz="18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Successfully developed a </a:t>
            </a:r>
            <a:r>
              <a:rPr lang="en-US" sz="1800" b="1" dirty="0"/>
              <a:t>secure, functional web application</a:t>
            </a:r>
            <a:r>
              <a:rPr lang="en-US" sz="1800" dirty="0"/>
              <a:t> with a complete profile CRUD system and a working rule-based scoring engine. The project is </a:t>
            </a:r>
            <a:r>
              <a:rPr lang="en-US" sz="1800" b="1" dirty="0"/>
              <a:t>70% complete</a:t>
            </a:r>
            <a:r>
              <a:rPr lang="en-US" sz="1800" dirty="0"/>
              <a:t> and meets all evaluation milestones.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Future Scope:</a:t>
            </a:r>
            <a:endParaRPr lang="en-US" sz="18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Evolve the scoring engine into a predictive </a:t>
            </a:r>
            <a:r>
              <a:rPr lang="en-US" sz="1800" b="1" dirty="0"/>
              <a:t>Machine Learning model</a:t>
            </a:r>
            <a:r>
              <a:rPr lang="en-US" sz="1800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Implement a </a:t>
            </a:r>
            <a:r>
              <a:rPr lang="en-US" sz="1800" b="1" dirty="0"/>
              <a:t>personalized suggestions</a:t>
            </a:r>
            <a:r>
              <a:rPr lang="en-US" sz="1800" dirty="0"/>
              <a:t> engine.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Add a </a:t>
            </a:r>
            <a:r>
              <a:rPr lang="en-US" sz="1800" b="1" dirty="0"/>
              <a:t>PDF resume generation</a:t>
            </a:r>
            <a:r>
              <a:rPr lang="en-US" sz="1800" dirty="0"/>
              <a:t> feature.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718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69058-CE89-6CBD-918E-7F8389CF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73020"/>
            <a:ext cx="2867297" cy="1483567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Git History</a:t>
            </a:r>
            <a:br>
              <a:rPr lang="en-IN" dirty="0"/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3D0EE2-60DB-3870-200A-C8AF5D9191B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2379306"/>
            <a:ext cx="8718226" cy="4478693"/>
          </a:xfrm>
        </p:spPr>
      </p:pic>
    </p:spTree>
    <p:extLst>
      <p:ext uri="{BB962C8B-B14F-4D97-AF65-F5344CB8AC3E}">
        <p14:creationId xmlns:p14="http://schemas.microsoft.com/office/powerpoint/2010/main" val="484930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787729-6BD2-259B-1C5E-B0F7BE32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29" y="1296955"/>
            <a:ext cx="4145591" cy="1315616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Bibliography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5BDCC-4DD0-00DB-BB8E-F9D93562E6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81943" y="2612571"/>
            <a:ext cx="7380514" cy="3540295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IN" sz="3800" b="1" dirty="0"/>
              <a:t>Core Technologies &amp; Documentation:</a:t>
            </a:r>
            <a:endParaRPr lang="en-IN" sz="3800" dirty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3800" b="1" dirty="0"/>
              <a:t>Python:</a:t>
            </a:r>
            <a:endParaRPr lang="en-IN" sz="3800" dirty="0"/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3800" i="1" dirty="0"/>
              <a:t>Official Documentation:</a:t>
            </a:r>
            <a:r>
              <a:rPr lang="en-IN" sz="3800" dirty="0"/>
              <a:t> </a:t>
            </a:r>
            <a:r>
              <a:rPr lang="en-IN" sz="3800" dirty="0">
                <a:hlinkClick r:id="rId2"/>
              </a:rPr>
              <a:t>https://</a:t>
            </a:r>
            <a:r>
              <a:rPr lang="en-IN" sz="3800" dirty="0" err="1">
                <a:hlinkClick r:id="rId2"/>
              </a:rPr>
              <a:t>docs.python.org</a:t>
            </a:r>
            <a:r>
              <a:rPr lang="en-IN" sz="3800" dirty="0">
                <a:hlinkClick r:id="rId2"/>
              </a:rPr>
              <a:t>/3/</a:t>
            </a:r>
            <a:endParaRPr lang="en-IN" sz="3800" dirty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3800" b="1" dirty="0"/>
              <a:t>Django Framework:</a:t>
            </a:r>
            <a:endParaRPr lang="en-IN" sz="3800" dirty="0"/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3800" i="1" dirty="0"/>
              <a:t>Official Documentation:</a:t>
            </a:r>
            <a:r>
              <a:rPr lang="en-IN" sz="3800" dirty="0"/>
              <a:t> </a:t>
            </a:r>
            <a:r>
              <a:rPr lang="en-IN" sz="3800" dirty="0">
                <a:hlinkClick r:id="rId3"/>
              </a:rPr>
              <a:t>https://</a:t>
            </a:r>
            <a:r>
              <a:rPr lang="en-IN" sz="3800" dirty="0" err="1">
                <a:hlinkClick r:id="rId3"/>
              </a:rPr>
              <a:t>docs.djangoproject.com</a:t>
            </a:r>
            <a:r>
              <a:rPr lang="en-IN" sz="3800" dirty="0">
                <a:hlinkClick r:id="rId3"/>
              </a:rPr>
              <a:t>/</a:t>
            </a:r>
            <a:r>
              <a:rPr lang="en-IN" sz="3800" dirty="0" err="1">
                <a:hlinkClick r:id="rId3"/>
              </a:rPr>
              <a:t>en</a:t>
            </a:r>
            <a:r>
              <a:rPr lang="en-IN" sz="3800" dirty="0">
                <a:hlinkClick r:id="rId3"/>
              </a:rPr>
              <a:t>/5.2/</a:t>
            </a:r>
            <a:endParaRPr lang="en-IN" sz="3800" dirty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3800" b="1" dirty="0"/>
              <a:t>PostgreSQL:</a:t>
            </a:r>
            <a:endParaRPr lang="en-IN" sz="3800" dirty="0"/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3800" i="1" dirty="0"/>
              <a:t>Official Documentation:</a:t>
            </a:r>
            <a:r>
              <a:rPr lang="en-IN" sz="3800" dirty="0"/>
              <a:t> </a:t>
            </a:r>
            <a:r>
              <a:rPr lang="en-IN" sz="3800" dirty="0">
                <a:hlinkClick r:id="rId4"/>
              </a:rPr>
              <a:t>https://</a:t>
            </a:r>
            <a:r>
              <a:rPr lang="en-IN" sz="3800" dirty="0" err="1">
                <a:hlinkClick r:id="rId4"/>
              </a:rPr>
              <a:t>www.postgresql.org</a:t>
            </a:r>
            <a:r>
              <a:rPr lang="en-IN" sz="3800" dirty="0">
                <a:hlinkClick r:id="rId4"/>
              </a:rPr>
              <a:t>/docs/</a:t>
            </a:r>
            <a:endParaRPr lang="en-IN" sz="3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764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053" y="3116424"/>
            <a:ext cx="3604416" cy="838821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8CD9C1E-356B-2A07-8460-8633F70F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311" y="1391697"/>
            <a:ext cx="4590589" cy="697858"/>
          </a:xfrm>
        </p:spPr>
        <p:txBody>
          <a:bodyPr/>
          <a:lstStyle/>
          <a:p>
            <a:r>
              <a:rPr lang="en-IN" sz="4000" dirty="0">
                <a:solidFill>
                  <a:schemeClr val="bg2"/>
                </a:solidFill>
              </a:rPr>
              <a:t>Existing Systems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7F3E623-4BB5-26AB-60AB-BFB7BD057E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15473" y="2573410"/>
            <a:ext cx="7810500" cy="3699328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A review was conducted on the primary tools students use for professional profile management.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The analysis focused on two main categories: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Professional Networking Platforms</a:t>
            </a:r>
            <a:r>
              <a:rPr lang="en-US" sz="1800" dirty="0"/>
              <a:t> (e.g., LinkedIn)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Online Resume Builders</a:t>
            </a:r>
            <a:r>
              <a:rPr lang="en-US" sz="1800" dirty="0"/>
              <a:t> (e.g., Zety, Canva)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The objective was to evaluate their core features to identify functional gaps in providing career readiness guidance.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90" y="1362988"/>
            <a:ext cx="5013339" cy="699702"/>
          </a:xfrm>
        </p:spPr>
        <p:txBody>
          <a:bodyPr/>
          <a:lstStyle/>
          <a:p>
            <a:r>
              <a:rPr lang="en-IN" sz="4000" dirty="0">
                <a:solidFill>
                  <a:schemeClr val="bg2"/>
                </a:solidFill>
              </a:rPr>
              <a:t>Literature Review</a:t>
            </a:r>
            <a:endParaRPr lang="en-US" sz="4000" dirty="0">
              <a:solidFill>
                <a:schemeClr val="bg2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E876A1E-A54F-EEF8-E2F5-441F9CA94D3C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598265041"/>
              </p:ext>
            </p:extLst>
          </p:nvPr>
        </p:nvGraphicFramePr>
        <p:xfrm>
          <a:off x="603690" y="2725257"/>
          <a:ext cx="9731829" cy="33310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243943">
                  <a:extLst>
                    <a:ext uri="{9D8B030D-6E8A-4147-A177-3AD203B41FA5}">
                      <a16:colId xmlns:a16="http://schemas.microsoft.com/office/drawing/2014/main" val="57510802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960401020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4163405420"/>
                    </a:ext>
                  </a:extLst>
                </a:gridCol>
              </a:tblGrid>
              <a:tr h="98884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 dirty="0">
                          <a:effectLst/>
                          <a:latin typeface="Inter"/>
                        </a:rPr>
                        <a:t>Tool Category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 dirty="0">
                          <a:effectLst/>
                          <a:latin typeface="Inter"/>
                        </a:rPr>
                        <a:t>Strengths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 dirty="0">
                          <a:effectLst/>
                          <a:latin typeface="Inter"/>
                        </a:rPr>
                        <a:t>Limitations / Gap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4068"/>
                  </a:ext>
                </a:extLst>
              </a:tr>
              <a:tr h="11710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 dirty="0">
                          <a:effectLst/>
                          <a:latin typeface="Inter"/>
                        </a:rPr>
                        <a:t>Networking Platforms</a:t>
                      </a:r>
                      <a:r>
                        <a:rPr lang="en-US" b="0" dirty="0">
                          <a:effectLst/>
                          <a:latin typeface="Inter"/>
                        </a:rPr>
                        <a:t> </a:t>
                      </a:r>
                    </a:p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 dirty="0">
                          <a:effectLst/>
                          <a:latin typeface="Inter"/>
                        </a:rPr>
                        <a:t>(e.g., LinkedIn)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buNone/>
                      </a:pPr>
                      <a:r>
                        <a:rPr lang="en-US" b="0" dirty="0">
                          <a:effectLst/>
                          <a:latin typeface="Inter"/>
                        </a:rPr>
                        <a:t>Builds online presence; has a basic profile strength meter.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Inter"/>
                        </a:rPr>
                        <a:t>Lacks a deep, quantitative analysis of skills. Feedback is generic and not personalized.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290492"/>
                  </a:ext>
                </a:extLst>
              </a:tr>
              <a:tr h="11710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 dirty="0">
                          <a:effectLst/>
                          <a:latin typeface="Inter"/>
                        </a:rPr>
                        <a:t>Resume Builders</a:t>
                      </a:r>
                      <a:r>
                        <a:rPr lang="en-US" b="0" dirty="0">
                          <a:effectLst/>
                          <a:latin typeface="Inter"/>
                        </a:rPr>
                        <a:t> 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buNone/>
                      </a:pPr>
                      <a:r>
                        <a:rPr lang="en-US" b="0" dirty="0">
                          <a:effectLst/>
                          <a:latin typeface="Inter"/>
                        </a:rPr>
                        <a:t>Creates visually appealing, well-formatted PDF resumes.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buNone/>
                      </a:pPr>
                      <a:r>
                        <a:rPr lang="en-US" b="0" dirty="0">
                          <a:effectLst/>
                          <a:latin typeface="Inter"/>
                        </a:rPr>
                        <a:t>Acts as a static, one-time tool. Offers no content analysis or guidance for improvement.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68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1457010"/>
            <a:ext cx="3625948" cy="597374"/>
          </a:xfrm>
        </p:spPr>
        <p:txBody>
          <a:bodyPr/>
          <a:lstStyle/>
          <a:p>
            <a:r>
              <a:rPr lang="en-IN" sz="4000" dirty="0">
                <a:solidFill>
                  <a:schemeClr val="bg2"/>
                </a:solidFill>
              </a:rPr>
              <a:t>Gap Identified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AFE33-8A9C-3630-20D2-068DEAA84A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895585"/>
            <a:ext cx="7392645" cy="359852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No Quantitative Score:</a:t>
            </a:r>
            <a:r>
              <a:rPr lang="en-US" sz="1800" b="0" dirty="0">
                <a:solidFill>
                  <a:schemeClr val="bg1"/>
                </a:solidFill>
              </a:rPr>
              <a:t> Existing tools fail to provide a simple, data-driven score to benchmark job readiness.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Static, Not Strategic:</a:t>
            </a:r>
            <a:r>
              <a:rPr lang="en-US" sz="1800" b="0" dirty="0">
                <a:solidFill>
                  <a:schemeClr val="bg1"/>
                </a:solidFill>
              </a:rPr>
              <a:t> Platforms focus on listing past achievements, not providing a strategic path for future</a:t>
            </a:r>
            <a:r>
              <a:rPr lang="en-US" sz="1800" b="0" i="1" dirty="0">
                <a:solidFill>
                  <a:schemeClr val="bg1"/>
                </a:solidFill>
              </a:rPr>
              <a:t> </a:t>
            </a:r>
            <a:r>
              <a:rPr lang="en-US" sz="1800" b="0" dirty="0">
                <a:solidFill>
                  <a:schemeClr val="bg1"/>
                </a:solidFill>
              </a:rPr>
              <a:t>improvement.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The Need:</a:t>
            </a:r>
            <a:r>
              <a:rPr lang="en-US" sz="1800" b="0" dirty="0">
                <a:solidFill>
                  <a:schemeClr val="bg1"/>
                </a:solidFill>
              </a:rPr>
              <a:t> A dedicated </a:t>
            </a:r>
            <a:r>
              <a:rPr lang="en-US" sz="1800" dirty="0">
                <a:solidFill>
                  <a:schemeClr val="bg1"/>
                </a:solidFill>
              </a:rPr>
              <a:t>Profile Optimizer</a:t>
            </a:r>
            <a:r>
              <a:rPr lang="en-US" sz="1800" b="0" dirty="0">
                <a:solidFill>
                  <a:schemeClr val="bg1"/>
                </a:solidFill>
              </a:rPr>
              <a:t> with a dynamic feedback loop.</a:t>
            </a:r>
          </a:p>
          <a:p>
            <a:pPr marL="0" indent="0" algn="just">
              <a:lnSpc>
                <a:spcPct val="100000"/>
              </a:lnSpc>
              <a:buNone/>
            </a:pP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6CF4D82-E864-1557-C14D-CEF53B40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23" y="1432608"/>
            <a:ext cx="4639668" cy="647310"/>
          </a:xfrm>
        </p:spPr>
        <p:txBody>
          <a:bodyPr/>
          <a:lstStyle/>
          <a:p>
            <a:r>
              <a:rPr lang="en-IN" sz="4000" dirty="0">
                <a:solidFill>
                  <a:schemeClr val="bg2"/>
                </a:solidFill>
              </a:rPr>
              <a:t>Proposed System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531458-A487-A17D-2B97-517E8FCC63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9151378" cy="359747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A Centralized Profile Hub:</a:t>
            </a:r>
            <a:r>
              <a:rPr lang="en-US" sz="1800" dirty="0"/>
              <a:t> A secure web app with full </a:t>
            </a:r>
            <a:r>
              <a:rPr lang="en-US" sz="1800" b="1" dirty="0"/>
              <a:t>CRUD</a:t>
            </a:r>
            <a:r>
              <a:rPr lang="en-US" sz="1800" dirty="0"/>
              <a:t> functionality for users to manage their skills, education, and experience.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Intelligent Scoring Engine:</a:t>
            </a:r>
            <a:r>
              <a:rPr lang="en-US" sz="1800" dirty="0"/>
              <a:t> A core algorithm that analyzes the profile to generate a real-time, quantitative </a:t>
            </a:r>
            <a:r>
              <a:rPr lang="en-US" sz="1800" b="1" dirty="0"/>
              <a:t>"Career Readiness Score."</a:t>
            </a:r>
            <a:endParaRPr lang="en-US" sz="1800"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Dynamic Feedback Loop:</a:t>
            </a:r>
            <a:r>
              <a:rPr lang="en-US" sz="1800" dirty="0"/>
              <a:t> The score updates instantly with profile changes, providing immediate feedback to guide strategic improvement.</a:t>
            </a:r>
          </a:p>
          <a:p>
            <a:pPr algn="just"/>
            <a:endParaRPr lang="en-US" sz="1800" b="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67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0DD916-414B-CA7C-02C8-6AE92DE3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1448384"/>
            <a:ext cx="5675811" cy="597375"/>
          </a:xfrm>
        </p:spPr>
        <p:txBody>
          <a:bodyPr/>
          <a:lstStyle/>
          <a:p>
            <a:r>
              <a:rPr lang="en-IN" sz="4000" dirty="0">
                <a:solidFill>
                  <a:schemeClr val="bg2"/>
                </a:solidFill>
              </a:rPr>
              <a:t>System Requirements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DC5B4B4-68D7-412F-D96B-E963A40B1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2492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04860C3-601C-F03D-9054-134F6AE7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20521"/>
              </p:ext>
            </p:extLst>
          </p:nvPr>
        </p:nvGraphicFramePr>
        <p:xfrm>
          <a:off x="2547256" y="2492375"/>
          <a:ext cx="9171990" cy="3526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6987">
                  <a:extLst>
                    <a:ext uri="{9D8B030D-6E8A-4147-A177-3AD203B41FA5}">
                      <a16:colId xmlns:a16="http://schemas.microsoft.com/office/drawing/2014/main" val="1260302056"/>
                    </a:ext>
                  </a:extLst>
                </a:gridCol>
                <a:gridCol w="4595003">
                  <a:extLst>
                    <a:ext uri="{9D8B030D-6E8A-4147-A177-3AD203B41FA5}">
                      <a16:colId xmlns:a16="http://schemas.microsoft.com/office/drawing/2014/main" val="850011843"/>
                    </a:ext>
                  </a:extLst>
                </a:gridCol>
              </a:tblGrid>
              <a:tr h="392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2000" b="1" dirty="0">
                          <a:solidFill>
                            <a:schemeClr val="bg2"/>
                          </a:solidFill>
                          <a:effectLst/>
                        </a:rPr>
                        <a:t>Software Requirements</a:t>
                      </a:r>
                      <a:endParaRPr lang="en-IN" sz="2000" b="0" dirty="0">
                        <a:solidFill>
                          <a:schemeClr val="bg2"/>
                        </a:solidFill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2000" b="1" dirty="0">
                          <a:solidFill>
                            <a:schemeClr val="bg2"/>
                          </a:solidFill>
                          <a:effectLst/>
                        </a:rPr>
                        <a:t>Development Tools</a:t>
                      </a:r>
                      <a:endParaRPr lang="en-IN" sz="2000" b="0" dirty="0">
                        <a:solidFill>
                          <a:schemeClr val="bg2"/>
                        </a:solidFill>
                        <a:effectLst/>
                        <a:latin typeface="Inte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161657"/>
                  </a:ext>
                </a:extLst>
              </a:tr>
              <a:tr h="368222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Operating System:</a:t>
                      </a:r>
                      <a:r>
                        <a:rPr lang="en-IN" sz="1800" b="0" dirty="0">
                          <a:solidFill>
                            <a:schemeClr val="bg1"/>
                          </a:solidFill>
                          <a:effectLst/>
                        </a:rPr>
                        <a:t> Windows, Linux</a:t>
                      </a:r>
                      <a:endParaRPr lang="en-IN" sz="1800" b="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Version Control:</a:t>
                      </a:r>
                      <a:r>
                        <a:rPr lang="en-IN" sz="1800" b="0" dirty="0">
                          <a:solidFill>
                            <a:schemeClr val="bg1"/>
                          </a:solidFill>
                          <a:effectLst/>
                        </a:rPr>
                        <a:t> Git &amp; GitHub</a:t>
                      </a:r>
                      <a:endParaRPr lang="en-IN" sz="1800" b="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99550"/>
                  </a:ext>
                </a:extLst>
              </a:tr>
              <a:tr h="368222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Backend:</a:t>
                      </a:r>
                      <a:r>
                        <a:rPr lang="en-IN" sz="1800" b="0" dirty="0">
                          <a:solidFill>
                            <a:schemeClr val="bg1"/>
                          </a:solidFill>
                          <a:effectLst/>
                        </a:rPr>
                        <a:t> Python 3.+, Django 5.+</a:t>
                      </a:r>
                      <a:endParaRPr lang="en-IN" sz="1800" b="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Code Editor:</a:t>
                      </a:r>
                      <a:r>
                        <a:rPr lang="en-IN" sz="1800" b="0" dirty="0">
                          <a:solidFill>
                            <a:schemeClr val="bg1"/>
                          </a:solidFill>
                          <a:effectLst/>
                        </a:rPr>
                        <a:t> Visual Studio Code</a:t>
                      </a:r>
                      <a:endParaRPr lang="en-IN" sz="1800" b="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005172"/>
                  </a:ext>
                </a:extLst>
              </a:tr>
              <a:tr h="368222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Frontend:</a:t>
                      </a:r>
                      <a:r>
                        <a:rPr lang="en-IN" sz="1800" b="0" dirty="0">
                          <a:solidFill>
                            <a:schemeClr val="bg1"/>
                          </a:solidFill>
                          <a:effectLst/>
                        </a:rPr>
                        <a:t> HTML5, CSS3</a:t>
                      </a:r>
                      <a:endParaRPr lang="en-IN" sz="1800" b="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Database GUI:</a:t>
                      </a:r>
                      <a:r>
                        <a:rPr lang="en-IN" sz="1800" b="0" dirty="0">
                          <a:solidFill>
                            <a:schemeClr val="bg1"/>
                          </a:solidFill>
                          <a:effectLst/>
                        </a:rPr>
                        <a:t> pgAdmin</a:t>
                      </a:r>
                      <a:endParaRPr lang="en-IN" sz="1800" b="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235104"/>
                  </a:ext>
                </a:extLst>
              </a:tr>
              <a:tr h="3138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19372"/>
                  </a:ext>
                </a:extLst>
              </a:tr>
              <a:tr h="392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2000" b="1" dirty="0">
                          <a:solidFill>
                            <a:schemeClr val="bg2"/>
                          </a:solidFill>
                          <a:effectLst/>
                        </a:rPr>
                        <a:t>Hardware Requirements</a:t>
                      </a:r>
                      <a:endParaRPr lang="en-IN" sz="2000" b="0" dirty="0">
                        <a:solidFill>
                          <a:schemeClr val="bg2"/>
                        </a:solidFill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IN" b="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412498"/>
                  </a:ext>
                </a:extLst>
              </a:tr>
              <a:tr h="368222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Development:</a:t>
                      </a:r>
                      <a:r>
                        <a:rPr lang="en-IN" sz="1800" b="0" dirty="0">
                          <a:solidFill>
                            <a:schemeClr val="bg1"/>
                          </a:solidFill>
                          <a:effectLst/>
                        </a:rPr>
                        <a:t> Standard PC/Laptop</a:t>
                      </a:r>
                      <a:endParaRPr lang="en-IN" sz="1800" b="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IN" b="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539421"/>
                  </a:ext>
                </a:extLst>
              </a:tr>
              <a:tr h="41227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Minimum 4GB of RAM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IN" b="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836670"/>
                  </a:ext>
                </a:extLst>
              </a:tr>
              <a:tr h="252853">
                <a:tc>
                  <a:txBody>
                    <a:bodyPr/>
                    <a:lstStyle/>
                    <a:p>
                      <a:pPr marL="285750" indent="-285750">
                        <a:lnSpc>
                          <a:spcPts val="15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End-User: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 Any device with a modern     browser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endParaRPr lang="en-IN" b="0" dirty="0">
                        <a:solidFill>
                          <a:schemeClr val="bg1"/>
                        </a:solidFill>
                        <a:effectLst/>
                        <a:latin typeface="Inte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89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43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1481414"/>
            <a:ext cx="4982475" cy="607422"/>
          </a:xfrm>
        </p:spPr>
        <p:txBody>
          <a:bodyPr/>
          <a:lstStyle/>
          <a:p>
            <a:r>
              <a:rPr lang="en-IN" sz="4000" dirty="0">
                <a:solidFill>
                  <a:schemeClr val="bg2"/>
                </a:solidFill>
              </a:rPr>
              <a:t>Problem Statement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1E2C-F221-19E0-B336-24D49BBD9713}"/>
              </a:ext>
            </a:extLst>
          </p:cNvPr>
          <p:cNvSpPr txBox="1"/>
          <p:nvPr/>
        </p:nvSpPr>
        <p:spPr>
          <a:xfrm>
            <a:off x="745084" y="4775479"/>
            <a:ext cx="951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29198B1-0B42-4151-9F59-146B3E13E09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94359" y="2901136"/>
            <a:ext cx="7635212" cy="148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0" dirty="0">
                <a:solidFill>
                  <a:schemeClr val="bg1"/>
                </a:solidFill>
              </a:rPr>
              <a:t>To develop a web application that solves the uncertainty students face by replacing static resumes with a dynamic analysis of their professional profile.The core challenge is to generate a quantitative "</a:t>
            </a:r>
            <a:r>
              <a:rPr lang="en-US" sz="1800" dirty="0">
                <a:solidFill>
                  <a:schemeClr val="bg1"/>
                </a:solidFill>
              </a:rPr>
              <a:t>Career Readiness Score"</a:t>
            </a:r>
            <a:r>
              <a:rPr lang="en-US" sz="1800" b="0" dirty="0">
                <a:solidFill>
                  <a:schemeClr val="bg1"/>
                </a:solidFill>
              </a:rPr>
              <a:t> to serve as a clear benchmark for self-assessment and guided improvement.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399592"/>
            <a:ext cx="2708677" cy="662382"/>
          </a:xfrm>
        </p:spPr>
        <p:txBody>
          <a:bodyPr/>
          <a:lstStyle/>
          <a:p>
            <a:r>
              <a:rPr lang="en-IN" sz="4000" dirty="0">
                <a:solidFill>
                  <a:schemeClr val="bg2"/>
                </a:solidFill>
              </a:rPr>
              <a:t>Objectives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DF752-88CB-C25C-54F6-FC3203857BB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8540309" cy="359747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Develop a Full-Featured Web Application:</a:t>
            </a:r>
            <a:r>
              <a:rPr lang="en-US" sz="1800" dirty="0"/>
              <a:t> Build a secure platform with user authentication and complete </a:t>
            </a:r>
            <a:r>
              <a:rPr lang="en-US" sz="1800" b="1" dirty="0"/>
              <a:t>CRUD (Create, Read, Update, Delete)</a:t>
            </a:r>
            <a:r>
              <a:rPr lang="en-US" sz="1800" dirty="0"/>
              <a:t> functionality for all profile sections.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Implement an Intelligent Scoring Engine:</a:t>
            </a:r>
            <a:r>
              <a:rPr lang="en-US" sz="1800" dirty="0"/>
              <a:t> Create a </a:t>
            </a:r>
            <a:r>
              <a:rPr lang="en-US" sz="1800" b="1" dirty="0"/>
              <a:t>rule-based algorithm</a:t>
            </a:r>
            <a:r>
              <a:rPr lang="en-US" sz="1800" dirty="0"/>
              <a:t> to score a user's profile in real-time, with the future scope of evolving it into a predictive </a:t>
            </a:r>
            <a:r>
              <a:rPr lang="en-US" sz="1800" b="1" dirty="0"/>
              <a:t>Machine Learning model</a:t>
            </a:r>
            <a:r>
              <a:rPr lang="en-US" sz="1800" dirty="0"/>
              <a:t>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Provide Actionable Feedback &amp; Guidance:</a:t>
            </a:r>
            <a:r>
              <a:rPr lang="en-US" sz="1800" dirty="0"/>
              <a:t> Generate personalized </a:t>
            </a:r>
            <a:r>
              <a:rPr lang="en-US" sz="1800" b="1" dirty="0"/>
              <a:t>suggestions</a:t>
            </a:r>
            <a:r>
              <a:rPr lang="en-US" sz="1800" dirty="0"/>
              <a:t> based on the profile analysis to help users strategically improve their career readiness.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71af3243-3dd4-4a8d-8c0d-dd76da1f02a5"/>
    <ds:schemaRef ds:uri="http://purl.org/dc/dcmitype/"/>
    <ds:schemaRef ds:uri="http://schemas.microsoft.com/office/2006/metadata/properties"/>
    <ds:schemaRef ds:uri="http://schemas.microsoft.com/sharepoint/v3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16c05727-aa75-4e4a-9b5f-8a80a1165891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1662</TotalTime>
  <Words>1762</Words>
  <Application>Microsoft Office PowerPoint</Application>
  <PresentationFormat>Widescreen</PresentationFormat>
  <Paragraphs>219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Franklin Gothic Book</vt:lpstr>
      <vt:lpstr>Franklin Gothic Demi</vt:lpstr>
      <vt:lpstr>Inter</vt:lpstr>
      <vt:lpstr>Wingdings</vt:lpstr>
      <vt:lpstr>Custom</vt:lpstr>
      <vt:lpstr>PrepScore  Career Profile Optimizer</vt:lpstr>
      <vt:lpstr>Introduction</vt:lpstr>
      <vt:lpstr>Existing Systems</vt:lpstr>
      <vt:lpstr>Literature Review</vt:lpstr>
      <vt:lpstr>Gap Identified</vt:lpstr>
      <vt:lpstr>Proposed System </vt:lpstr>
      <vt:lpstr>System Requirements</vt:lpstr>
      <vt:lpstr>Problem Statement</vt:lpstr>
      <vt:lpstr>Objectives</vt:lpstr>
      <vt:lpstr>Scope &amp; Relevance</vt:lpstr>
      <vt:lpstr>Development  Methodology - Model</vt:lpstr>
      <vt:lpstr>Development  Methodology - Phases </vt:lpstr>
      <vt:lpstr>Development  Methodology - Workflow</vt:lpstr>
      <vt:lpstr>Data Flow Diagram</vt:lpstr>
      <vt:lpstr>Data Flow Diagram</vt:lpstr>
      <vt:lpstr> Implementation Details</vt:lpstr>
      <vt:lpstr>Implementation Details</vt:lpstr>
      <vt:lpstr>Implementation Details</vt:lpstr>
      <vt:lpstr>Results </vt:lpstr>
      <vt:lpstr>Results</vt:lpstr>
      <vt:lpstr>Results</vt:lpstr>
      <vt:lpstr>Current Status of Work </vt:lpstr>
      <vt:lpstr>Work Progress</vt:lpstr>
      <vt:lpstr>Pending Works </vt:lpstr>
      <vt:lpstr>Project Plan</vt:lpstr>
      <vt:lpstr>Conclusion &amp;  Future Scope</vt:lpstr>
      <vt:lpstr>Git History </vt:lpstr>
      <vt:lpstr>Bibliography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minnajoby27@gmail.com</dc:creator>
  <cp:lastModifiedBy>minnajoby27@gmail.com</cp:lastModifiedBy>
  <cp:revision>1</cp:revision>
  <dcterms:created xsi:type="dcterms:W3CDTF">2025-09-02T07:05:49Z</dcterms:created>
  <dcterms:modified xsi:type="dcterms:W3CDTF">2025-09-04T17:19:56Z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