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6"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Lst>
  <p:sldSz cy="5143500" cx="9144000"/>
  <p:notesSz cx="6858000" cy="9144000"/>
  <p:embeddedFontLst>
    <p:embeddedFont>
      <p:font typeface="Cairo SemiBold"/>
      <p:regular r:id="rId38"/>
      <p:bold r:id="rId39"/>
    </p:embeddedFont>
    <p:embeddedFont>
      <p:font typeface="Exo 2 Light"/>
      <p:regular r:id="rId40"/>
      <p:bold r:id="rId41"/>
      <p:italic r:id="rId42"/>
      <p:boldItalic r:id="rId43"/>
    </p:embeddedFont>
    <p:embeddedFont>
      <p:font typeface="Michroma"/>
      <p:regular r:id="rId44"/>
    </p:embeddedFont>
    <p:embeddedFont>
      <p:font typeface="Cairo"/>
      <p:regular r:id="rId45"/>
      <p:bold r:id="rId46"/>
    </p:embeddedFont>
    <p:embeddedFont>
      <p:font typeface="Exo 2 SemiBold"/>
      <p:regular r:id="rId47"/>
      <p:bold r:id="rId48"/>
      <p:italic r:id="rId49"/>
      <p:boldItalic r:id="rId50"/>
    </p:embeddedFont>
    <p:embeddedFont>
      <p:font typeface="Exo 2 Medium"/>
      <p:regular r:id="rId51"/>
      <p:bold r:id="rId52"/>
      <p:italic r:id="rId53"/>
      <p:boldItalic r:id="rId54"/>
    </p:embeddedFont>
    <p:embeddedFont>
      <p:font typeface="Exo 2 Black"/>
      <p:bold r:id="rId55"/>
      <p:boldItalic r:id="rId56"/>
    </p:embeddedFont>
    <p:embeddedFont>
      <p:font typeface="Exo 2"/>
      <p:regular r:id="rId57"/>
      <p:bold r:id="rId58"/>
      <p:italic r:id="rId59"/>
      <p:boldItalic r:id="rId60"/>
    </p:embeddedFont>
    <p:embeddedFont>
      <p:font typeface="Exo 2 ExtraBold"/>
      <p:bold r:id="rId61"/>
      <p:boldItalic r:id="rId6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77E5AF2-DF79-484C-B0AE-3ED832904E29}">
  <a:tblStyle styleId="{177E5AF2-DF79-484C-B0AE-3ED832904E2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Exo2Light-regular.fntdata"/><Relationship Id="rId42" Type="http://schemas.openxmlformats.org/officeDocument/2006/relationships/font" Target="fonts/Exo2Light-italic.fntdata"/><Relationship Id="rId41" Type="http://schemas.openxmlformats.org/officeDocument/2006/relationships/font" Target="fonts/Exo2Light-bold.fntdata"/><Relationship Id="rId44" Type="http://schemas.openxmlformats.org/officeDocument/2006/relationships/font" Target="fonts/Michroma-regular.fntdata"/><Relationship Id="rId43" Type="http://schemas.openxmlformats.org/officeDocument/2006/relationships/font" Target="fonts/Exo2Light-boldItalic.fntdata"/><Relationship Id="rId46" Type="http://schemas.openxmlformats.org/officeDocument/2006/relationships/font" Target="fonts/Cairo-bold.fntdata"/><Relationship Id="rId45" Type="http://schemas.openxmlformats.org/officeDocument/2006/relationships/font" Target="fonts/Cairo-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Exo2SemiBold-bold.fntdata"/><Relationship Id="rId47" Type="http://schemas.openxmlformats.org/officeDocument/2006/relationships/font" Target="fonts/Exo2SemiBold-regular.fntdata"/><Relationship Id="rId49" Type="http://schemas.openxmlformats.org/officeDocument/2006/relationships/font" Target="fonts/Exo2Semi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font" Target="fonts/CairoSemiBold-bold.fntdata"/><Relationship Id="rId38" Type="http://schemas.openxmlformats.org/officeDocument/2006/relationships/font" Target="fonts/CairoSemiBold-regular.fntdata"/><Relationship Id="rId62" Type="http://schemas.openxmlformats.org/officeDocument/2006/relationships/font" Target="fonts/Exo2ExtraBold-boldItalic.fntdata"/><Relationship Id="rId61" Type="http://schemas.openxmlformats.org/officeDocument/2006/relationships/font" Target="fonts/Exo2ExtraBold-bold.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font" Target="fonts/Exo2-boldItalic.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Exo2Medium-regular.fntdata"/><Relationship Id="rId50" Type="http://schemas.openxmlformats.org/officeDocument/2006/relationships/font" Target="fonts/Exo2SemiBold-boldItalic.fntdata"/><Relationship Id="rId53" Type="http://schemas.openxmlformats.org/officeDocument/2006/relationships/font" Target="fonts/Exo2Medium-italic.fntdata"/><Relationship Id="rId52" Type="http://schemas.openxmlformats.org/officeDocument/2006/relationships/font" Target="fonts/Exo2Medium-bold.fntdata"/><Relationship Id="rId11" Type="http://schemas.openxmlformats.org/officeDocument/2006/relationships/slide" Target="slides/slide6.xml"/><Relationship Id="rId55" Type="http://schemas.openxmlformats.org/officeDocument/2006/relationships/font" Target="fonts/Exo2Black-bold.fntdata"/><Relationship Id="rId10" Type="http://schemas.openxmlformats.org/officeDocument/2006/relationships/slide" Target="slides/slide5.xml"/><Relationship Id="rId54" Type="http://schemas.openxmlformats.org/officeDocument/2006/relationships/font" Target="fonts/Exo2Medium-boldItalic.fntdata"/><Relationship Id="rId13" Type="http://schemas.openxmlformats.org/officeDocument/2006/relationships/slide" Target="slides/slide8.xml"/><Relationship Id="rId57" Type="http://schemas.openxmlformats.org/officeDocument/2006/relationships/font" Target="fonts/Exo2-regular.fntdata"/><Relationship Id="rId12" Type="http://schemas.openxmlformats.org/officeDocument/2006/relationships/slide" Target="slides/slide7.xml"/><Relationship Id="rId56" Type="http://schemas.openxmlformats.org/officeDocument/2006/relationships/font" Target="fonts/Exo2Black-boldItalic.fntdata"/><Relationship Id="rId15" Type="http://schemas.openxmlformats.org/officeDocument/2006/relationships/slide" Target="slides/slide10.xml"/><Relationship Id="rId59" Type="http://schemas.openxmlformats.org/officeDocument/2006/relationships/font" Target="fonts/Exo2-italic.fntdata"/><Relationship Id="rId14" Type="http://schemas.openxmlformats.org/officeDocument/2006/relationships/slide" Target="slides/slide9.xml"/><Relationship Id="rId58" Type="http://schemas.openxmlformats.org/officeDocument/2006/relationships/font" Target="fonts/Exo2-bold.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Neural_architecture_search"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Neural_architecture_search"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Neural_architecture_search"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8" name="Shape 798"/>
        <p:cNvGrpSpPr/>
        <p:nvPr/>
      </p:nvGrpSpPr>
      <p:grpSpPr>
        <a:xfrm>
          <a:off x="0" y="0"/>
          <a:ext cx="0" cy="0"/>
          <a:chOff x="0" y="0"/>
          <a:chExt cx="0" cy="0"/>
        </a:xfrm>
      </p:grpSpPr>
      <p:sp>
        <p:nvSpPr>
          <p:cNvPr id="799" name="Google Shape;799;g167f72f07f4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0" name="Google Shape;800;g167f72f07f4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8" name="Shape 958"/>
        <p:cNvGrpSpPr/>
        <p:nvPr/>
      </p:nvGrpSpPr>
      <p:grpSpPr>
        <a:xfrm>
          <a:off x="0" y="0"/>
          <a:ext cx="0" cy="0"/>
          <a:chOff x="0" y="0"/>
          <a:chExt cx="0" cy="0"/>
        </a:xfrm>
      </p:grpSpPr>
      <p:sp>
        <p:nvSpPr>
          <p:cNvPr id="959" name="Google Shape;959;g1c147e32ce2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0" name="Google Shape;960;g1c147e32ce2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6" name="Shape 976"/>
        <p:cNvGrpSpPr/>
        <p:nvPr/>
      </p:nvGrpSpPr>
      <p:grpSpPr>
        <a:xfrm>
          <a:off x="0" y="0"/>
          <a:ext cx="0" cy="0"/>
          <a:chOff x="0" y="0"/>
          <a:chExt cx="0" cy="0"/>
        </a:xfrm>
      </p:grpSpPr>
      <p:sp>
        <p:nvSpPr>
          <p:cNvPr id="977" name="Google Shape;977;g1c147e32ce2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8" name="Google Shape;978;g1c147e32ce2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5" name="Shape 985"/>
        <p:cNvGrpSpPr/>
        <p:nvPr/>
      </p:nvGrpSpPr>
      <p:grpSpPr>
        <a:xfrm>
          <a:off x="0" y="0"/>
          <a:ext cx="0" cy="0"/>
          <a:chOff x="0" y="0"/>
          <a:chExt cx="0" cy="0"/>
        </a:xfrm>
      </p:grpSpPr>
      <p:sp>
        <p:nvSpPr>
          <p:cNvPr id="986" name="Google Shape;986;g1c147e32ce2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7" name="Google Shape;987;g1c147e32ce2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6" name="Shape 1006"/>
        <p:cNvGrpSpPr/>
        <p:nvPr/>
      </p:nvGrpSpPr>
      <p:grpSpPr>
        <a:xfrm>
          <a:off x="0" y="0"/>
          <a:ext cx="0" cy="0"/>
          <a:chOff x="0" y="0"/>
          <a:chExt cx="0" cy="0"/>
        </a:xfrm>
      </p:grpSpPr>
      <p:sp>
        <p:nvSpPr>
          <p:cNvPr id="1007" name="Google Shape;1007;g1c147e32ce2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8" name="Google Shape;1008;g1c147e32ce2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2" name="Shape 1022"/>
        <p:cNvGrpSpPr/>
        <p:nvPr/>
      </p:nvGrpSpPr>
      <p:grpSpPr>
        <a:xfrm>
          <a:off x="0" y="0"/>
          <a:ext cx="0" cy="0"/>
          <a:chOff x="0" y="0"/>
          <a:chExt cx="0" cy="0"/>
        </a:xfrm>
      </p:grpSpPr>
      <p:sp>
        <p:nvSpPr>
          <p:cNvPr id="1023" name="Google Shape;1023;g1c250301ab4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4" name="Google Shape;1024;g1c250301ab4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8" name="Shape 1038"/>
        <p:cNvGrpSpPr/>
        <p:nvPr/>
      </p:nvGrpSpPr>
      <p:grpSpPr>
        <a:xfrm>
          <a:off x="0" y="0"/>
          <a:ext cx="0" cy="0"/>
          <a:chOff x="0" y="0"/>
          <a:chExt cx="0" cy="0"/>
        </a:xfrm>
      </p:grpSpPr>
      <p:sp>
        <p:nvSpPr>
          <p:cNvPr id="1039" name="Google Shape;1039;g1c40eedcd46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0" name="Google Shape;1040;g1c40eedcd46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6" name="Shape 1046"/>
        <p:cNvGrpSpPr/>
        <p:nvPr/>
      </p:nvGrpSpPr>
      <p:grpSpPr>
        <a:xfrm>
          <a:off x="0" y="0"/>
          <a:ext cx="0" cy="0"/>
          <a:chOff x="0" y="0"/>
          <a:chExt cx="0" cy="0"/>
        </a:xfrm>
      </p:grpSpPr>
      <p:sp>
        <p:nvSpPr>
          <p:cNvPr id="1047" name="Google Shape;1047;g1c40eedcd46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8" name="Google Shape;1048;g1c40eedcd46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Khi bắt đầu chúng ta sẽ khởi tạo quần thể, sau khi khởi tạo thu được một quần thể gồm 40 cá thể, với mỗi cá thể được biểu diễn bằng một bộ gen là mã nhị phân.</a:t>
            </a:r>
            <a:endParaRPr/>
          </a:p>
          <a:p>
            <a:pPr indent="-298450" lvl="0" marL="457200" rtl="0" algn="l">
              <a:spcBef>
                <a:spcPts val="0"/>
              </a:spcBef>
              <a:spcAft>
                <a:spcPts val="0"/>
              </a:spcAft>
              <a:buSzPts val="1100"/>
              <a:buChar char="-"/>
            </a:pPr>
            <a:r>
              <a:rPr lang="en"/>
              <a:t>Quần thể vừa được khởi tạo sẽ trải qua quá trình biến đổi (lai ghép, đột biến) để tạo ra quần thể con gồm 40 cá thể.</a:t>
            </a:r>
            <a:endParaRPr/>
          </a:p>
          <a:p>
            <a:pPr indent="-298450" lvl="0" marL="457200" rtl="0" algn="l">
              <a:spcBef>
                <a:spcPts val="0"/>
              </a:spcBef>
              <a:spcAft>
                <a:spcPts val="0"/>
              </a:spcAft>
              <a:buSzPts val="1100"/>
              <a:buChar char="-"/>
            </a:pPr>
            <a:r>
              <a:rPr lang="en"/>
              <a:t>Từ các bộ mã gen nhị phân của quần thể ban đầu + quần thể con, sau khi decoding sẽ được kiến trúc mạng tương ứng với bộ mã gen của mỗi cá thể.</a:t>
            </a:r>
            <a:endParaRPr/>
          </a:p>
          <a:p>
            <a:pPr indent="-298450" lvl="0" marL="457200" rtl="0" algn="l">
              <a:spcBef>
                <a:spcPts val="0"/>
              </a:spcBef>
              <a:spcAft>
                <a:spcPts val="0"/>
              </a:spcAft>
              <a:buSzPts val="1100"/>
              <a:buChar char="-"/>
            </a:pPr>
            <a:r>
              <a:rPr lang="en"/>
              <a:t>Sau khi có được các kiến trúc mạng, chúng ta sẽ ước tính hiệu suất (độ chính xác, số lượng phép toán trên ma trận) của từng kiến trúc mạng.</a:t>
            </a:r>
            <a:endParaRPr/>
          </a:p>
          <a:p>
            <a:pPr indent="-298450" lvl="0" marL="457200" rtl="0" algn="l">
              <a:spcBef>
                <a:spcPts val="0"/>
              </a:spcBef>
              <a:spcAft>
                <a:spcPts val="0"/>
              </a:spcAft>
              <a:buSzPts val="1100"/>
              <a:buChar char="-"/>
            </a:pPr>
            <a:r>
              <a:rPr lang="en"/>
              <a:t>Sau khi có được bộ hiệu suất, chúng ta bắt đầu đánh giá và chọn lọc lại các cá thể cho quần thể mới.</a:t>
            </a:r>
            <a:endParaRPr/>
          </a:p>
          <a:p>
            <a:pPr indent="-298450" lvl="0" marL="457200" rtl="0" algn="l">
              <a:spcBef>
                <a:spcPts val="0"/>
              </a:spcBef>
              <a:spcAft>
                <a:spcPts val="0"/>
              </a:spcAft>
              <a:buSzPts val="1100"/>
              <a:buChar char="-"/>
            </a:pPr>
            <a:r>
              <a:rPr lang="en"/>
              <a:t>Nếu đã đạt đến thế hệ tối đa (40), chúng ta sẽ dừng tìm kiếm và kết thúc chương trình. Nếu chưa, tiếp tục biến đổi và tìm kiếm cá thể mới.</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7" name="Shape 1077"/>
        <p:cNvGrpSpPr/>
        <p:nvPr/>
      </p:nvGrpSpPr>
      <p:grpSpPr>
        <a:xfrm>
          <a:off x="0" y="0"/>
          <a:ext cx="0" cy="0"/>
          <a:chOff x="0" y="0"/>
          <a:chExt cx="0" cy="0"/>
        </a:xfrm>
      </p:grpSpPr>
      <p:sp>
        <p:nvSpPr>
          <p:cNvPr id="1078" name="Google Shape;1078;g1bf68d1e20b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9" name="Google Shape;1079;g1bf68d1e20b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Encoding là quá trình ánh xạ một kiến trúc trong thực tế thành một chuỗi nhị phân dựa trên liên kết giữa các lớp.</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5" name="Shape 1095"/>
        <p:cNvGrpSpPr/>
        <p:nvPr/>
      </p:nvGrpSpPr>
      <p:grpSpPr>
        <a:xfrm>
          <a:off x="0" y="0"/>
          <a:ext cx="0" cy="0"/>
          <a:chOff x="0" y="0"/>
          <a:chExt cx="0" cy="0"/>
        </a:xfrm>
      </p:grpSpPr>
      <p:sp>
        <p:nvSpPr>
          <p:cNvPr id="1096" name="Google Shape;1096;g1c147e32ce2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7" name="Google Shape;1097;g1c147e32ce2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8" name="Shape 1108"/>
        <p:cNvGrpSpPr/>
        <p:nvPr/>
      </p:nvGrpSpPr>
      <p:grpSpPr>
        <a:xfrm>
          <a:off x="0" y="0"/>
          <a:ext cx="0" cy="0"/>
          <a:chOff x="0" y="0"/>
          <a:chExt cx="0" cy="0"/>
        </a:xfrm>
      </p:grpSpPr>
      <p:sp>
        <p:nvSpPr>
          <p:cNvPr id="1109" name="Google Shape;1109;g1c0bafcbc6c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0" name="Google Shape;1110;g1c0bafcbc6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5" name="Shape 825"/>
        <p:cNvGrpSpPr/>
        <p:nvPr/>
      </p:nvGrpSpPr>
      <p:grpSpPr>
        <a:xfrm>
          <a:off x="0" y="0"/>
          <a:ext cx="0" cy="0"/>
          <a:chOff x="0" y="0"/>
          <a:chExt cx="0" cy="0"/>
        </a:xfrm>
      </p:grpSpPr>
      <p:sp>
        <p:nvSpPr>
          <p:cNvPr id="826" name="Google Shape;826;g10105f46789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7" name="Google Shape;827;g10105f46789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3" name="Shape 1123"/>
        <p:cNvGrpSpPr/>
        <p:nvPr/>
      </p:nvGrpSpPr>
      <p:grpSpPr>
        <a:xfrm>
          <a:off x="0" y="0"/>
          <a:ext cx="0" cy="0"/>
          <a:chOff x="0" y="0"/>
          <a:chExt cx="0" cy="0"/>
        </a:xfrm>
      </p:grpSpPr>
      <p:sp>
        <p:nvSpPr>
          <p:cNvPr id="1124" name="Google Shape;1124;g1c250301ab4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5" name="Google Shape;1125;g1c250301ab4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8" name="Shape 1138"/>
        <p:cNvGrpSpPr/>
        <p:nvPr/>
      </p:nvGrpSpPr>
      <p:grpSpPr>
        <a:xfrm>
          <a:off x="0" y="0"/>
          <a:ext cx="0" cy="0"/>
          <a:chOff x="0" y="0"/>
          <a:chExt cx="0" cy="0"/>
        </a:xfrm>
      </p:grpSpPr>
      <p:sp>
        <p:nvSpPr>
          <p:cNvPr id="1139" name="Google Shape;1139;g1c6e4e440c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0" name="Google Shape;1140;g1c6e4e440c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Mục tiêu của quá trình decoding là ánh xạ kiến trúc mạng tương ứng của cá thể dựa trên bộ gen của nó.</a:t>
            </a:r>
            <a:endParaRPr/>
          </a:p>
          <a:p>
            <a:pPr indent="0" lvl="0" marL="0" rtl="0" algn="l">
              <a:spcBef>
                <a:spcPts val="0"/>
              </a:spcBef>
              <a:spcAft>
                <a:spcPts val="0"/>
              </a:spcAft>
              <a:buNone/>
            </a:pPr>
            <a:r>
              <a:rPr lang="en"/>
              <a:t>Quá trình decoding được thực hiện bằng cách: </a:t>
            </a:r>
            <a:endParaRPr/>
          </a:p>
          <a:p>
            <a:pPr indent="457200" lvl="0" marL="0" rtl="0" algn="l">
              <a:spcBef>
                <a:spcPts val="0"/>
              </a:spcBef>
              <a:spcAft>
                <a:spcPts val="0"/>
              </a:spcAft>
              <a:buNone/>
            </a:pPr>
            <a:r>
              <a:rPr lang="en"/>
              <a:t>B1: Chuyển mã gen nhị phân của cá thể về kiến trúc mạng dạng nhị phân.</a:t>
            </a:r>
            <a:endParaRPr/>
          </a:p>
          <a:p>
            <a:pPr indent="457200" lvl="0" marL="0" rtl="0" algn="l">
              <a:spcBef>
                <a:spcPts val="0"/>
              </a:spcBef>
              <a:spcAft>
                <a:spcPts val="0"/>
              </a:spcAft>
              <a:buNone/>
            </a:pPr>
            <a:r>
              <a:rPr lang="en"/>
              <a:t>	Kiến trúc mạng nhị phân là một mảng 3 chiều, với mỗi dòng như trên slide là các liên kết nằm trong cùng một khối; mỗi mảng một chiều trong mỗi dòng tương ứng với node được liên kết tới; mỗi phần tử trong mảng một chiều đó thể hiện có hay không liên kết từ node phía trước tới node hiện tại. (</a:t>
            </a:r>
            <a:r>
              <a:rPr b="1" lang="en"/>
              <a:t>kéo trở lại slide 12, nhìn vào bảng để ví dụ</a:t>
            </a:r>
            <a:r>
              <a:rPr lang="en"/>
              <a:t>)</a:t>
            </a:r>
            <a:endParaRPr/>
          </a:p>
          <a:p>
            <a:pPr indent="457200" lvl="0" marL="0" rtl="0" algn="l">
              <a:spcBef>
                <a:spcPts val="0"/>
              </a:spcBef>
              <a:spcAft>
                <a:spcPts val="0"/>
              </a:spcAft>
              <a:buNone/>
            </a:pPr>
            <a:r>
              <a:rPr lang="en"/>
              <a:t>B2: Chuyển từ kiến trúc mạng dạng nhị phân sang kiến trúc mạng thông thường.	</a:t>
            </a:r>
            <a:endParaRPr b="1" sz="1200">
              <a:solidFill>
                <a:srgbClr val="246422"/>
              </a:solidFill>
              <a:highlight>
                <a:schemeClr val="lt1"/>
              </a:highlight>
              <a:latin typeface="Courier New"/>
              <a:ea typeface="Courier New"/>
              <a:cs typeface="Courier New"/>
              <a:sym typeface="Courier New"/>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6" name="Shape 1156"/>
        <p:cNvGrpSpPr/>
        <p:nvPr/>
      </p:nvGrpSpPr>
      <p:grpSpPr>
        <a:xfrm>
          <a:off x="0" y="0"/>
          <a:ext cx="0" cy="0"/>
          <a:chOff x="0" y="0"/>
          <a:chExt cx="0" cy="0"/>
        </a:xfrm>
      </p:grpSpPr>
      <p:sp>
        <p:nvSpPr>
          <p:cNvPr id="1157" name="Google Shape;1157;g1c250301ab4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8" name="Google Shape;1158;g1c250301ab4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9" name="Shape 1169"/>
        <p:cNvGrpSpPr/>
        <p:nvPr/>
      </p:nvGrpSpPr>
      <p:grpSpPr>
        <a:xfrm>
          <a:off x="0" y="0"/>
          <a:ext cx="0" cy="0"/>
          <a:chOff x="0" y="0"/>
          <a:chExt cx="0" cy="0"/>
        </a:xfrm>
      </p:grpSpPr>
      <p:sp>
        <p:nvSpPr>
          <p:cNvPr id="1170" name="Google Shape;1170;g1c0bafcbc6c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1" name="Google Shape;1171;g1c0bafcbc6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6" name="Shape 1186"/>
        <p:cNvGrpSpPr/>
        <p:nvPr/>
      </p:nvGrpSpPr>
      <p:grpSpPr>
        <a:xfrm>
          <a:off x="0" y="0"/>
          <a:ext cx="0" cy="0"/>
          <a:chOff x="0" y="0"/>
          <a:chExt cx="0" cy="0"/>
        </a:xfrm>
      </p:grpSpPr>
      <p:sp>
        <p:nvSpPr>
          <p:cNvPr id="1187" name="Google Shape;1187;g1c7024ea983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8" name="Google Shape;1188;g1c7024ea983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9" name="Shape 1199"/>
        <p:cNvGrpSpPr/>
        <p:nvPr/>
      </p:nvGrpSpPr>
      <p:grpSpPr>
        <a:xfrm>
          <a:off x="0" y="0"/>
          <a:ext cx="0" cy="0"/>
          <a:chOff x="0" y="0"/>
          <a:chExt cx="0" cy="0"/>
        </a:xfrm>
      </p:grpSpPr>
      <p:sp>
        <p:nvSpPr>
          <p:cNvPr id="1200" name="Google Shape;1200;g1c0bafcbc6c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1" name="Google Shape;1201;g1c0bafcbc6c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7" name="Shape 1207"/>
        <p:cNvGrpSpPr/>
        <p:nvPr/>
      </p:nvGrpSpPr>
      <p:grpSpPr>
        <a:xfrm>
          <a:off x="0" y="0"/>
          <a:ext cx="0" cy="0"/>
          <a:chOff x="0" y="0"/>
          <a:chExt cx="0" cy="0"/>
        </a:xfrm>
      </p:grpSpPr>
      <p:sp>
        <p:nvSpPr>
          <p:cNvPr id="1208" name="Google Shape;1208;g1cc6326d2f0_1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9" name="Google Shape;1209;g1cc6326d2f0_1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9" name="Shape 1219"/>
        <p:cNvGrpSpPr/>
        <p:nvPr/>
      </p:nvGrpSpPr>
      <p:grpSpPr>
        <a:xfrm>
          <a:off x="0" y="0"/>
          <a:ext cx="0" cy="0"/>
          <a:chOff x="0" y="0"/>
          <a:chExt cx="0" cy="0"/>
        </a:xfrm>
      </p:grpSpPr>
      <p:sp>
        <p:nvSpPr>
          <p:cNvPr id="1220" name="Google Shape;1220;g1cc6326d2f0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1" name="Google Shape;1221;g1cc6326d2f0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9" name="Shape 1229"/>
        <p:cNvGrpSpPr/>
        <p:nvPr/>
      </p:nvGrpSpPr>
      <p:grpSpPr>
        <a:xfrm>
          <a:off x="0" y="0"/>
          <a:ext cx="0" cy="0"/>
          <a:chOff x="0" y="0"/>
          <a:chExt cx="0" cy="0"/>
        </a:xfrm>
      </p:grpSpPr>
      <p:sp>
        <p:nvSpPr>
          <p:cNvPr id="1230" name="Google Shape;1230;g1cc6326d2f0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1" name="Google Shape;1231;g1cc6326d2f0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6" name="Shape 1236"/>
        <p:cNvGrpSpPr/>
        <p:nvPr/>
      </p:nvGrpSpPr>
      <p:grpSpPr>
        <a:xfrm>
          <a:off x="0" y="0"/>
          <a:ext cx="0" cy="0"/>
          <a:chOff x="0" y="0"/>
          <a:chExt cx="0" cy="0"/>
        </a:xfrm>
      </p:grpSpPr>
      <p:sp>
        <p:nvSpPr>
          <p:cNvPr id="1237" name="Google Shape;1237;g1c4b817273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8" name="Google Shape;1238;g1c4b817273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1" name="Shape 841"/>
        <p:cNvGrpSpPr/>
        <p:nvPr/>
      </p:nvGrpSpPr>
      <p:grpSpPr>
        <a:xfrm>
          <a:off x="0" y="0"/>
          <a:ext cx="0" cy="0"/>
          <a:chOff x="0" y="0"/>
          <a:chExt cx="0" cy="0"/>
        </a:xfrm>
      </p:grpSpPr>
      <p:sp>
        <p:nvSpPr>
          <p:cNvPr id="842" name="Google Shape;842;g168977ccb18_3_19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3" name="Google Shape;843;g168977ccb18_3_19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6" name="Shape 1246"/>
        <p:cNvGrpSpPr/>
        <p:nvPr/>
      </p:nvGrpSpPr>
      <p:grpSpPr>
        <a:xfrm>
          <a:off x="0" y="0"/>
          <a:ext cx="0" cy="0"/>
          <a:chOff x="0" y="0"/>
          <a:chExt cx="0" cy="0"/>
        </a:xfrm>
      </p:grpSpPr>
      <p:sp>
        <p:nvSpPr>
          <p:cNvPr id="1247" name="Google Shape;1247;g1cc6326d2f0_1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8" name="Google Shape;1248;g1cc6326d2f0_1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4" name="Shape 1254"/>
        <p:cNvGrpSpPr/>
        <p:nvPr/>
      </p:nvGrpSpPr>
      <p:grpSpPr>
        <a:xfrm>
          <a:off x="0" y="0"/>
          <a:ext cx="0" cy="0"/>
          <a:chOff x="0" y="0"/>
          <a:chExt cx="0" cy="0"/>
        </a:xfrm>
      </p:grpSpPr>
      <p:sp>
        <p:nvSpPr>
          <p:cNvPr id="1255" name="Google Shape;1255;g1cc6326d2f0_1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6" name="Google Shape;1256;g1cc6326d2f0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en" sz="1400">
                <a:solidFill>
                  <a:schemeClr val="dk1"/>
                </a:solidFill>
                <a:latin typeface="Exo 2"/>
                <a:ea typeface="Exo 2"/>
                <a:cs typeface="Exo 2"/>
                <a:sym typeface="Exo 2"/>
              </a:rPr>
              <a:t>Tuy cả 2 đều chạy cùng số lượng thế hệ là 40, nhưng số lượng cá thể trong quần thể của Our NSGA-Net chỉ là 30, nên số lượng bit 0 trong kiểu gen còn khá nhiều.</a:t>
            </a:r>
            <a:endParaRPr sz="1400">
              <a:solidFill>
                <a:schemeClr val="dk1"/>
              </a:solidFill>
            </a:endParaRPr>
          </a:p>
          <a:p>
            <a:pPr indent="0" lvl="0" marL="0" rtl="0" algn="l">
              <a:spcBef>
                <a:spcPts val="0"/>
              </a:spcBef>
              <a:spcAft>
                <a:spcPts val="0"/>
              </a:spcAft>
              <a:buNone/>
            </a:pPr>
            <a:r>
              <a:rPr lang="en"/>
              <a:t>=&gt; </a:t>
            </a:r>
            <a:r>
              <a:rPr lang="en" sz="1400">
                <a:solidFill>
                  <a:schemeClr val="dk1"/>
                </a:solidFill>
                <a:latin typeface="Exo 2"/>
                <a:ea typeface="Exo 2"/>
                <a:cs typeface="Exo 2"/>
                <a:sym typeface="Exo 2"/>
              </a:rPr>
              <a:t>Kích thước mạng neural của Our NSGA-Net nhỏ hơn rất nhiều so với NSGA-Net. (1)</a:t>
            </a:r>
            <a:endParaRPr sz="1400">
              <a:solidFill>
                <a:schemeClr val="dk1"/>
              </a:solidFill>
              <a:latin typeface="Exo 2"/>
              <a:ea typeface="Exo 2"/>
              <a:cs typeface="Exo 2"/>
              <a:sym typeface="Exo 2"/>
            </a:endParaRPr>
          </a:p>
          <a:p>
            <a:pPr indent="0" lvl="0" marL="0" rtl="0" algn="l">
              <a:spcBef>
                <a:spcPts val="0"/>
              </a:spcBef>
              <a:spcAft>
                <a:spcPts val="0"/>
              </a:spcAft>
              <a:buNone/>
            </a:pPr>
            <a:r>
              <a:t/>
            </a:r>
            <a:endParaRPr sz="1400">
              <a:solidFill>
                <a:schemeClr val="dk1"/>
              </a:solidFill>
              <a:latin typeface="Exo 2"/>
              <a:ea typeface="Exo 2"/>
              <a:cs typeface="Exo 2"/>
              <a:sym typeface="Exo 2"/>
            </a:endParaRPr>
          </a:p>
          <a:p>
            <a:pPr indent="0" lvl="0" marL="0" rtl="0" algn="l">
              <a:spcBef>
                <a:spcPts val="0"/>
              </a:spcBef>
              <a:spcAft>
                <a:spcPts val="0"/>
              </a:spcAft>
              <a:buNone/>
            </a:pPr>
            <a:r>
              <a:rPr lang="en" sz="1400">
                <a:solidFill>
                  <a:schemeClr val="dk1"/>
                </a:solidFill>
                <a:latin typeface="Exo 2"/>
                <a:ea typeface="Exo 2"/>
                <a:cs typeface="Exo 2"/>
                <a:sym typeface="Exo 2"/>
              </a:rPr>
              <a:t>Huấn luyện nhanh với lr = 0.025 và epoch = 25 (2)</a:t>
            </a:r>
            <a:endParaRPr sz="1400">
              <a:solidFill>
                <a:schemeClr val="dk1"/>
              </a:solidFill>
              <a:latin typeface="Exo 2"/>
              <a:ea typeface="Exo 2"/>
              <a:cs typeface="Exo 2"/>
              <a:sym typeface="Exo 2"/>
            </a:endParaRPr>
          </a:p>
          <a:p>
            <a:pPr indent="0" lvl="0" marL="0" rtl="0" algn="l">
              <a:spcBef>
                <a:spcPts val="0"/>
              </a:spcBef>
              <a:spcAft>
                <a:spcPts val="0"/>
              </a:spcAft>
              <a:buNone/>
            </a:pPr>
            <a:r>
              <a:t/>
            </a:r>
            <a:endParaRPr sz="1400">
              <a:solidFill>
                <a:schemeClr val="dk1"/>
              </a:solidFill>
              <a:latin typeface="Exo 2"/>
              <a:ea typeface="Exo 2"/>
              <a:cs typeface="Exo 2"/>
              <a:sym typeface="Exo 2"/>
            </a:endParaRPr>
          </a:p>
          <a:p>
            <a:pPr indent="0" lvl="0" marL="0" rtl="0" algn="l">
              <a:spcBef>
                <a:spcPts val="0"/>
              </a:spcBef>
              <a:spcAft>
                <a:spcPts val="0"/>
              </a:spcAft>
              <a:buNone/>
            </a:pPr>
            <a:r>
              <a:rPr lang="en" sz="1400">
                <a:solidFill>
                  <a:schemeClr val="dk1"/>
                </a:solidFill>
                <a:latin typeface="Exo 2"/>
                <a:ea typeface="Exo 2"/>
                <a:cs typeface="Exo 2"/>
                <a:sym typeface="Exo 2"/>
              </a:rPr>
              <a:t>(1) (2) =&gt; Test Error của Our NSGA-Net còn cao hơn nhiều so với NSGA-Net</a:t>
            </a:r>
            <a:endParaRPr sz="1400">
              <a:solidFill>
                <a:schemeClr val="dk1"/>
              </a:solidFill>
              <a:latin typeface="Exo 2"/>
              <a:ea typeface="Exo 2"/>
              <a:cs typeface="Exo 2"/>
              <a:sym typeface="Exo 2"/>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2" name="Shape 1262"/>
        <p:cNvGrpSpPr/>
        <p:nvPr/>
      </p:nvGrpSpPr>
      <p:grpSpPr>
        <a:xfrm>
          <a:off x="0" y="0"/>
          <a:ext cx="0" cy="0"/>
          <a:chOff x="0" y="0"/>
          <a:chExt cx="0" cy="0"/>
        </a:xfrm>
      </p:grpSpPr>
      <p:sp>
        <p:nvSpPr>
          <p:cNvPr id="1263" name="Google Shape;1263;g1b5fd598def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4" name="Google Shape;1264;g1b5fd598de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9" name="Shape 849"/>
        <p:cNvGrpSpPr/>
        <p:nvPr/>
      </p:nvGrpSpPr>
      <p:grpSpPr>
        <a:xfrm>
          <a:off x="0" y="0"/>
          <a:ext cx="0" cy="0"/>
          <a:chOff x="0" y="0"/>
          <a:chExt cx="0" cy="0"/>
        </a:xfrm>
      </p:grpSpPr>
      <p:sp>
        <p:nvSpPr>
          <p:cNvPr id="850" name="Google Shape;850;g1bf50fc189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1" name="Google Shape;851;g1bf50fc189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u="sng">
                <a:solidFill>
                  <a:schemeClr val="hlink"/>
                </a:solidFill>
                <a:latin typeface="Times New Roman"/>
                <a:ea typeface="Times New Roman"/>
                <a:cs typeface="Times New Roman"/>
                <a:sym typeface="Times New Roman"/>
                <a:hlinkClick r:id="rId2"/>
              </a:rPr>
              <a:t>https://en.wikipedia.org/wiki/Neural_architecture_search</a:t>
            </a:r>
            <a:r>
              <a:rPr lang="en" sz="1400">
                <a:latin typeface="Times New Roman"/>
                <a:ea typeface="Times New Roman"/>
                <a:cs typeface="Times New Roman"/>
                <a:sym typeface="Times New Roman"/>
              </a:rPr>
              <a:t> </a:t>
            </a:r>
            <a:endParaRPr sz="14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400">
                <a:solidFill>
                  <a:srgbClr val="292730"/>
                </a:solidFill>
                <a:latin typeface="Times New Roman"/>
                <a:ea typeface="Times New Roman"/>
                <a:cs typeface="Times New Roman"/>
                <a:sym typeface="Times New Roman"/>
              </a:rPr>
              <a:t>Khó khăn trong việc sử dụng mạng neural:</a:t>
            </a:r>
            <a:endParaRPr sz="1400">
              <a:solidFill>
                <a:srgbClr val="292730"/>
              </a:solidFill>
              <a:latin typeface="Times New Roman"/>
              <a:ea typeface="Times New Roman"/>
              <a:cs typeface="Times New Roman"/>
              <a:sym typeface="Times New Roman"/>
            </a:endParaRPr>
          </a:p>
          <a:p>
            <a:pPr indent="-317500" lvl="0" marL="457200" rtl="0" algn="l">
              <a:spcBef>
                <a:spcPts val="0"/>
              </a:spcBef>
              <a:spcAft>
                <a:spcPts val="0"/>
              </a:spcAft>
              <a:buClr>
                <a:srgbClr val="292730"/>
              </a:buClr>
              <a:buSzPts val="1400"/>
              <a:buFont typeface="Times New Roman"/>
              <a:buChar char="●"/>
            </a:pPr>
            <a:r>
              <a:rPr lang="en" sz="1400">
                <a:solidFill>
                  <a:srgbClr val="292730"/>
                </a:solidFill>
                <a:latin typeface="Times New Roman"/>
                <a:ea typeface="Times New Roman"/>
                <a:cs typeface="Times New Roman"/>
                <a:sym typeface="Times New Roman"/>
              </a:rPr>
              <a:t>Cần có kiến thức đầy đủ về bài toán cần giải quyết và bộ dữ liệu sử dụng.</a:t>
            </a:r>
            <a:endParaRPr sz="1400">
              <a:solidFill>
                <a:srgbClr val="292730"/>
              </a:solidFill>
              <a:latin typeface="Times New Roman"/>
              <a:ea typeface="Times New Roman"/>
              <a:cs typeface="Times New Roman"/>
              <a:sym typeface="Times New Roman"/>
            </a:endParaRPr>
          </a:p>
          <a:p>
            <a:pPr indent="-317500" lvl="0" marL="457200" rtl="0" algn="l">
              <a:spcBef>
                <a:spcPts val="0"/>
              </a:spcBef>
              <a:spcAft>
                <a:spcPts val="0"/>
              </a:spcAft>
              <a:buClr>
                <a:srgbClr val="292730"/>
              </a:buClr>
              <a:buSzPts val="1400"/>
              <a:buFont typeface="Times New Roman"/>
              <a:buChar char="●"/>
            </a:pPr>
            <a:r>
              <a:rPr lang="en" sz="1400">
                <a:solidFill>
                  <a:srgbClr val="292730"/>
                </a:solidFill>
                <a:latin typeface="Times New Roman"/>
                <a:ea typeface="Times New Roman"/>
                <a:cs typeface="Times New Roman"/>
                <a:sym typeface="Times New Roman"/>
              </a:rPr>
              <a:t>Xây dựng kiến trúc mạng neural yêu cầu kỹ năng và kiến thức cao.</a:t>
            </a:r>
            <a:endParaRPr sz="1400">
              <a:solidFill>
                <a:srgbClr val="292730"/>
              </a:solidFill>
              <a:latin typeface="Times New Roman"/>
              <a:ea typeface="Times New Roman"/>
              <a:cs typeface="Times New Roman"/>
              <a:sym typeface="Times New Roman"/>
            </a:endParaRPr>
          </a:p>
          <a:p>
            <a:pPr indent="0" lvl="0" marL="0" rtl="0" algn="l">
              <a:spcBef>
                <a:spcPts val="0"/>
              </a:spcBef>
              <a:spcAft>
                <a:spcPts val="0"/>
              </a:spcAft>
              <a:buNone/>
            </a:pPr>
            <a:r>
              <a:t/>
            </a:r>
            <a:endParaRPr sz="1400">
              <a:latin typeface="Times New Roman"/>
              <a:ea typeface="Times New Roman"/>
              <a:cs typeface="Times New Roman"/>
              <a:sym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8" name="Shape 868"/>
        <p:cNvGrpSpPr/>
        <p:nvPr/>
      </p:nvGrpSpPr>
      <p:grpSpPr>
        <a:xfrm>
          <a:off x="0" y="0"/>
          <a:ext cx="0" cy="0"/>
          <a:chOff x="0" y="0"/>
          <a:chExt cx="0" cy="0"/>
        </a:xfrm>
      </p:grpSpPr>
      <p:sp>
        <p:nvSpPr>
          <p:cNvPr id="869" name="Google Shape;869;g1b7603148c8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0" name="Google Shape;870;g1b7603148c8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https://en.wikipedia.org/wiki/Neural_architecture_search</a:t>
            </a:r>
            <a:r>
              <a:rPr lang="en"/>
              <a:t> </a:t>
            </a:r>
            <a:endParaRPr/>
          </a:p>
          <a:p>
            <a:pPr indent="0" lvl="0" marL="0" rtl="0" algn="l">
              <a:spcBef>
                <a:spcPts val="0"/>
              </a:spcBef>
              <a:spcAft>
                <a:spcPts val="0"/>
              </a:spcAft>
              <a:buNone/>
            </a:pPr>
            <a:r>
              <a:rPr lang="en"/>
              <a:t>Với việc sử dụng Thuật toán Tiến hóa để tìm kiếm mạng neural, chúng ta cùng tiếp cận kỹ thuật Evolutionary Neural Architecture Search.</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2" name="Shape 902"/>
        <p:cNvGrpSpPr/>
        <p:nvPr/>
      </p:nvGrpSpPr>
      <p:grpSpPr>
        <a:xfrm>
          <a:off x="0" y="0"/>
          <a:ext cx="0" cy="0"/>
          <a:chOff x="0" y="0"/>
          <a:chExt cx="0" cy="0"/>
        </a:xfrm>
      </p:grpSpPr>
      <p:sp>
        <p:nvSpPr>
          <p:cNvPr id="903" name="Google Shape;903;g1bf68d1e20b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4" name="Google Shape;904;g1bf68d1e20b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https://en.wikipedia.org/wiki/Neural_architecture_search</a:t>
            </a:r>
            <a:r>
              <a:rPr lang="en"/>
              <a:t>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8" name="Shape 918"/>
        <p:cNvGrpSpPr/>
        <p:nvPr/>
      </p:nvGrpSpPr>
      <p:grpSpPr>
        <a:xfrm>
          <a:off x="0" y="0"/>
          <a:ext cx="0" cy="0"/>
          <a:chOff x="0" y="0"/>
          <a:chExt cx="0" cy="0"/>
        </a:xfrm>
      </p:grpSpPr>
      <p:sp>
        <p:nvSpPr>
          <p:cNvPr id="919" name="Google Shape;919;g1c40eedcd46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0" name="Google Shape;920;g1c40eedcd46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6" name="Shape 926"/>
        <p:cNvGrpSpPr/>
        <p:nvPr/>
      </p:nvGrpSpPr>
      <p:grpSpPr>
        <a:xfrm>
          <a:off x="0" y="0"/>
          <a:ext cx="0" cy="0"/>
          <a:chOff x="0" y="0"/>
          <a:chExt cx="0" cy="0"/>
        </a:xfrm>
      </p:grpSpPr>
      <p:sp>
        <p:nvSpPr>
          <p:cNvPr id="927" name="Google Shape;927;g1bf50fc189d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8" name="Google Shape;928;g1bf50fc189d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1" name="Shape 941"/>
        <p:cNvGrpSpPr/>
        <p:nvPr/>
      </p:nvGrpSpPr>
      <p:grpSpPr>
        <a:xfrm>
          <a:off x="0" y="0"/>
          <a:ext cx="0" cy="0"/>
          <a:chOff x="0" y="0"/>
          <a:chExt cx="0" cy="0"/>
        </a:xfrm>
      </p:grpSpPr>
      <p:sp>
        <p:nvSpPr>
          <p:cNvPr id="942" name="Google Shape;942;g1cb15246019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3" name="Google Shape;943;g1cb15246019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hyperlink" Target="https://bit.ly/3A1uf1Q" TargetMode="External"/><Relationship Id="rId4" Type="http://schemas.openxmlformats.org/officeDocument/2006/relationships/hyperlink" Target="http://bit.ly/2TyoMsr" TargetMode="External"/><Relationship Id="rId5" Type="http://schemas.openxmlformats.org/officeDocument/2006/relationships/hyperlink" Target="http://bit.ly/2TtBDfr" TargetMode="Externa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710125" y="941750"/>
            <a:ext cx="4772100" cy="1868700"/>
          </a:xfrm>
          <a:prstGeom prst="rect">
            <a:avLst/>
          </a:prstGeom>
          <a:ln>
            <a:noFill/>
          </a:ln>
        </p:spPr>
        <p:txBody>
          <a:bodyPr anchorCtr="0" anchor="t" bIns="91425" lIns="91425" spcFirstLastPara="1" rIns="91425" wrap="square" tIns="91425">
            <a:noAutofit/>
          </a:bodyPr>
          <a:lstStyle>
            <a:lvl1pPr lvl="0">
              <a:spcBef>
                <a:spcPts val="0"/>
              </a:spcBef>
              <a:spcAft>
                <a:spcPts val="0"/>
              </a:spcAft>
              <a:buSzPts val="5200"/>
              <a:buNone/>
              <a:defRPr b="0" sz="6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710125" y="3564863"/>
            <a:ext cx="2669400" cy="713100"/>
          </a:xfrm>
          <a:prstGeom prst="rect">
            <a:avLst/>
          </a:prstGeom>
          <a:noFill/>
        </p:spPr>
        <p:txBody>
          <a:bodyPr anchorCtr="0" anchor="t" bIns="91425" lIns="91425" spcFirstLastPara="1" rIns="91425" wrap="square" tIns="91425">
            <a:noAutofit/>
          </a:bodyPr>
          <a:lstStyle>
            <a:lvl1pPr lvl="0">
              <a:lnSpc>
                <a:spcPct val="100000"/>
              </a:lnSpc>
              <a:spcBef>
                <a:spcPts val="0"/>
              </a:spcBef>
              <a:spcAft>
                <a:spcPts val="0"/>
              </a:spcAft>
              <a:buSzPts val="2800"/>
              <a:buNone/>
              <a:defRPr sz="1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grpSp>
        <p:nvGrpSpPr>
          <p:cNvPr id="12" name="Google Shape;12;p2"/>
          <p:cNvGrpSpPr/>
          <p:nvPr/>
        </p:nvGrpSpPr>
        <p:grpSpPr>
          <a:xfrm>
            <a:off x="4237174" y="119700"/>
            <a:ext cx="669665" cy="364500"/>
            <a:chOff x="820137" y="4626950"/>
            <a:chExt cx="669665" cy="364500"/>
          </a:xfrm>
        </p:grpSpPr>
        <p:sp>
          <p:nvSpPr>
            <p:cNvPr id="13" name="Google Shape;13;p2"/>
            <p:cNvSpPr/>
            <p:nvPr/>
          </p:nvSpPr>
          <p:spPr>
            <a:xfrm>
              <a:off x="820137" y="4714550"/>
              <a:ext cx="115200" cy="189300"/>
            </a:xfrm>
            <a:prstGeom prst="ellipse">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909069" y="4676450"/>
              <a:ext cx="161100" cy="265500"/>
            </a:xfrm>
            <a:prstGeom prst="ellipse">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1044226" y="4626950"/>
              <a:ext cx="221400" cy="364500"/>
            </a:xfrm>
            <a:prstGeom prst="ellipse">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1239444" y="4676450"/>
              <a:ext cx="161100" cy="265500"/>
            </a:xfrm>
            <a:prstGeom prst="ellipse">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1374602" y="4714550"/>
              <a:ext cx="115200" cy="189300"/>
            </a:xfrm>
            <a:prstGeom prst="ellipse">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8" name="Google Shape;18;p2"/>
          <p:cNvCxnSpPr/>
          <p:nvPr/>
        </p:nvCxnSpPr>
        <p:spPr>
          <a:xfrm rot="10800000">
            <a:off x="130850" y="301950"/>
            <a:ext cx="3773100" cy="0"/>
          </a:xfrm>
          <a:prstGeom prst="straightConnector1">
            <a:avLst/>
          </a:prstGeom>
          <a:noFill/>
          <a:ln cap="flat" cmpd="sng" w="9525">
            <a:solidFill>
              <a:schemeClr val="lt2"/>
            </a:solidFill>
            <a:prstDash val="solid"/>
            <a:round/>
            <a:headEnd len="med" w="med" type="none"/>
            <a:tailEnd len="med" w="med" type="none"/>
          </a:ln>
        </p:spPr>
      </p:cxnSp>
      <p:cxnSp>
        <p:nvCxnSpPr>
          <p:cNvPr id="19" name="Google Shape;19;p2"/>
          <p:cNvCxnSpPr/>
          <p:nvPr/>
        </p:nvCxnSpPr>
        <p:spPr>
          <a:xfrm rot="10800000">
            <a:off x="5240075" y="301950"/>
            <a:ext cx="3773100" cy="0"/>
          </a:xfrm>
          <a:prstGeom prst="straightConnector1">
            <a:avLst/>
          </a:prstGeom>
          <a:noFill/>
          <a:ln cap="flat" cmpd="sng" w="9525">
            <a:solidFill>
              <a:schemeClr val="lt2"/>
            </a:solidFill>
            <a:prstDash val="solid"/>
            <a:round/>
            <a:headEnd len="med" w="med" type="none"/>
            <a:tailEnd len="med" w="med" type="none"/>
          </a:ln>
        </p:spPr>
      </p:cxnSp>
      <p:pic>
        <p:nvPicPr>
          <p:cNvPr id="20" name="Google Shape;20;p2"/>
          <p:cNvPicPr preferRelativeResize="0"/>
          <p:nvPr/>
        </p:nvPicPr>
        <p:blipFill>
          <a:blip r:embed="rId2">
            <a:alphaModFix/>
          </a:blip>
          <a:stretch>
            <a:fillRect/>
          </a:stretch>
        </p:blipFill>
        <p:spPr>
          <a:xfrm>
            <a:off x="8267341" y="4656775"/>
            <a:ext cx="756950" cy="364450"/>
          </a:xfrm>
          <a:prstGeom prst="rect">
            <a:avLst/>
          </a:prstGeom>
          <a:noFill/>
          <a:ln>
            <a:noFill/>
          </a:ln>
        </p:spPr>
      </p:pic>
      <p:cxnSp>
        <p:nvCxnSpPr>
          <p:cNvPr id="21" name="Google Shape;21;p2"/>
          <p:cNvCxnSpPr/>
          <p:nvPr/>
        </p:nvCxnSpPr>
        <p:spPr>
          <a:xfrm>
            <a:off x="550053" y="4839000"/>
            <a:ext cx="7513200" cy="0"/>
          </a:xfrm>
          <a:prstGeom prst="straightConnector1">
            <a:avLst/>
          </a:prstGeom>
          <a:noFill/>
          <a:ln cap="flat" cmpd="sng" w="9525">
            <a:solidFill>
              <a:schemeClr val="lt2"/>
            </a:solidFill>
            <a:prstDash val="solid"/>
            <a:round/>
            <a:headEnd len="med" w="med" type="none"/>
            <a:tailEnd len="med" w="med" type="none"/>
          </a:ln>
        </p:spPr>
      </p:cxnSp>
      <p:grpSp>
        <p:nvGrpSpPr>
          <p:cNvPr id="22" name="Google Shape;22;p2"/>
          <p:cNvGrpSpPr/>
          <p:nvPr/>
        </p:nvGrpSpPr>
        <p:grpSpPr>
          <a:xfrm flipH="1">
            <a:off x="119712" y="4714427"/>
            <a:ext cx="249077" cy="249130"/>
            <a:chOff x="14100350" y="881425"/>
            <a:chExt cx="2338750" cy="2339250"/>
          </a:xfrm>
        </p:grpSpPr>
        <p:sp>
          <p:nvSpPr>
            <p:cNvPr id="23" name="Google Shape;23;p2"/>
            <p:cNvSpPr/>
            <p:nvPr/>
          </p:nvSpPr>
          <p:spPr>
            <a:xfrm>
              <a:off x="14100350" y="2045225"/>
              <a:ext cx="1128550" cy="612950"/>
            </a:xfrm>
            <a:custGeom>
              <a:rect b="b" l="l" r="r" t="t"/>
              <a:pathLst>
                <a:path extrusionOk="0" h="24518" w="45142">
                  <a:moveTo>
                    <a:pt x="45142" y="1"/>
                  </a:moveTo>
                  <a:lnTo>
                    <a:pt x="17097" y="4638"/>
                  </a:lnTo>
                  <a:lnTo>
                    <a:pt x="0" y="7461"/>
                  </a:lnTo>
                  <a:cubicBezTo>
                    <a:pt x="988" y="13630"/>
                    <a:pt x="3145" y="19376"/>
                    <a:pt x="6230" y="24517"/>
                  </a:cubicBezTo>
                  <a:lnTo>
                    <a:pt x="21089" y="15162"/>
                  </a:lnTo>
                  <a:lnTo>
                    <a:pt x="4514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14553475" y="2045725"/>
              <a:ext cx="675425" cy="1145700"/>
            </a:xfrm>
            <a:custGeom>
              <a:rect b="b" l="l" r="r" t="t"/>
              <a:pathLst>
                <a:path extrusionOk="0" h="45828" w="27017">
                  <a:moveTo>
                    <a:pt x="27017" y="1"/>
                  </a:moveTo>
                  <a:lnTo>
                    <a:pt x="10464" y="23106"/>
                  </a:lnTo>
                  <a:lnTo>
                    <a:pt x="0" y="37723"/>
                  </a:lnTo>
                  <a:cubicBezTo>
                    <a:pt x="4879" y="41433"/>
                    <a:pt x="10505" y="44235"/>
                    <a:pt x="16613" y="45828"/>
                  </a:cubicBezTo>
                  <a:lnTo>
                    <a:pt x="20726" y="27703"/>
                  </a:lnTo>
                  <a:lnTo>
                    <a:pt x="2701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15229400" y="2045225"/>
              <a:ext cx="1195100" cy="710225"/>
            </a:xfrm>
            <a:custGeom>
              <a:rect b="b" l="l" r="r" t="t"/>
              <a:pathLst>
                <a:path extrusionOk="0" h="28409" w="47804">
                  <a:moveTo>
                    <a:pt x="0" y="1"/>
                  </a:moveTo>
                  <a:lnTo>
                    <a:pt x="23105" y="16574"/>
                  </a:lnTo>
                  <a:lnTo>
                    <a:pt x="39618" y="28408"/>
                  </a:lnTo>
                  <a:cubicBezTo>
                    <a:pt x="43468" y="23267"/>
                    <a:pt x="46291" y="17320"/>
                    <a:pt x="47803" y="10888"/>
                  </a:cubicBezTo>
                  <a:lnTo>
                    <a:pt x="27702" y="6311"/>
                  </a:lnTo>
                  <a:lnTo>
                    <a:pt x="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15228875" y="2045225"/>
              <a:ext cx="643200" cy="1175450"/>
            </a:xfrm>
            <a:custGeom>
              <a:rect b="b" l="l" r="r" t="t"/>
              <a:pathLst>
                <a:path extrusionOk="0" h="47018" w="25728">
                  <a:moveTo>
                    <a:pt x="1" y="1"/>
                  </a:moveTo>
                  <a:lnTo>
                    <a:pt x="4638" y="28066"/>
                  </a:lnTo>
                  <a:lnTo>
                    <a:pt x="7783" y="47017"/>
                  </a:lnTo>
                  <a:cubicBezTo>
                    <a:pt x="14255" y="46191"/>
                    <a:pt x="20344" y="44054"/>
                    <a:pt x="25727" y="40868"/>
                  </a:cubicBezTo>
                  <a:lnTo>
                    <a:pt x="15162" y="24074"/>
                  </a:ln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14609925" y="883425"/>
              <a:ext cx="619500" cy="1161825"/>
            </a:xfrm>
            <a:custGeom>
              <a:rect b="b" l="l" r="r" t="t"/>
              <a:pathLst>
                <a:path extrusionOk="0" h="46473" w="24780">
                  <a:moveTo>
                    <a:pt x="17097" y="1"/>
                  </a:moveTo>
                  <a:cubicBezTo>
                    <a:pt x="10868" y="1251"/>
                    <a:pt x="5081" y="3710"/>
                    <a:pt x="0" y="7138"/>
                  </a:cubicBezTo>
                  <a:lnTo>
                    <a:pt x="9618" y="22420"/>
                  </a:lnTo>
                  <a:lnTo>
                    <a:pt x="24779" y="46473"/>
                  </a:lnTo>
                  <a:lnTo>
                    <a:pt x="20142" y="18428"/>
                  </a:lnTo>
                  <a:lnTo>
                    <a:pt x="1709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14113450" y="1375375"/>
              <a:ext cx="1115975" cy="670375"/>
            </a:xfrm>
            <a:custGeom>
              <a:rect b="b" l="l" r="r" t="t"/>
              <a:pathLst>
                <a:path extrusionOk="0" h="26815" w="44639">
                  <a:moveTo>
                    <a:pt x="7218" y="0"/>
                  </a:moveTo>
                  <a:cubicBezTo>
                    <a:pt x="3811" y="4940"/>
                    <a:pt x="1311" y="10585"/>
                    <a:pt x="0" y="16654"/>
                  </a:cubicBezTo>
                  <a:lnTo>
                    <a:pt x="16916" y="20504"/>
                  </a:lnTo>
                  <a:lnTo>
                    <a:pt x="44638" y="26815"/>
                  </a:lnTo>
                  <a:lnTo>
                    <a:pt x="21533" y="10242"/>
                  </a:lnTo>
                  <a:lnTo>
                    <a:pt x="721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15228875" y="1395025"/>
              <a:ext cx="1210225" cy="650225"/>
            </a:xfrm>
            <a:custGeom>
              <a:rect b="b" l="l" r="r" t="t"/>
              <a:pathLst>
                <a:path extrusionOk="0" h="26009" w="48409">
                  <a:moveTo>
                    <a:pt x="41312" y="1"/>
                  </a:moveTo>
                  <a:lnTo>
                    <a:pt x="24074" y="10868"/>
                  </a:lnTo>
                  <a:lnTo>
                    <a:pt x="1" y="26009"/>
                  </a:lnTo>
                  <a:lnTo>
                    <a:pt x="1" y="26009"/>
                  </a:lnTo>
                  <a:lnTo>
                    <a:pt x="28066" y="21392"/>
                  </a:lnTo>
                  <a:lnTo>
                    <a:pt x="48409" y="18025"/>
                  </a:lnTo>
                  <a:cubicBezTo>
                    <a:pt x="47300" y="11472"/>
                    <a:pt x="44840" y="5363"/>
                    <a:pt x="4131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15229400" y="881425"/>
              <a:ext cx="704150" cy="1163825"/>
            </a:xfrm>
            <a:custGeom>
              <a:rect b="b" l="l" r="r" t="t"/>
              <a:pathLst>
                <a:path extrusionOk="0" h="46553" w="28166">
                  <a:moveTo>
                    <a:pt x="10585" y="0"/>
                  </a:moveTo>
                  <a:lnTo>
                    <a:pt x="6290" y="18851"/>
                  </a:lnTo>
                  <a:lnTo>
                    <a:pt x="0" y="46553"/>
                  </a:lnTo>
                  <a:lnTo>
                    <a:pt x="16553" y="23448"/>
                  </a:lnTo>
                  <a:lnTo>
                    <a:pt x="28166" y="7258"/>
                  </a:lnTo>
                  <a:cubicBezTo>
                    <a:pt x="22944" y="3730"/>
                    <a:pt x="16996" y="1230"/>
                    <a:pt x="1058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 name="Google Shape;31;p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33" name="Shape 233"/>
        <p:cNvGrpSpPr/>
        <p:nvPr/>
      </p:nvGrpSpPr>
      <p:grpSpPr>
        <a:xfrm>
          <a:off x="0" y="0"/>
          <a:ext cx="0" cy="0"/>
          <a:chOff x="0" y="0"/>
          <a:chExt cx="0" cy="0"/>
        </a:xfrm>
      </p:grpSpPr>
      <p:sp>
        <p:nvSpPr>
          <p:cNvPr id="234" name="Google Shape;234;p11"/>
          <p:cNvSpPr txBox="1"/>
          <p:nvPr>
            <p:ph hasCustomPrompt="1" type="title"/>
          </p:nvPr>
        </p:nvSpPr>
        <p:spPr>
          <a:xfrm>
            <a:off x="718150" y="1768790"/>
            <a:ext cx="7715700" cy="946200"/>
          </a:xfrm>
          <a:prstGeom prst="rect">
            <a:avLst/>
          </a:prstGeom>
          <a:ln>
            <a:noFill/>
          </a:ln>
        </p:spPr>
        <p:txBody>
          <a:bodyPr anchorCtr="0" anchor="ctr" bIns="91425" lIns="91425" spcFirstLastPara="1" rIns="91425" wrap="square" tIns="91425">
            <a:noAutofit/>
          </a:bodyPr>
          <a:lstStyle>
            <a:lvl1pPr lvl="0" algn="ctr">
              <a:spcBef>
                <a:spcPts val="0"/>
              </a:spcBef>
              <a:spcAft>
                <a:spcPts val="0"/>
              </a:spcAft>
              <a:buSzPts val="12000"/>
              <a:buNone/>
              <a:defRPr sz="7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35" name="Google Shape;235;p11"/>
          <p:cNvSpPr txBox="1"/>
          <p:nvPr>
            <p:ph idx="1" type="subTitle"/>
          </p:nvPr>
        </p:nvSpPr>
        <p:spPr>
          <a:xfrm>
            <a:off x="1341500" y="2930960"/>
            <a:ext cx="6468900" cy="413100"/>
          </a:xfrm>
          <a:prstGeom prst="rect">
            <a:avLst/>
          </a:prstGeom>
          <a:noFill/>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600"/>
              <a:buNone/>
              <a:defRPr sz="1800"/>
            </a:lvl1pPr>
            <a:lvl2pPr lvl="1" rtl="0" algn="ctr">
              <a:spcBef>
                <a:spcPts val="0"/>
              </a:spcBef>
              <a:spcAft>
                <a:spcPts val="0"/>
              </a:spcAft>
              <a:buClr>
                <a:schemeClr val="dk1"/>
              </a:buClr>
              <a:buSzPts val="1600"/>
              <a:buNone/>
              <a:defRPr sz="1600">
                <a:solidFill>
                  <a:schemeClr val="dk1"/>
                </a:solidFill>
              </a:defRPr>
            </a:lvl2pPr>
            <a:lvl3pPr lvl="2" rtl="0" algn="ctr">
              <a:spcBef>
                <a:spcPts val="0"/>
              </a:spcBef>
              <a:spcAft>
                <a:spcPts val="0"/>
              </a:spcAft>
              <a:buClr>
                <a:schemeClr val="dk1"/>
              </a:buClr>
              <a:buSzPts val="1600"/>
              <a:buNone/>
              <a:defRPr sz="1600">
                <a:solidFill>
                  <a:schemeClr val="dk1"/>
                </a:solidFill>
              </a:defRPr>
            </a:lvl3pPr>
            <a:lvl4pPr lvl="3" rtl="0" algn="ctr">
              <a:spcBef>
                <a:spcPts val="0"/>
              </a:spcBef>
              <a:spcAft>
                <a:spcPts val="0"/>
              </a:spcAft>
              <a:buClr>
                <a:schemeClr val="dk1"/>
              </a:buClr>
              <a:buSzPts val="1600"/>
              <a:buNone/>
              <a:defRPr sz="1600">
                <a:solidFill>
                  <a:schemeClr val="dk1"/>
                </a:solidFill>
              </a:defRPr>
            </a:lvl4pPr>
            <a:lvl5pPr lvl="4" rtl="0" algn="ctr">
              <a:spcBef>
                <a:spcPts val="0"/>
              </a:spcBef>
              <a:spcAft>
                <a:spcPts val="0"/>
              </a:spcAft>
              <a:buClr>
                <a:schemeClr val="dk1"/>
              </a:buClr>
              <a:buSzPts val="1600"/>
              <a:buNone/>
              <a:defRPr sz="1600">
                <a:solidFill>
                  <a:schemeClr val="dk1"/>
                </a:solidFill>
              </a:defRPr>
            </a:lvl5pPr>
            <a:lvl6pPr lvl="5" rtl="0" algn="ctr">
              <a:spcBef>
                <a:spcPts val="0"/>
              </a:spcBef>
              <a:spcAft>
                <a:spcPts val="0"/>
              </a:spcAft>
              <a:buClr>
                <a:schemeClr val="dk1"/>
              </a:buClr>
              <a:buSzPts val="1600"/>
              <a:buNone/>
              <a:defRPr sz="1600">
                <a:solidFill>
                  <a:schemeClr val="dk1"/>
                </a:solidFill>
              </a:defRPr>
            </a:lvl6pPr>
            <a:lvl7pPr lvl="6" rtl="0" algn="ctr">
              <a:spcBef>
                <a:spcPts val="0"/>
              </a:spcBef>
              <a:spcAft>
                <a:spcPts val="0"/>
              </a:spcAft>
              <a:buClr>
                <a:schemeClr val="dk1"/>
              </a:buClr>
              <a:buSzPts val="1600"/>
              <a:buNone/>
              <a:defRPr sz="1600">
                <a:solidFill>
                  <a:schemeClr val="dk1"/>
                </a:solidFill>
              </a:defRPr>
            </a:lvl7pPr>
            <a:lvl8pPr lvl="7" rtl="0" algn="ctr">
              <a:spcBef>
                <a:spcPts val="0"/>
              </a:spcBef>
              <a:spcAft>
                <a:spcPts val="0"/>
              </a:spcAft>
              <a:buClr>
                <a:schemeClr val="dk1"/>
              </a:buClr>
              <a:buSzPts val="1600"/>
              <a:buNone/>
              <a:defRPr sz="1600">
                <a:solidFill>
                  <a:schemeClr val="dk1"/>
                </a:solidFill>
              </a:defRPr>
            </a:lvl8pPr>
            <a:lvl9pPr lvl="8" rtl="0" algn="ctr">
              <a:spcBef>
                <a:spcPts val="0"/>
              </a:spcBef>
              <a:spcAft>
                <a:spcPts val="0"/>
              </a:spcAft>
              <a:buClr>
                <a:schemeClr val="dk1"/>
              </a:buClr>
              <a:buSzPts val="1600"/>
              <a:buNone/>
              <a:defRPr sz="1600">
                <a:solidFill>
                  <a:schemeClr val="dk1"/>
                </a:solidFill>
              </a:defRPr>
            </a:lvl9pPr>
          </a:lstStyle>
          <a:p/>
        </p:txBody>
      </p:sp>
      <p:pic>
        <p:nvPicPr>
          <p:cNvPr id="236" name="Google Shape;236;p11"/>
          <p:cNvPicPr preferRelativeResize="0"/>
          <p:nvPr/>
        </p:nvPicPr>
        <p:blipFill>
          <a:blip r:embed="rId2">
            <a:alphaModFix/>
          </a:blip>
          <a:stretch>
            <a:fillRect/>
          </a:stretch>
        </p:blipFill>
        <p:spPr>
          <a:xfrm>
            <a:off x="8267341" y="4656775"/>
            <a:ext cx="756950" cy="364450"/>
          </a:xfrm>
          <a:prstGeom prst="rect">
            <a:avLst/>
          </a:prstGeom>
          <a:noFill/>
          <a:ln>
            <a:noFill/>
          </a:ln>
        </p:spPr>
      </p:pic>
      <p:cxnSp>
        <p:nvCxnSpPr>
          <p:cNvPr id="237" name="Google Shape;237;p11"/>
          <p:cNvCxnSpPr/>
          <p:nvPr/>
        </p:nvCxnSpPr>
        <p:spPr>
          <a:xfrm>
            <a:off x="550053" y="4839000"/>
            <a:ext cx="7513200" cy="0"/>
          </a:xfrm>
          <a:prstGeom prst="straightConnector1">
            <a:avLst/>
          </a:prstGeom>
          <a:noFill/>
          <a:ln cap="flat" cmpd="sng" w="9525">
            <a:solidFill>
              <a:schemeClr val="lt2"/>
            </a:solidFill>
            <a:prstDash val="solid"/>
            <a:round/>
            <a:headEnd len="med" w="med" type="none"/>
            <a:tailEnd len="med" w="med" type="none"/>
          </a:ln>
        </p:spPr>
      </p:cxnSp>
      <p:grpSp>
        <p:nvGrpSpPr>
          <p:cNvPr id="238" name="Google Shape;238;p11"/>
          <p:cNvGrpSpPr/>
          <p:nvPr/>
        </p:nvGrpSpPr>
        <p:grpSpPr>
          <a:xfrm>
            <a:off x="4237174" y="119700"/>
            <a:ext cx="669665" cy="364500"/>
            <a:chOff x="820137" y="4626950"/>
            <a:chExt cx="669665" cy="364500"/>
          </a:xfrm>
        </p:grpSpPr>
        <p:sp>
          <p:nvSpPr>
            <p:cNvPr id="239" name="Google Shape;239;p11"/>
            <p:cNvSpPr/>
            <p:nvPr/>
          </p:nvSpPr>
          <p:spPr>
            <a:xfrm>
              <a:off x="820137" y="4714550"/>
              <a:ext cx="115200" cy="189300"/>
            </a:xfrm>
            <a:prstGeom prst="ellipse">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1"/>
            <p:cNvSpPr/>
            <p:nvPr/>
          </p:nvSpPr>
          <p:spPr>
            <a:xfrm>
              <a:off x="909069" y="4676450"/>
              <a:ext cx="161100" cy="265500"/>
            </a:xfrm>
            <a:prstGeom prst="ellipse">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a:off x="1044226" y="4626950"/>
              <a:ext cx="221400" cy="364500"/>
            </a:xfrm>
            <a:prstGeom prst="ellipse">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a:off x="1239444" y="4676450"/>
              <a:ext cx="161100" cy="265500"/>
            </a:xfrm>
            <a:prstGeom prst="ellipse">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1"/>
            <p:cNvSpPr/>
            <p:nvPr/>
          </p:nvSpPr>
          <p:spPr>
            <a:xfrm>
              <a:off x="1374602" y="4714550"/>
              <a:ext cx="115200" cy="189300"/>
            </a:xfrm>
            <a:prstGeom prst="ellipse">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44" name="Google Shape;244;p11"/>
          <p:cNvCxnSpPr/>
          <p:nvPr/>
        </p:nvCxnSpPr>
        <p:spPr>
          <a:xfrm rot="10800000">
            <a:off x="130850" y="301950"/>
            <a:ext cx="3773100" cy="0"/>
          </a:xfrm>
          <a:prstGeom prst="straightConnector1">
            <a:avLst/>
          </a:prstGeom>
          <a:noFill/>
          <a:ln cap="flat" cmpd="sng" w="9525">
            <a:solidFill>
              <a:schemeClr val="lt2"/>
            </a:solidFill>
            <a:prstDash val="solid"/>
            <a:round/>
            <a:headEnd len="med" w="med" type="none"/>
            <a:tailEnd len="med" w="med" type="none"/>
          </a:ln>
        </p:spPr>
      </p:cxnSp>
      <p:cxnSp>
        <p:nvCxnSpPr>
          <p:cNvPr id="245" name="Google Shape;245;p11"/>
          <p:cNvCxnSpPr/>
          <p:nvPr/>
        </p:nvCxnSpPr>
        <p:spPr>
          <a:xfrm rot="10800000">
            <a:off x="5240075" y="301950"/>
            <a:ext cx="3773100" cy="0"/>
          </a:xfrm>
          <a:prstGeom prst="straightConnector1">
            <a:avLst/>
          </a:prstGeom>
          <a:noFill/>
          <a:ln cap="flat" cmpd="sng" w="9525">
            <a:solidFill>
              <a:schemeClr val="lt2"/>
            </a:solidFill>
            <a:prstDash val="solid"/>
            <a:round/>
            <a:headEnd len="med" w="med" type="none"/>
            <a:tailEnd len="med" w="med" type="none"/>
          </a:ln>
        </p:spPr>
      </p:cxnSp>
      <p:grpSp>
        <p:nvGrpSpPr>
          <p:cNvPr id="246" name="Google Shape;246;p11"/>
          <p:cNvGrpSpPr/>
          <p:nvPr/>
        </p:nvGrpSpPr>
        <p:grpSpPr>
          <a:xfrm flipH="1" rot="-5400000">
            <a:off x="-214587" y="829651"/>
            <a:ext cx="968024" cy="277132"/>
            <a:chOff x="902950" y="3424576"/>
            <a:chExt cx="968024" cy="277132"/>
          </a:xfrm>
        </p:grpSpPr>
        <p:sp>
          <p:nvSpPr>
            <p:cNvPr id="247" name="Google Shape;247;p11"/>
            <p:cNvSpPr/>
            <p:nvPr/>
          </p:nvSpPr>
          <p:spPr>
            <a:xfrm rot="5400000">
              <a:off x="1199581" y="3340764"/>
              <a:ext cx="277132" cy="444756"/>
            </a:xfrm>
            <a:custGeom>
              <a:rect b="b" l="l" r="r" t="t"/>
              <a:pathLst>
                <a:path extrusionOk="0" h="145345" w="90566">
                  <a:moveTo>
                    <a:pt x="45283" y="0"/>
                  </a:moveTo>
                  <a:cubicBezTo>
                    <a:pt x="45283" y="0"/>
                    <a:pt x="34436" y="90787"/>
                    <a:pt x="28771" y="108953"/>
                  </a:cubicBezTo>
                  <a:cubicBezTo>
                    <a:pt x="23105" y="127118"/>
                    <a:pt x="0" y="145344"/>
                    <a:pt x="0" y="145344"/>
                  </a:cubicBezTo>
                  <a:lnTo>
                    <a:pt x="90566" y="145344"/>
                  </a:lnTo>
                  <a:cubicBezTo>
                    <a:pt x="90566" y="145344"/>
                    <a:pt x="67461" y="127118"/>
                    <a:pt x="61815" y="108953"/>
                  </a:cubicBezTo>
                  <a:cubicBezTo>
                    <a:pt x="56150" y="90787"/>
                    <a:pt x="45283" y="0"/>
                    <a:pt x="452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rot="5400000">
              <a:off x="1393631" y="3340764"/>
              <a:ext cx="277132" cy="444756"/>
            </a:xfrm>
            <a:custGeom>
              <a:rect b="b" l="l" r="r" t="t"/>
              <a:pathLst>
                <a:path extrusionOk="0" h="145345" w="90566">
                  <a:moveTo>
                    <a:pt x="45283" y="0"/>
                  </a:moveTo>
                  <a:cubicBezTo>
                    <a:pt x="45283" y="0"/>
                    <a:pt x="34436" y="90787"/>
                    <a:pt x="28771" y="108953"/>
                  </a:cubicBezTo>
                  <a:cubicBezTo>
                    <a:pt x="23105" y="127118"/>
                    <a:pt x="0" y="145344"/>
                    <a:pt x="0" y="145344"/>
                  </a:cubicBezTo>
                  <a:lnTo>
                    <a:pt x="90566" y="145344"/>
                  </a:lnTo>
                  <a:cubicBezTo>
                    <a:pt x="90566" y="145344"/>
                    <a:pt x="67461" y="127118"/>
                    <a:pt x="61815" y="108953"/>
                  </a:cubicBezTo>
                  <a:cubicBezTo>
                    <a:pt x="56150" y="90787"/>
                    <a:pt x="45283" y="0"/>
                    <a:pt x="452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1"/>
            <p:cNvSpPr/>
            <p:nvPr/>
          </p:nvSpPr>
          <p:spPr>
            <a:xfrm rot="5400000">
              <a:off x="1510031" y="3340764"/>
              <a:ext cx="277132" cy="444756"/>
            </a:xfrm>
            <a:custGeom>
              <a:rect b="b" l="l" r="r" t="t"/>
              <a:pathLst>
                <a:path extrusionOk="0" h="145345" w="90566">
                  <a:moveTo>
                    <a:pt x="45283" y="0"/>
                  </a:moveTo>
                  <a:cubicBezTo>
                    <a:pt x="45283" y="0"/>
                    <a:pt x="34436" y="90787"/>
                    <a:pt x="28771" y="108953"/>
                  </a:cubicBezTo>
                  <a:cubicBezTo>
                    <a:pt x="23105" y="127118"/>
                    <a:pt x="0" y="145344"/>
                    <a:pt x="0" y="145344"/>
                  </a:cubicBezTo>
                  <a:lnTo>
                    <a:pt x="90566" y="145344"/>
                  </a:lnTo>
                  <a:cubicBezTo>
                    <a:pt x="90566" y="145344"/>
                    <a:pt x="67461" y="127118"/>
                    <a:pt x="61815" y="108953"/>
                  </a:cubicBezTo>
                  <a:cubicBezTo>
                    <a:pt x="56150" y="90787"/>
                    <a:pt x="45283" y="0"/>
                    <a:pt x="452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1"/>
            <p:cNvSpPr/>
            <p:nvPr/>
          </p:nvSpPr>
          <p:spPr>
            <a:xfrm rot="5400000">
              <a:off x="1002025" y="3468525"/>
              <a:ext cx="219000" cy="1893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a:off x="902950" y="3531250"/>
              <a:ext cx="194100" cy="63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2" name="Google Shape;252;p11"/>
          <p:cNvGrpSpPr/>
          <p:nvPr/>
        </p:nvGrpSpPr>
        <p:grpSpPr>
          <a:xfrm flipH="1">
            <a:off x="119712" y="4714427"/>
            <a:ext cx="249077" cy="249130"/>
            <a:chOff x="14100350" y="881425"/>
            <a:chExt cx="2338750" cy="2339250"/>
          </a:xfrm>
        </p:grpSpPr>
        <p:sp>
          <p:nvSpPr>
            <p:cNvPr id="253" name="Google Shape;253;p11"/>
            <p:cNvSpPr/>
            <p:nvPr/>
          </p:nvSpPr>
          <p:spPr>
            <a:xfrm>
              <a:off x="14100350" y="2045225"/>
              <a:ext cx="1128550" cy="612950"/>
            </a:xfrm>
            <a:custGeom>
              <a:rect b="b" l="l" r="r" t="t"/>
              <a:pathLst>
                <a:path extrusionOk="0" h="24518" w="45142">
                  <a:moveTo>
                    <a:pt x="45142" y="1"/>
                  </a:moveTo>
                  <a:lnTo>
                    <a:pt x="17097" y="4638"/>
                  </a:lnTo>
                  <a:lnTo>
                    <a:pt x="0" y="7461"/>
                  </a:lnTo>
                  <a:cubicBezTo>
                    <a:pt x="988" y="13630"/>
                    <a:pt x="3145" y="19376"/>
                    <a:pt x="6230" y="24517"/>
                  </a:cubicBezTo>
                  <a:lnTo>
                    <a:pt x="21089" y="15162"/>
                  </a:lnTo>
                  <a:lnTo>
                    <a:pt x="4514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1"/>
            <p:cNvSpPr/>
            <p:nvPr/>
          </p:nvSpPr>
          <p:spPr>
            <a:xfrm>
              <a:off x="14553475" y="2045725"/>
              <a:ext cx="675425" cy="1145700"/>
            </a:xfrm>
            <a:custGeom>
              <a:rect b="b" l="l" r="r" t="t"/>
              <a:pathLst>
                <a:path extrusionOk="0" h="45828" w="27017">
                  <a:moveTo>
                    <a:pt x="27017" y="1"/>
                  </a:moveTo>
                  <a:lnTo>
                    <a:pt x="10464" y="23106"/>
                  </a:lnTo>
                  <a:lnTo>
                    <a:pt x="0" y="37723"/>
                  </a:lnTo>
                  <a:cubicBezTo>
                    <a:pt x="4879" y="41433"/>
                    <a:pt x="10505" y="44235"/>
                    <a:pt x="16613" y="45828"/>
                  </a:cubicBezTo>
                  <a:lnTo>
                    <a:pt x="20726" y="27703"/>
                  </a:lnTo>
                  <a:lnTo>
                    <a:pt x="2701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1"/>
            <p:cNvSpPr/>
            <p:nvPr/>
          </p:nvSpPr>
          <p:spPr>
            <a:xfrm>
              <a:off x="15229400" y="2045225"/>
              <a:ext cx="1195100" cy="710225"/>
            </a:xfrm>
            <a:custGeom>
              <a:rect b="b" l="l" r="r" t="t"/>
              <a:pathLst>
                <a:path extrusionOk="0" h="28409" w="47804">
                  <a:moveTo>
                    <a:pt x="0" y="1"/>
                  </a:moveTo>
                  <a:lnTo>
                    <a:pt x="23105" y="16574"/>
                  </a:lnTo>
                  <a:lnTo>
                    <a:pt x="39618" y="28408"/>
                  </a:lnTo>
                  <a:cubicBezTo>
                    <a:pt x="43468" y="23267"/>
                    <a:pt x="46291" y="17320"/>
                    <a:pt x="47803" y="10888"/>
                  </a:cubicBezTo>
                  <a:lnTo>
                    <a:pt x="27702" y="6311"/>
                  </a:lnTo>
                  <a:lnTo>
                    <a:pt x="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a:off x="15228875" y="2045225"/>
              <a:ext cx="643200" cy="1175450"/>
            </a:xfrm>
            <a:custGeom>
              <a:rect b="b" l="l" r="r" t="t"/>
              <a:pathLst>
                <a:path extrusionOk="0" h="47018" w="25728">
                  <a:moveTo>
                    <a:pt x="1" y="1"/>
                  </a:moveTo>
                  <a:lnTo>
                    <a:pt x="4638" y="28066"/>
                  </a:lnTo>
                  <a:lnTo>
                    <a:pt x="7783" y="47017"/>
                  </a:lnTo>
                  <a:cubicBezTo>
                    <a:pt x="14255" y="46191"/>
                    <a:pt x="20344" y="44054"/>
                    <a:pt x="25727" y="40868"/>
                  </a:cubicBezTo>
                  <a:lnTo>
                    <a:pt x="15162" y="24074"/>
                  </a:ln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a:off x="14609925" y="883425"/>
              <a:ext cx="619500" cy="1161825"/>
            </a:xfrm>
            <a:custGeom>
              <a:rect b="b" l="l" r="r" t="t"/>
              <a:pathLst>
                <a:path extrusionOk="0" h="46473" w="24780">
                  <a:moveTo>
                    <a:pt x="17097" y="1"/>
                  </a:moveTo>
                  <a:cubicBezTo>
                    <a:pt x="10868" y="1251"/>
                    <a:pt x="5081" y="3710"/>
                    <a:pt x="0" y="7138"/>
                  </a:cubicBezTo>
                  <a:lnTo>
                    <a:pt x="9618" y="22420"/>
                  </a:lnTo>
                  <a:lnTo>
                    <a:pt x="24779" y="46473"/>
                  </a:lnTo>
                  <a:lnTo>
                    <a:pt x="20142" y="18428"/>
                  </a:lnTo>
                  <a:lnTo>
                    <a:pt x="1709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a:off x="14113450" y="1375375"/>
              <a:ext cx="1115975" cy="670375"/>
            </a:xfrm>
            <a:custGeom>
              <a:rect b="b" l="l" r="r" t="t"/>
              <a:pathLst>
                <a:path extrusionOk="0" h="26815" w="44639">
                  <a:moveTo>
                    <a:pt x="7218" y="0"/>
                  </a:moveTo>
                  <a:cubicBezTo>
                    <a:pt x="3811" y="4940"/>
                    <a:pt x="1311" y="10585"/>
                    <a:pt x="0" y="16654"/>
                  </a:cubicBezTo>
                  <a:lnTo>
                    <a:pt x="16916" y="20504"/>
                  </a:lnTo>
                  <a:lnTo>
                    <a:pt x="44638" y="26815"/>
                  </a:lnTo>
                  <a:lnTo>
                    <a:pt x="21533" y="10242"/>
                  </a:lnTo>
                  <a:lnTo>
                    <a:pt x="721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1"/>
            <p:cNvSpPr/>
            <p:nvPr/>
          </p:nvSpPr>
          <p:spPr>
            <a:xfrm>
              <a:off x="15228875" y="1395025"/>
              <a:ext cx="1210225" cy="650225"/>
            </a:xfrm>
            <a:custGeom>
              <a:rect b="b" l="l" r="r" t="t"/>
              <a:pathLst>
                <a:path extrusionOk="0" h="26009" w="48409">
                  <a:moveTo>
                    <a:pt x="41312" y="1"/>
                  </a:moveTo>
                  <a:lnTo>
                    <a:pt x="24074" y="10868"/>
                  </a:lnTo>
                  <a:lnTo>
                    <a:pt x="1" y="26009"/>
                  </a:lnTo>
                  <a:lnTo>
                    <a:pt x="1" y="26009"/>
                  </a:lnTo>
                  <a:lnTo>
                    <a:pt x="28066" y="21392"/>
                  </a:lnTo>
                  <a:lnTo>
                    <a:pt x="48409" y="18025"/>
                  </a:lnTo>
                  <a:cubicBezTo>
                    <a:pt x="47300" y="11472"/>
                    <a:pt x="44840" y="5363"/>
                    <a:pt x="4131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1"/>
            <p:cNvSpPr/>
            <p:nvPr/>
          </p:nvSpPr>
          <p:spPr>
            <a:xfrm>
              <a:off x="15229400" y="881425"/>
              <a:ext cx="704150" cy="1163825"/>
            </a:xfrm>
            <a:custGeom>
              <a:rect b="b" l="l" r="r" t="t"/>
              <a:pathLst>
                <a:path extrusionOk="0" h="46553" w="28166">
                  <a:moveTo>
                    <a:pt x="10585" y="0"/>
                  </a:moveTo>
                  <a:lnTo>
                    <a:pt x="6290" y="18851"/>
                  </a:lnTo>
                  <a:lnTo>
                    <a:pt x="0" y="46553"/>
                  </a:lnTo>
                  <a:lnTo>
                    <a:pt x="16553" y="23448"/>
                  </a:lnTo>
                  <a:lnTo>
                    <a:pt x="28166" y="7258"/>
                  </a:lnTo>
                  <a:cubicBezTo>
                    <a:pt x="22944" y="3730"/>
                    <a:pt x="16996" y="1230"/>
                    <a:pt x="1058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1" name="Google Shape;261;p1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dk1"/>
        </a:solidFill>
      </p:bgPr>
    </p:bg>
    <p:spTree>
      <p:nvGrpSpPr>
        <p:cNvPr id="262" name="Shape 262"/>
        <p:cNvGrpSpPr/>
        <p:nvPr/>
      </p:nvGrpSpPr>
      <p:grpSpPr>
        <a:xfrm>
          <a:off x="0" y="0"/>
          <a:ext cx="0" cy="0"/>
          <a:chOff x="0" y="0"/>
          <a:chExt cx="0" cy="0"/>
        </a:xfrm>
      </p:grpSpPr>
      <p:sp>
        <p:nvSpPr>
          <p:cNvPr id="263" name="Google Shape;263;p1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264" name="Shape 264"/>
        <p:cNvGrpSpPr/>
        <p:nvPr/>
      </p:nvGrpSpPr>
      <p:grpSpPr>
        <a:xfrm>
          <a:off x="0" y="0"/>
          <a:ext cx="0" cy="0"/>
          <a:chOff x="0" y="0"/>
          <a:chExt cx="0" cy="0"/>
        </a:xfrm>
      </p:grpSpPr>
      <p:sp>
        <p:nvSpPr>
          <p:cNvPr id="265" name="Google Shape;265;p13"/>
          <p:cNvSpPr txBox="1"/>
          <p:nvPr>
            <p:ph hasCustomPrompt="1" type="title"/>
          </p:nvPr>
        </p:nvSpPr>
        <p:spPr>
          <a:xfrm flipH="1">
            <a:off x="754875" y="1319200"/>
            <a:ext cx="919200" cy="7089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2500"/>
              <a:buNone/>
              <a:defRPr sz="2800">
                <a:solidFill>
                  <a:schemeClr val="accent1"/>
                </a:solidFill>
              </a:defRPr>
            </a:lvl1pPr>
            <a:lvl2pPr lvl="1" rtl="0" algn="r">
              <a:spcBef>
                <a:spcPts val="0"/>
              </a:spcBef>
              <a:spcAft>
                <a:spcPts val="0"/>
              </a:spcAft>
              <a:buSzPts val="2500"/>
              <a:buNone/>
              <a:defRPr sz="2500"/>
            </a:lvl2pPr>
            <a:lvl3pPr lvl="2" rtl="0" algn="r">
              <a:spcBef>
                <a:spcPts val="0"/>
              </a:spcBef>
              <a:spcAft>
                <a:spcPts val="0"/>
              </a:spcAft>
              <a:buSzPts val="2500"/>
              <a:buNone/>
              <a:defRPr sz="2500"/>
            </a:lvl3pPr>
            <a:lvl4pPr lvl="3" rtl="0" algn="r">
              <a:spcBef>
                <a:spcPts val="0"/>
              </a:spcBef>
              <a:spcAft>
                <a:spcPts val="0"/>
              </a:spcAft>
              <a:buSzPts val="2500"/>
              <a:buNone/>
              <a:defRPr sz="2500"/>
            </a:lvl4pPr>
            <a:lvl5pPr lvl="4" rtl="0" algn="r">
              <a:spcBef>
                <a:spcPts val="0"/>
              </a:spcBef>
              <a:spcAft>
                <a:spcPts val="0"/>
              </a:spcAft>
              <a:buSzPts val="2500"/>
              <a:buNone/>
              <a:defRPr sz="2500"/>
            </a:lvl5pPr>
            <a:lvl6pPr lvl="5" rtl="0" algn="r">
              <a:spcBef>
                <a:spcPts val="0"/>
              </a:spcBef>
              <a:spcAft>
                <a:spcPts val="0"/>
              </a:spcAft>
              <a:buSzPts val="2500"/>
              <a:buNone/>
              <a:defRPr sz="2500"/>
            </a:lvl6pPr>
            <a:lvl7pPr lvl="6" rtl="0" algn="r">
              <a:spcBef>
                <a:spcPts val="0"/>
              </a:spcBef>
              <a:spcAft>
                <a:spcPts val="0"/>
              </a:spcAft>
              <a:buSzPts val="2500"/>
              <a:buNone/>
              <a:defRPr sz="2500"/>
            </a:lvl7pPr>
            <a:lvl8pPr lvl="7" rtl="0" algn="r">
              <a:spcBef>
                <a:spcPts val="0"/>
              </a:spcBef>
              <a:spcAft>
                <a:spcPts val="0"/>
              </a:spcAft>
              <a:buSzPts val="2500"/>
              <a:buNone/>
              <a:defRPr sz="2500"/>
            </a:lvl8pPr>
            <a:lvl9pPr lvl="8" rtl="0" algn="r">
              <a:spcBef>
                <a:spcPts val="0"/>
              </a:spcBef>
              <a:spcAft>
                <a:spcPts val="0"/>
              </a:spcAft>
              <a:buSzPts val="2500"/>
              <a:buNone/>
              <a:defRPr sz="2500"/>
            </a:lvl9pPr>
          </a:lstStyle>
          <a:p>
            <a:r>
              <a:t>xx%</a:t>
            </a:r>
          </a:p>
        </p:txBody>
      </p:sp>
      <p:sp>
        <p:nvSpPr>
          <p:cNvPr id="266" name="Google Shape;266;p13"/>
          <p:cNvSpPr txBox="1"/>
          <p:nvPr>
            <p:ph idx="1" type="subTitle"/>
          </p:nvPr>
        </p:nvSpPr>
        <p:spPr>
          <a:xfrm>
            <a:off x="1648325" y="1482124"/>
            <a:ext cx="2804700" cy="600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600"/>
              <a:buNone/>
              <a:defRPr sz="1600"/>
            </a:lvl1pPr>
            <a:lvl2pPr lvl="1" rtl="0" algn="r">
              <a:spcBef>
                <a:spcPts val="0"/>
              </a:spcBef>
              <a:spcAft>
                <a:spcPts val="0"/>
              </a:spcAft>
              <a:buClr>
                <a:schemeClr val="dk1"/>
              </a:buClr>
              <a:buSzPts val="1600"/>
              <a:buNone/>
              <a:defRPr>
                <a:solidFill>
                  <a:schemeClr val="dk1"/>
                </a:solidFill>
              </a:defRPr>
            </a:lvl2pPr>
            <a:lvl3pPr lvl="2" rtl="0" algn="r">
              <a:spcBef>
                <a:spcPts val="0"/>
              </a:spcBef>
              <a:spcAft>
                <a:spcPts val="0"/>
              </a:spcAft>
              <a:buClr>
                <a:schemeClr val="dk1"/>
              </a:buClr>
              <a:buSzPts val="1600"/>
              <a:buNone/>
              <a:defRPr>
                <a:solidFill>
                  <a:schemeClr val="dk1"/>
                </a:solidFill>
              </a:defRPr>
            </a:lvl3pPr>
            <a:lvl4pPr lvl="3" rtl="0" algn="r">
              <a:spcBef>
                <a:spcPts val="0"/>
              </a:spcBef>
              <a:spcAft>
                <a:spcPts val="0"/>
              </a:spcAft>
              <a:buClr>
                <a:schemeClr val="dk1"/>
              </a:buClr>
              <a:buSzPts val="1600"/>
              <a:buNone/>
              <a:defRPr>
                <a:solidFill>
                  <a:schemeClr val="dk1"/>
                </a:solidFill>
              </a:defRPr>
            </a:lvl4pPr>
            <a:lvl5pPr lvl="4" rtl="0" algn="r">
              <a:spcBef>
                <a:spcPts val="0"/>
              </a:spcBef>
              <a:spcAft>
                <a:spcPts val="0"/>
              </a:spcAft>
              <a:buClr>
                <a:schemeClr val="dk1"/>
              </a:buClr>
              <a:buSzPts val="1600"/>
              <a:buNone/>
              <a:defRPr>
                <a:solidFill>
                  <a:schemeClr val="dk1"/>
                </a:solidFill>
              </a:defRPr>
            </a:lvl5pPr>
            <a:lvl6pPr lvl="5" rtl="0" algn="r">
              <a:spcBef>
                <a:spcPts val="0"/>
              </a:spcBef>
              <a:spcAft>
                <a:spcPts val="0"/>
              </a:spcAft>
              <a:buClr>
                <a:schemeClr val="dk1"/>
              </a:buClr>
              <a:buSzPts val="1600"/>
              <a:buNone/>
              <a:defRPr>
                <a:solidFill>
                  <a:schemeClr val="dk1"/>
                </a:solidFill>
              </a:defRPr>
            </a:lvl6pPr>
            <a:lvl7pPr lvl="6" rtl="0" algn="r">
              <a:spcBef>
                <a:spcPts val="0"/>
              </a:spcBef>
              <a:spcAft>
                <a:spcPts val="0"/>
              </a:spcAft>
              <a:buClr>
                <a:schemeClr val="dk1"/>
              </a:buClr>
              <a:buSzPts val="1600"/>
              <a:buNone/>
              <a:defRPr>
                <a:solidFill>
                  <a:schemeClr val="dk1"/>
                </a:solidFill>
              </a:defRPr>
            </a:lvl7pPr>
            <a:lvl8pPr lvl="7" rtl="0" algn="r">
              <a:spcBef>
                <a:spcPts val="0"/>
              </a:spcBef>
              <a:spcAft>
                <a:spcPts val="0"/>
              </a:spcAft>
              <a:buClr>
                <a:schemeClr val="dk1"/>
              </a:buClr>
              <a:buSzPts val="1600"/>
              <a:buNone/>
              <a:defRPr>
                <a:solidFill>
                  <a:schemeClr val="dk1"/>
                </a:solidFill>
              </a:defRPr>
            </a:lvl8pPr>
            <a:lvl9pPr lvl="8" rtl="0" algn="r">
              <a:spcBef>
                <a:spcPts val="0"/>
              </a:spcBef>
              <a:spcAft>
                <a:spcPts val="0"/>
              </a:spcAft>
              <a:buClr>
                <a:schemeClr val="dk1"/>
              </a:buClr>
              <a:buSzPts val="1600"/>
              <a:buNone/>
              <a:defRPr>
                <a:solidFill>
                  <a:schemeClr val="dk1"/>
                </a:solidFill>
              </a:defRPr>
            </a:lvl9pPr>
          </a:lstStyle>
          <a:p/>
        </p:txBody>
      </p:sp>
      <p:sp>
        <p:nvSpPr>
          <p:cNvPr id="267" name="Google Shape;267;p13"/>
          <p:cNvSpPr txBox="1"/>
          <p:nvPr>
            <p:ph idx="2" type="subTitle"/>
          </p:nvPr>
        </p:nvSpPr>
        <p:spPr>
          <a:xfrm>
            <a:off x="1648325" y="1258445"/>
            <a:ext cx="2804700" cy="3627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dk1"/>
              </a:buClr>
              <a:buSzPts val="2000"/>
              <a:buNone/>
              <a:defRPr sz="2000">
                <a:latin typeface="Cairo SemiBold"/>
                <a:ea typeface="Cairo SemiBold"/>
                <a:cs typeface="Cairo SemiBold"/>
                <a:sym typeface="Cairo SemiBold"/>
              </a:defRPr>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sp>
        <p:nvSpPr>
          <p:cNvPr id="268" name="Google Shape;268;p13"/>
          <p:cNvSpPr txBox="1"/>
          <p:nvPr>
            <p:ph hasCustomPrompt="1" idx="3" type="title"/>
          </p:nvPr>
        </p:nvSpPr>
        <p:spPr>
          <a:xfrm flipH="1">
            <a:off x="754875" y="2548675"/>
            <a:ext cx="919200" cy="7089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2500"/>
              <a:buNone/>
              <a:defRPr sz="2800">
                <a:solidFill>
                  <a:schemeClr val="accent2"/>
                </a:solidFill>
              </a:defRPr>
            </a:lvl1pPr>
            <a:lvl2pPr lvl="1" rtl="0" algn="r">
              <a:spcBef>
                <a:spcPts val="0"/>
              </a:spcBef>
              <a:spcAft>
                <a:spcPts val="0"/>
              </a:spcAft>
              <a:buSzPts val="2500"/>
              <a:buNone/>
              <a:defRPr sz="2500"/>
            </a:lvl2pPr>
            <a:lvl3pPr lvl="2" rtl="0" algn="r">
              <a:spcBef>
                <a:spcPts val="0"/>
              </a:spcBef>
              <a:spcAft>
                <a:spcPts val="0"/>
              </a:spcAft>
              <a:buSzPts val="2500"/>
              <a:buNone/>
              <a:defRPr sz="2500"/>
            </a:lvl3pPr>
            <a:lvl4pPr lvl="3" rtl="0" algn="r">
              <a:spcBef>
                <a:spcPts val="0"/>
              </a:spcBef>
              <a:spcAft>
                <a:spcPts val="0"/>
              </a:spcAft>
              <a:buSzPts val="2500"/>
              <a:buNone/>
              <a:defRPr sz="2500"/>
            </a:lvl4pPr>
            <a:lvl5pPr lvl="4" rtl="0" algn="r">
              <a:spcBef>
                <a:spcPts val="0"/>
              </a:spcBef>
              <a:spcAft>
                <a:spcPts val="0"/>
              </a:spcAft>
              <a:buSzPts val="2500"/>
              <a:buNone/>
              <a:defRPr sz="2500"/>
            </a:lvl5pPr>
            <a:lvl6pPr lvl="5" rtl="0" algn="r">
              <a:spcBef>
                <a:spcPts val="0"/>
              </a:spcBef>
              <a:spcAft>
                <a:spcPts val="0"/>
              </a:spcAft>
              <a:buSzPts val="2500"/>
              <a:buNone/>
              <a:defRPr sz="2500"/>
            </a:lvl6pPr>
            <a:lvl7pPr lvl="6" rtl="0" algn="r">
              <a:spcBef>
                <a:spcPts val="0"/>
              </a:spcBef>
              <a:spcAft>
                <a:spcPts val="0"/>
              </a:spcAft>
              <a:buSzPts val="2500"/>
              <a:buNone/>
              <a:defRPr sz="2500"/>
            </a:lvl7pPr>
            <a:lvl8pPr lvl="7" rtl="0" algn="r">
              <a:spcBef>
                <a:spcPts val="0"/>
              </a:spcBef>
              <a:spcAft>
                <a:spcPts val="0"/>
              </a:spcAft>
              <a:buSzPts val="2500"/>
              <a:buNone/>
              <a:defRPr sz="2500"/>
            </a:lvl8pPr>
            <a:lvl9pPr lvl="8" rtl="0" algn="r">
              <a:spcBef>
                <a:spcPts val="0"/>
              </a:spcBef>
              <a:spcAft>
                <a:spcPts val="0"/>
              </a:spcAft>
              <a:buSzPts val="2500"/>
              <a:buNone/>
              <a:defRPr sz="2500"/>
            </a:lvl9pPr>
          </a:lstStyle>
          <a:p>
            <a:r>
              <a:t>xx%</a:t>
            </a:r>
          </a:p>
        </p:txBody>
      </p:sp>
      <p:sp>
        <p:nvSpPr>
          <p:cNvPr id="269" name="Google Shape;269;p13"/>
          <p:cNvSpPr txBox="1"/>
          <p:nvPr>
            <p:ph idx="4" type="subTitle"/>
          </p:nvPr>
        </p:nvSpPr>
        <p:spPr>
          <a:xfrm>
            <a:off x="1648325" y="2709300"/>
            <a:ext cx="2804700" cy="600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600"/>
              <a:buNone/>
              <a:defRPr sz="1600"/>
            </a:lvl1pPr>
            <a:lvl2pPr lvl="1" rtl="0" algn="r">
              <a:spcBef>
                <a:spcPts val="0"/>
              </a:spcBef>
              <a:spcAft>
                <a:spcPts val="0"/>
              </a:spcAft>
              <a:buClr>
                <a:schemeClr val="dk1"/>
              </a:buClr>
              <a:buSzPts val="1600"/>
              <a:buNone/>
              <a:defRPr>
                <a:solidFill>
                  <a:schemeClr val="dk1"/>
                </a:solidFill>
              </a:defRPr>
            </a:lvl2pPr>
            <a:lvl3pPr lvl="2" rtl="0" algn="r">
              <a:spcBef>
                <a:spcPts val="0"/>
              </a:spcBef>
              <a:spcAft>
                <a:spcPts val="0"/>
              </a:spcAft>
              <a:buClr>
                <a:schemeClr val="dk1"/>
              </a:buClr>
              <a:buSzPts val="1600"/>
              <a:buNone/>
              <a:defRPr>
                <a:solidFill>
                  <a:schemeClr val="dk1"/>
                </a:solidFill>
              </a:defRPr>
            </a:lvl3pPr>
            <a:lvl4pPr lvl="3" rtl="0" algn="r">
              <a:spcBef>
                <a:spcPts val="0"/>
              </a:spcBef>
              <a:spcAft>
                <a:spcPts val="0"/>
              </a:spcAft>
              <a:buClr>
                <a:schemeClr val="dk1"/>
              </a:buClr>
              <a:buSzPts val="1600"/>
              <a:buNone/>
              <a:defRPr>
                <a:solidFill>
                  <a:schemeClr val="dk1"/>
                </a:solidFill>
              </a:defRPr>
            </a:lvl4pPr>
            <a:lvl5pPr lvl="4" rtl="0" algn="r">
              <a:spcBef>
                <a:spcPts val="0"/>
              </a:spcBef>
              <a:spcAft>
                <a:spcPts val="0"/>
              </a:spcAft>
              <a:buClr>
                <a:schemeClr val="dk1"/>
              </a:buClr>
              <a:buSzPts val="1600"/>
              <a:buNone/>
              <a:defRPr>
                <a:solidFill>
                  <a:schemeClr val="dk1"/>
                </a:solidFill>
              </a:defRPr>
            </a:lvl5pPr>
            <a:lvl6pPr lvl="5" rtl="0" algn="r">
              <a:spcBef>
                <a:spcPts val="0"/>
              </a:spcBef>
              <a:spcAft>
                <a:spcPts val="0"/>
              </a:spcAft>
              <a:buClr>
                <a:schemeClr val="dk1"/>
              </a:buClr>
              <a:buSzPts val="1600"/>
              <a:buNone/>
              <a:defRPr>
                <a:solidFill>
                  <a:schemeClr val="dk1"/>
                </a:solidFill>
              </a:defRPr>
            </a:lvl6pPr>
            <a:lvl7pPr lvl="6" rtl="0" algn="r">
              <a:spcBef>
                <a:spcPts val="0"/>
              </a:spcBef>
              <a:spcAft>
                <a:spcPts val="0"/>
              </a:spcAft>
              <a:buClr>
                <a:schemeClr val="dk1"/>
              </a:buClr>
              <a:buSzPts val="1600"/>
              <a:buNone/>
              <a:defRPr>
                <a:solidFill>
                  <a:schemeClr val="dk1"/>
                </a:solidFill>
              </a:defRPr>
            </a:lvl7pPr>
            <a:lvl8pPr lvl="7" rtl="0" algn="r">
              <a:spcBef>
                <a:spcPts val="0"/>
              </a:spcBef>
              <a:spcAft>
                <a:spcPts val="0"/>
              </a:spcAft>
              <a:buClr>
                <a:schemeClr val="dk1"/>
              </a:buClr>
              <a:buSzPts val="1600"/>
              <a:buNone/>
              <a:defRPr>
                <a:solidFill>
                  <a:schemeClr val="dk1"/>
                </a:solidFill>
              </a:defRPr>
            </a:lvl8pPr>
            <a:lvl9pPr lvl="8" rtl="0" algn="r">
              <a:spcBef>
                <a:spcPts val="0"/>
              </a:spcBef>
              <a:spcAft>
                <a:spcPts val="0"/>
              </a:spcAft>
              <a:buClr>
                <a:schemeClr val="dk1"/>
              </a:buClr>
              <a:buSzPts val="1600"/>
              <a:buNone/>
              <a:defRPr>
                <a:solidFill>
                  <a:schemeClr val="dk1"/>
                </a:solidFill>
              </a:defRPr>
            </a:lvl9pPr>
          </a:lstStyle>
          <a:p/>
        </p:txBody>
      </p:sp>
      <p:sp>
        <p:nvSpPr>
          <p:cNvPr id="270" name="Google Shape;270;p13"/>
          <p:cNvSpPr txBox="1"/>
          <p:nvPr>
            <p:ph idx="5" type="subTitle"/>
          </p:nvPr>
        </p:nvSpPr>
        <p:spPr>
          <a:xfrm>
            <a:off x="1648325" y="2479841"/>
            <a:ext cx="2804700" cy="3627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dk1"/>
              </a:buClr>
              <a:buSzPts val="2000"/>
              <a:buNone/>
              <a:defRPr sz="2000">
                <a:latin typeface="Cairo SemiBold"/>
                <a:ea typeface="Cairo SemiBold"/>
                <a:cs typeface="Cairo SemiBold"/>
                <a:sym typeface="Cairo SemiBold"/>
              </a:defRPr>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sp>
        <p:nvSpPr>
          <p:cNvPr id="271" name="Google Shape;271;p13"/>
          <p:cNvSpPr txBox="1"/>
          <p:nvPr>
            <p:ph hasCustomPrompt="1" idx="6" type="title"/>
          </p:nvPr>
        </p:nvSpPr>
        <p:spPr>
          <a:xfrm flipH="1">
            <a:off x="4734175" y="1319200"/>
            <a:ext cx="919200" cy="7089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2500"/>
              <a:buNone/>
              <a:defRPr sz="2800">
                <a:solidFill>
                  <a:schemeClr val="accent2"/>
                </a:solidFill>
              </a:defRPr>
            </a:lvl1pPr>
            <a:lvl2pPr lvl="1" rtl="0" algn="r">
              <a:spcBef>
                <a:spcPts val="0"/>
              </a:spcBef>
              <a:spcAft>
                <a:spcPts val="0"/>
              </a:spcAft>
              <a:buSzPts val="2500"/>
              <a:buNone/>
              <a:defRPr sz="2500"/>
            </a:lvl2pPr>
            <a:lvl3pPr lvl="2" rtl="0" algn="r">
              <a:spcBef>
                <a:spcPts val="0"/>
              </a:spcBef>
              <a:spcAft>
                <a:spcPts val="0"/>
              </a:spcAft>
              <a:buSzPts val="2500"/>
              <a:buNone/>
              <a:defRPr sz="2500"/>
            </a:lvl3pPr>
            <a:lvl4pPr lvl="3" rtl="0" algn="r">
              <a:spcBef>
                <a:spcPts val="0"/>
              </a:spcBef>
              <a:spcAft>
                <a:spcPts val="0"/>
              </a:spcAft>
              <a:buSzPts val="2500"/>
              <a:buNone/>
              <a:defRPr sz="2500"/>
            </a:lvl4pPr>
            <a:lvl5pPr lvl="4" rtl="0" algn="r">
              <a:spcBef>
                <a:spcPts val="0"/>
              </a:spcBef>
              <a:spcAft>
                <a:spcPts val="0"/>
              </a:spcAft>
              <a:buSzPts val="2500"/>
              <a:buNone/>
              <a:defRPr sz="2500"/>
            </a:lvl5pPr>
            <a:lvl6pPr lvl="5" rtl="0" algn="r">
              <a:spcBef>
                <a:spcPts val="0"/>
              </a:spcBef>
              <a:spcAft>
                <a:spcPts val="0"/>
              </a:spcAft>
              <a:buSzPts val="2500"/>
              <a:buNone/>
              <a:defRPr sz="2500"/>
            </a:lvl6pPr>
            <a:lvl7pPr lvl="6" rtl="0" algn="r">
              <a:spcBef>
                <a:spcPts val="0"/>
              </a:spcBef>
              <a:spcAft>
                <a:spcPts val="0"/>
              </a:spcAft>
              <a:buSzPts val="2500"/>
              <a:buNone/>
              <a:defRPr sz="2500"/>
            </a:lvl7pPr>
            <a:lvl8pPr lvl="7" rtl="0" algn="r">
              <a:spcBef>
                <a:spcPts val="0"/>
              </a:spcBef>
              <a:spcAft>
                <a:spcPts val="0"/>
              </a:spcAft>
              <a:buSzPts val="2500"/>
              <a:buNone/>
              <a:defRPr sz="2500"/>
            </a:lvl8pPr>
            <a:lvl9pPr lvl="8" rtl="0" algn="r">
              <a:spcBef>
                <a:spcPts val="0"/>
              </a:spcBef>
              <a:spcAft>
                <a:spcPts val="0"/>
              </a:spcAft>
              <a:buSzPts val="2500"/>
              <a:buNone/>
              <a:defRPr sz="2500"/>
            </a:lvl9pPr>
          </a:lstStyle>
          <a:p>
            <a:r>
              <a:t>xx%</a:t>
            </a:r>
          </a:p>
        </p:txBody>
      </p:sp>
      <p:sp>
        <p:nvSpPr>
          <p:cNvPr id="272" name="Google Shape;272;p13"/>
          <p:cNvSpPr txBox="1"/>
          <p:nvPr>
            <p:ph idx="7" type="subTitle"/>
          </p:nvPr>
        </p:nvSpPr>
        <p:spPr>
          <a:xfrm>
            <a:off x="5629226" y="1482124"/>
            <a:ext cx="2804700" cy="600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600"/>
              <a:buNone/>
              <a:defRPr sz="1600"/>
            </a:lvl1pPr>
            <a:lvl2pPr lvl="1" rtl="0" algn="r">
              <a:spcBef>
                <a:spcPts val="0"/>
              </a:spcBef>
              <a:spcAft>
                <a:spcPts val="0"/>
              </a:spcAft>
              <a:buClr>
                <a:schemeClr val="dk1"/>
              </a:buClr>
              <a:buSzPts val="1600"/>
              <a:buNone/>
              <a:defRPr>
                <a:solidFill>
                  <a:schemeClr val="dk1"/>
                </a:solidFill>
              </a:defRPr>
            </a:lvl2pPr>
            <a:lvl3pPr lvl="2" rtl="0" algn="r">
              <a:spcBef>
                <a:spcPts val="0"/>
              </a:spcBef>
              <a:spcAft>
                <a:spcPts val="0"/>
              </a:spcAft>
              <a:buClr>
                <a:schemeClr val="dk1"/>
              </a:buClr>
              <a:buSzPts val="1600"/>
              <a:buNone/>
              <a:defRPr>
                <a:solidFill>
                  <a:schemeClr val="dk1"/>
                </a:solidFill>
              </a:defRPr>
            </a:lvl3pPr>
            <a:lvl4pPr lvl="3" rtl="0" algn="r">
              <a:spcBef>
                <a:spcPts val="0"/>
              </a:spcBef>
              <a:spcAft>
                <a:spcPts val="0"/>
              </a:spcAft>
              <a:buClr>
                <a:schemeClr val="dk1"/>
              </a:buClr>
              <a:buSzPts val="1600"/>
              <a:buNone/>
              <a:defRPr>
                <a:solidFill>
                  <a:schemeClr val="dk1"/>
                </a:solidFill>
              </a:defRPr>
            </a:lvl4pPr>
            <a:lvl5pPr lvl="4" rtl="0" algn="r">
              <a:spcBef>
                <a:spcPts val="0"/>
              </a:spcBef>
              <a:spcAft>
                <a:spcPts val="0"/>
              </a:spcAft>
              <a:buClr>
                <a:schemeClr val="dk1"/>
              </a:buClr>
              <a:buSzPts val="1600"/>
              <a:buNone/>
              <a:defRPr>
                <a:solidFill>
                  <a:schemeClr val="dk1"/>
                </a:solidFill>
              </a:defRPr>
            </a:lvl5pPr>
            <a:lvl6pPr lvl="5" rtl="0" algn="r">
              <a:spcBef>
                <a:spcPts val="0"/>
              </a:spcBef>
              <a:spcAft>
                <a:spcPts val="0"/>
              </a:spcAft>
              <a:buClr>
                <a:schemeClr val="dk1"/>
              </a:buClr>
              <a:buSzPts val="1600"/>
              <a:buNone/>
              <a:defRPr>
                <a:solidFill>
                  <a:schemeClr val="dk1"/>
                </a:solidFill>
              </a:defRPr>
            </a:lvl6pPr>
            <a:lvl7pPr lvl="6" rtl="0" algn="r">
              <a:spcBef>
                <a:spcPts val="0"/>
              </a:spcBef>
              <a:spcAft>
                <a:spcPts val="0"/>
              </a:spcAft>
              <a:buClr>
                <a:schemeClr val="dk1"/>
              </a:buClr>
              <a:buSzPts val="1600"/>
              <a:buNone/>
              <a:defRPr>
                <a:solidFill>
                  <a:schemeClr val="dk1"/>
                </a:solidFill>
              </a:defRPr>
            </a:lvl7pPr>
            <a:lvl8pPr lvl="7" rtl="0" algn="r">
              <a:spcBef>
                <a:spcPts val="0"/>
              </a:spcBef>
              <a:spcAft>
                <a:spcPts val="0"/>
              </a:spcAft>
              <a:buClr>
                <a:schemeClr val="dk1"/>
              </a:buClr>
              <a:buSzPts val="1600"/>
              <a:buNone/>
              <a:defRPr>
                <a:solidFill>
                  <a:schemeClr val="dk1"/>
                </a:solidFill>
              </a:defRPr>
            </a:lvl8pPr>
            <a:lvl9pPr lvl="8" rtl="0" algn="r">
              <a:spcBef>
                <a:spcPts val="0"/>
              </a:spcBef>
              <a:spcAft>
                <a:spcPts val="0"/>
              </a:spcAft>
              <a:buClr>
                <a:schemeClr val="dk1"/>
              </a:buClr>
              <a:buSzPts val="1600"/>
              <a:buNone/>
              <a:defRPr>
                <a:solidFill>
                  <a:schemeClr val="dk1"/>
                </a:solidFill>
              </a:defRPr>
            </a:lvl9pPr>
          </a:lstStyle>
          <a:p/>
        </p:txBody>
      </p:sp>
      <p:sp>
        <p:nvSpPr>
          <p:cNvPr id="273" name="Google Shape;273;p13"/>
          <p:cNvSpPr txBox="1"/>
          <p:nvPr>
            <p:ph idx="8" type="subTitle"/>
          </p:nvPr>
        </p:nvSpPr>
        <p:spPr>
          <a:xfrm>
            <a:off x="5629225" y="1258445"/>
            <a:ext cx="2804700" cy="3627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dk1"/>
              </a:buClr>
              <a:buSzPts val="2000"/>
              <a:buNone/>
              <a:defRPr sz="2000">
                <a:latin typeface="Cairo SemiBold"/>
                <a:ea typeface="Cairo SemiBold"/>
                <a:cs typeface="Cairo SemiBold"/>
                <a:sym typeface="Cairo SemiBold"/>
              </a:defRPr>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sp>
        <p:nvSpPr>
          <p:cNvPr id="274" name="Google Shape;274;p13"/>
          <p:cNvSpPr txBox="1"/>
          <p:nvPr>
            <p:ph hasCustomPrompt="1" idx="9" type="title"/>
          </p:nvPr>
        </p:nvSpPr>
        <p:spPr>
          <a:xfrm flipH="1">
            <a:off x="4734175" y="2548675"/>
            <a:ext cx="919200" cy="7089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2500"/>
              <a:buNone/>
              <a:defRPr sz="2800">
                <a:solidFill>
                  <a:schemeClr val="accent1"/>
                </a:solidFill>
              </a:defRPr>
            </a:lvl1pPr>
            <a:lvl2pPr lvl="1" rtl="0" algn="r">
              <a:spcBef>
                <a:spcPts val="0"/>
              </a:spcBef>
              <a:spcAft>
                <a:spcPts val="0"/>
              </a:spcAft>
              <a:buSzPts val="2500"/>
              <a:buNone/>
              <a:defRPr sz="2500"/>
            </a:lvl2pPr>
            <a:lvl3pPr lvl="2" rtl="0" algn="r">
              <a:spcBef>
                <a:spcPts val="0"/>
              </a:spcBef>
              <a:spcAft>
                <a:spcPts val="0"/>
              </a:spcAft>
              <a:buSzPts val="2500"/>
              <a:buNone/>
              <a:defRPr sz="2500"/>
            </a:lvl3pPr>
            <a:lvl4pPr lvl="3" rtl="0" algn="r">
              <a:spcBef>
                <a:spcPts val="0"/>
              </a:spcBef>
              <a:spcAft>
                <a:spcPts val="0"/>
              </a:spcAft>
              <a:buSzPts val="2500"/>
              <a:buNone/>
              <a:defRPr sz="2500"/>
            </a:lvl4pPr>
            <a:lvl5pPr lvl="4" rtl="0" algn="r">
              <a:spcBef>
                <a:spcPts val="0"/>
              </a:spcBef>
              <a:spcAft>
                <a:spcPts val="0"/>
              </a:spcAft>
              <a:buSzPts val="2500"/>
              <a:buNone/>
              <a:defRPr sz="2500"/>
            </a:lvl5pPr>
            <a:lvl6pPr lvl="5" rtl="0" algn="r">
              <a:spcBef>
                <a:spcPts val="0"/>
              </a:spcBef>
              <a:spcAft>
                <a:spcPts val="0"/>
              </a:spcAft>
              <a:buSzPts val="2500"/>
              <a:buNone/>
              <a:defRPr sz="2500"/>
            </a:lvl6pPr>
            <a:lvl7pPr lvl="6" rtl="0" algn="r">
              <a:spcBef>
                <a:spcPts val="0"/>
              </a:spcBef>
              <a:spcAft>
                <a:spcPts val="0"/>
              </a:spcAft>
              <a:buSzPts val="2500"/>
              <a:buNone/>
              <a:defRPr sz="2500"/>
            </a:lvl7pPr>
            <a:lvl8pPr lvl="7" rtl="0" algn="r">
              <a:spcBef>
                <a:spcPts val="0"/>
              </a:spcBef>
              <a:spcAft>
                <a:spcPts val="0"/>
              </a:spcAft>
              <a:buSzPts val="2500"/>
              <a:buNone/>
              <a:defRPr sz="2500"/>
            </a:lvl8pPr>
            <a:lvl9pPr lvl="8" rtl="0" algn="r">
              <a:spcBef>
                <a:spcPts val="0"/>
              </a:spcBef>
              <a:spcAft>
                <a:spcPts val="0"/>
              </a:spcAft>
              <a:buSzPts val="2500"/>
              <a:buNone/>
              <a:defRPr sz="2500"/>
            </a:lvl9pPr>
          </a:lstStyle>
          <a:p>
            <a:r>
              <a:t>xx%</a:t>
            </a:r>
          </a:p>
        </p:txBody>
      </p:sp>
      <p:sp>
        <p:nvSpPr>
          <p:cNvPr id="275" name="Google Shape;275;p13"/>
          <p:cNvSpPr txBox="1"/>
          <p:nvPr>
            <p:ph idx="13" type="subTitle"/>
          </p:nvPr>
        </p:nvSpPr>
        <p:spPr>
          <a:xfrm>
            <a:off x="5629226" y="2709300"/>
            <a:ext cx="2804700" cy="600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600"/>
              <a:buNone/>
              <a:defRPr sz="1600"/>
            </a:lvl1pPr>
            <a:lvl2pPr lvl="1" rtl="0" algn="r">
              <a:spcBef>
                <a:spcPts val="0"/>
              </a:spcBef>
              <a:spcAft>
                <a:spcPts val="0"/>
              </a:spcAft>
              <a:buClr>
                <a:schemeClr val="dk1"/>
              </a:buClr>
              <a:buSzPts val="1600"/>
              <a:buNone/>
              <a:defRPr>
                <a:solidFill>
                  <a:schemeClr val="dk1"/>
                </a:solidFill>
              </a:defRPr>
            </a:lvl2pPr>
            <a:lvl3pPr lvl="2" rtl="0" algn="r">
              <a:spcBef>
                <a:spcPts val="0"/>
              </a:spcBef>
              <a:spcAft>
                <a:spcPts val="0"/>
              </a:spcAft>
              <a:buClr>
                <a:schemeClr val="dk1"/>
              </a:buClr>
              <a:buSzPts val="1600"/>
              <a:buNone/>
              <a:defRPr>
                <a:solidFill>
                  <a:schemeClr val="dk1"/>
                </a:solidFill>
              </a:defRPr>
            </a:lvl3pPr>
            <a:lvl4pPr lvl="3" rtl="0" algn="r">
              <a:spcBef>
                <a:spcPts val="0"/>
              </a:spcBef>
              <a:spcAft>
                <a:spcPts val="0"/>
              </a:spcAft>
              <a:buClr>
                <a:schemeClr val="dk1"/>
              </a:buClr>
              <a:buSzPts val="1600"/>
              <a:buNone/>
              <a:defRPr>
                <a:solidFill>
                  <a:schemeClr val="dk1"/>
                </a:solidFill>
              </a:defRPr>
            </a:lvl4pPr>
            <a:lvl5pPr lvl="4" rtl="0" algn="r">
              <a:spcBef>
                <a:spcPts val="0"/>
              </a:spcBef>
              <a:spcAft>
                <a:spcPts val="0"/>
              </a:spcAft>
              <a:buClr>
                <a:schemeClr val="dk1"/>
              </a:buClr>
              <a:buSzPts val="1600"/>
              <a:buNone/>
              <a:defRPr>
                <a:solidFill>
                  <a:schemeClr val="dk1"/>
                </a:solidFill>
              </a:defRPr>
            </a:lvl5pPr>
            <a:lvl6pPr lvl="5" rtl="0" algn="r">
              <a:spcBef>
                <a:spcPts val="0"/>
              </a:spcBef>
              <a:spcAft>
                <a:spcPts val="0"/>
              </a:spcAft>
              <a:buClr>
                <a:schemeClr val="dk1"/>
              </a:buClr>
              <a:buSzPts val="1600"/>
              <a:buNone/>
              <a:defRPr>
                <a:solidFill>
                  <a:schemeClr val="dk1"/>
                </a:solidFill>
              </a:defRPr>
            </a:lvl6pPr>
            <a:lvl7pPr lvl="6" rtl="0" algn="r">
              <a:spcBef>
                <a:spcPts val="0"/>
              </a:spcBef>
              <a:spcAft>
                <a:spcPts val="0"/>
              </a:spcAft>
              <a:buClr>
                <a:schemeClr val="dk1"/>
              </a:buClr>
              <a:buSzPts val="1600"/>
              <a:buNone/>
              <a:defRPr>
                <a:solidFill>
                  <a:schemeClr val="dk1"/>
                </a:solidFill>
              </a:defRPr>
            </a:lvl7pPr>
            <a:lvl8pPr lvl="7" rtl="0" algn="r">
              <a:spcBef>
                <a:spcPts val="0"/>
              </a:spcBef>
              <a:spcAft>
                <a:spcPts val="0"/>
              </a:spcAft>
              <a:buClr>
                <a:schemeClr val="dk1"/>
              </a:buClr>
              <a:buSzPts val="1600"/>
              <a:buNone/>
              <a:defRPr>
                <a:solidFill>
                  <a:schemeClr val="dk1"/>
                </a:solidFill>
              </a:defRPr>
            </a:lvl8pPr>
            <a:lvl9pPr lvl="8" rtl="0" algn="r">
              <a:spcBef>
                <a:spcPts val="0"/>
              </a:spcBef>
              <a:spcAft>
                <a:spcPts val="0"/>
              </a:spcAft>
              <a:buClr>
                <a:schemeClr val="dk1"/>
              </a:buClr>
              <a:buSzPts val="1600"/>
              <a:buNone/>
              <a:defRPr>
                <a:solidFill>
                  <a:schemeClr val="dk1"/>
                </a:solidFill>
              </a:defRPr>
            </a:lvl9pPr>
          </a:lstStyle>
          <a:p/>
        </p:txBody>
      </p:sp>
      <p:sp>
        <p:nvSpPr>
          <p:cNvPr id="276" name="Google Shape;276;p13"/>
          <p:cNvSpPr txBox="1"/>
          <p:nvPr>
            <p:ph idx="14" type="subTitle"/>
          </p:nvPr>
        </p:nvSpPr>
        <p:spPr>
          <a:xfrm>
            <a:off x="5629225" y="2479841"/>
            <a:ext cx="2804700" cy="3627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dk1"/>
              </a:buClr>
              <a:buSzPts val="2000"/>
              <a:buNone/>
              <a:defRPr sz="2000">
                <a:latin typeface="Cairo SemiBold"/>
                <a:ea typeface="Cairo SemiBold"/>
                <a:cs typeface="Cairo SemiBold"/>
                <a:sym typeface="Cairo SemiBold"/>
              </a:defRPr>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sp>
        <p:nvSpPr>
          <p:cNvPr id="277" name="Google Shape;277;p13"/>
          <p:cNvSpPr txBox="1"/>
          <p:nvPr>
            <p:ph hasCustomPrompt="1" idx="15" type="title"/>
          </p:nvPr>
        </p:nvSpPr>
        <p:spPr>
          <a:xfrm flipH="1">
            <a:off x="754875" y="3756850"/>
            <a:ext cx="919200" cy="7089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2500"/>
              <a:buNone/>
              <a:defRPr sz="2800">
                <a:solidFill>
                  <a:schemeClr val="accent1"/>
                </a:solidFill>
              </a:defRPr>
            </a:lvl1pPr>
            <a:lvl2pPr lvl="1" rtl="0" algn="r">
              <a:spcBef>
                <a:spcPts val="0"/>
              </a:spcBef>
              <a:spcAft>
                <a:spcPts val="0"/>
              </a:spcAft>
              <a:buSzPts val="2500"/>
              <a:buNone/>
              <a:defRPr sz="2500"/>
            </a:lvl2pPr>
            <a:lvl3pPr lvl="2" rtl="0" algn="r">
              <a:spcBef>
                <a:spcPts val="0"/>
              </a:spcBef>
              <a:spcAft>
                <a:spcPts val="0"/>
              </a:spcAft>
              <a:buSzPts val="2500"/>
              <a:buNone/>
              <a:defRPr sz="2500"/>
            </a:lvl3pPr>
            <a:lvl4pPr lvl="3" rtl="0" algn="r">
              <a:spcBef>
                <a:spcPts val="0"/>
              </a:spcBef>
              <a:spcAft>
                <a:spcPts val="0"/>
              </a:spcAft>
              <a:buSzPts val="2500"/>
              <a:buNone/>
              <a:defRPr sz="2500"/>
            </a:lvl4pPr>
            <a:lvl5pPr lvl="4" rtl="0" algn="r">
              <a:spcBef>
                <a:spcPts val="0"/>
              </a:spcBef>
              <a:spcAft>
                <a:spcPts val="0"/>
              </a:spcAft>
              <a:buSzPts val="2500"/>
              <a:buNone/>
              <a:defRPr sz="2500"/>
            </a:lvl5pPr>
            <a:lvl6pPr lvl="5" rtl="0" algn="r">
              <a:spcBef>
                <a:spcPts val="0"/>
              </a:spcBef>
              <a:spcAft>
                <a:spcPts val="0"/>
              </a:spcAft>
              <a:buSzPts val="2500"/>
              <a:buNone/>
              <a:defRPr sz="2500"/>
            </a:lvl6pPr>
            <a:lvl7pPr lvl="6" rtl="0" algn="r">
              <a:spcBef>
                <a:spcPts val="0"/>
              </a:spcBef>
              <a:spcAft>
                <a:spcPts val="0"/>
              </a:spcAft>
              <a:buSzPts val="2500"/>
              <a:buNone/>
              <a:defRPr sz="2500"/>
            </a:lvl7pPr>
            <a:lvl8pPr lvl="7" rtl="0" algn="r">
              <a:spcBef>
                <a:spcPts val="0"/>
              </a:spcBef>
              <a:spcAft>
                <a:spcPts val="0"/>
              </a:spcAft>
              <a:buSzPts val="2500"/>
              <a:buNone/>
              <a:defRPr sz="2500"/>
            </a:lvl8pPr>
            <a:lvl9pPr lvl="8" rtl="0" algn="r">
              <a:spcBef>
                <a:spcPts val="0"/>
              </a:spcBef>
              <a:spcAft>
                <a:spcPts val="0"/>
              </a:spcAft>
              <a:buSzPts val="2500"/>
              <a:buNone/>
              <a:defRPr sz="2500"/>
            </a:lvl9pPr>
          </a:lstStyle>
          <a:p>
            <a:r>
              <a:t>xx%</a:t>
            </a:r>
          </a:p>
        </p:txBody>
      </p:sp>
      <p:sp>
        <p:nvSpPr>
          <p:cNvPr id="278" name="Google Shape;278;p13"/>
          <p:cNvSpPr txBox="1"/>
          <p:nvPr>
            <p:ph idx="16" type="subTitle"/>
          </p:nvPr>
        </p:nvSpPr>
        <p:spPr>
          <a:xfrm>
            <a:off x="1648325" y="3936475"/>
            <a:ext cx="2804700" cy="600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600"/>
              <a:buNone/>
              <a:defRPr sz="1600"/>
            </a:lvl1pPr>
            <a:lvl2pPr lvl="1" rtl="0" algn="r">
              <a:spcBef>
                <a:spcPts val="0"/>
              </a:spcBef>
              <a:spcAft>
                <a:spcPts val="0"/>
              </a:spcAft>
              <a:buClr>
                <a:schemeClr val="dk1"/>
              </a:buClr>
              <a:buSzPts val="1600"/>
              <a:buNone/>
              <a:defRPr>
                <a:solidFill>
                  <a:schemeClr val="dk1"/>
                </a:solidFill>
              </a:defRPr>
            </a:lvl2pPr>
            <a:lvl3pPr lvl="2" rtl="0" algn="r">
              <a:spcBef>
                <a:spcPts val="0"/>
              </a:spcBef>
              <a:spcAft>
                <a:spcPts val="0"/>
              </a:spcAft>
              <a:buClr>
                <a:schemeClr val="dk1"/>
              </a:buClr>
              <a:buSzPts val="1600"/>
              <a:buNone/>
              <a:defRPr>
                <a:solidFill>
                  <a:schemeClr val="dk1"/>
                </a:solidFill>
              </a:defRPr>
            </a:lvl3pPr>
            <a:lvl4pPr lvl="3" rtl="0" algn="r">
              <a:spcBef>
                <a:spcPts val="0"/>
              </a:spcBef>
              <a:spcAft>
                <a:spcPts val="0"/>
              </a:spcAft>
              <a:buClr>
                <a:schemeClr val="dk1"/>
              </a:buClr>
              <a:buSzPts val="1600"/>
              <a:buNone/>
              <a:defRPr>
                <a:solidFill>
                  <a:schemeClr val="dk1"/>
                </a:solidFill>
              </a:defRPr>
            </a:lvl4pPr>
            <a:lvl5pPr lvl="4" rtl="0" algn="r">
              <a:spcBef>
                <a:spcPts val="0"/>
              </a:spcBef>
              <a:spcAft>
                <a:spcPts val="0"/>
              </a:spcAft>
              <a:buClr>
                <a:schemeClr val="dk1"/>
              </a:buClr>
              <a:buSzPts val="1600"/>
              <a:buNone/>
              <a:defRPr>
                <a:solidFill>
                  <a:schemeClr val="dk1"/>
                </a:solidFill>
              </a:defRPr>
            </a:lvl5pPr>
            <a:lvl6pPr lvl="5" rtl="0" algn="r">
              <a:spcBef>
                <a:spcPts val="0"/>
              </a:spcBef>
              <a:spcAft>
                <a:spcPts val="0"/>
              </a:spcAft>
              <a:buClr>
                <a:schemeClr val="dk1"/>
              </a:buClr>
              <a:buSzPts val="1600"/>
              <a:buNone/>
              <a:defRPr>
                <a:solidFill>
                  <a:schemeClr val="dk1"/>
                </a:solidFill>
              </a:defRPr>
            </a:lvl6pPr>
            <a:lvl7pPr lvl="6" rtl="0" algn="r">
              <a:spcBef>
                <a:spcPts val="0"/>
              </a:spcBef>
              <a:spcAft>
                <a:spcPts val="0"/>
              </a:spcAft>
              <a:buClr>
                <a:schemeClr val="dk1"/>
              </a:buClr>
              <a:buSzPts val="1600"/>
              <a:buNone/>
              <a:defRPr>
                <a:solidFill>
                  <a:schemeClr val="dk1"/>
                </a:solidFill>
              </a:defRPr>
            </a:lvl7pPr>
            <a:lvl8pPr lvl="7" rtl="0" algn="r">
              <a:spcBef>
                <a:spcPts val="0"/>
              </a:spcBef>
              <a:spcAft>
                <a:spcPts val="0"/>
              </a:spcAft>
              <a:buClr>
                <a:schemeClr val="dk1"/>
              </a:buClr>
              <a:buSzPts val="1600"/>
              <a:buNone/>
              <a:defRPr>
                <a:solidFill>
                  <a:schemeClr val="dk1"/>
                </a:solidFill>
              </a:defRPr>
            </a:lvl8pPr>
            <a:lvl9pPr lvl="8" rtl="0" algn="r">
              <a:spcBef>
                <a:spcPts val="0"/>
              </a:spcBef>
              <a:spcAft>
                <a:spcPts val="0"/>
              </a:spcAft>
              <a:buClr>
                <a:schemeClr val="dk1"/>
              </a:buClr>
              <a:buSzPts val="1600"/>
              <a:buNone/>
              <a:defRPr>
                <a:solidFill>
                  <a:schemeClr val="dk1"/>
                </a:solidFill>
              </a:defRPr>
            </a:lvl9pPr>
          </a:lstStyle>
          <a:p/>
        </p:txBody>
      </p:sp>
      <p:sp>
        <p:nvSpPr>
          <p:cNvPr id="279" name="Google Shape;279;p13"/>
          <p:cNvSpPr txBox="1"/>
          <p:nvPr>
            <p:ph idx="17" type="subTitle"/>
          </p:nvPr>
        </p:nvSpPr>
        <p:spPr>
          <a:xfrm>
            <a:off x="1648325" y="3703590"/>
            <a:ext cx="2804700" cy="3627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dk1"/>
              </a:buClr>
              <a:buSzPts val="2000"/>
              <a:buNone/>
              <a:defRPr sz="2000">
                <a:latin typeface="Cairo SemiBold"/>
                <a:ea typeface="Cairo SemiBold"/>
                <a:cs typeface="Cairo SemiBold"/>
                <a:sym typeface="Cairo SemiBold"/>
              </a:defRPr>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sp>
        <p:nvSpPr>
          <p:cNvPr id="280" name="Google Shape;280;p13"/>
          <p:cNvSpPr txBox="1"/>
          <p:nvPr>
            <p:ph hasCustomPrompt="1" idx="18" type="title"/>
          </p:nvPr>
        </p:nvSpPr>
        <p:spPr>
          <a:xfrm flipH="1">
            <a:off x="4734175" y="3756850"/>
            <a:ext cx="919200" cy="7089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2500"/>
              <a:buNone/>
              <a:defRPr sz="2800">
                <a:solidFill>
                  <a:schemeClr val="accent2"/>
                </a:solidFill>
              </a:defRPr>
            </a:lvl1pPr>
            <a:lvl2pPr lvl="1" rtl="0" algn="r">
              <a:spcBef>
                <a:spcPts val="0"/>
              </a:spcBef>
              <a:spcAft>
                <a:spcPts val="0"/>
              </a:spcAft>
              <a:buSzPts val="2500"/>
              <a:buNone/>
              <a:defRPr sz="2500"/>
            </a:lvl2pPr>
            <a:lvl3pPr lvl="2" rtl="0" algn="r">
              <a:spcBef>
                <a:spcPts val="0"/>
              </a:spcBef>
              <a:spcAft>
                <a:spcPts val="0"/>
              </a:spcAft>
              <a:buSzPts val="2500"/>
              <a:buNone/>
              <a:defRPr sz="2500"/>
            </a:lvl3pPr>
            <a:lvl4pPr lvl="3" rtl="0" algn="r">
              <a:spcBef>
                <a:spcPts val="0"/>
              </a:spcBef>
              <a:spcAft>
                <a:spcPts val="0"/>
              </a:spcAft>
              <a:buSzPts val="2500"/>
              <a:buNone/>
              <a:defRPr sz="2500"/>
            </a:lvl4pPr>
            <a:lvl5pPr lvl="4" rtl="0" algn="r">
              <a:spcBef>
                <a:spcPts val="0"/>
              </a:spcBef>
              <a:spcAft>
                <a:spcPts val="0"/>
              </a:spcAft>
              <a:buSzPts val="2500"/>
              <a:buNone/>
              <a:defRPr sz="2500"/>
            </a:lvl5pPr>
            <a:lvl6pPr lvl="5" rtl="0" algn="r">
              <a:spcBef>
                <a:spcPts val="0"/>
              </a:spcBef>
              <a:spcAft>
                <a:spcPts val="0"/>
              </a:spcAft>
              <a:buSzPts val="2500"/>
              <a:buNone/>
              <a:defRPr sz="2500"/>
            </a:lvl6pPr>
            <a:lvl7pPr lvl="6" rtl="0" algn="r">
              <a:spcBef>
                <a:spcPts val="0"/>
              </a:spcBef>
              <a:spcAft>
                <a:spcPts val="0"/>
              </a:spcAft>
              <a:buSzPts val="2500"/>
              <a:buNone/>
              <a:defRPr sz="2500"/>
            </a:lvl7pPr>
            <a:lvl8pPr lvl="7" rtl="0" algn="r">
              <a:spcBef>
                <a:spcPts val="0"/>
              </a:spcBef>
              <a:spcAft>
                <a:spcPts val="0"/>
              </a:spcAft>
              <a:buSzPts val="2500"/>
              <a:buNone/>
              <a:defRPr sz="2500"/>
            </a:lvl8pPr>
            <a:lvl9pPr lvl="8" rtl="0" algn="r">
              <a:spcBef>
                <a:spcPts val="0"/>
              </a:spcBef>
              <a:spcAft>
                <a:spcPts val="0"/>
              </a:spcAft>
              <a:buSzPts val="2500"/>
              <a:buNone/>
              <a:defRPr sz="2500"/>
            </a:lvl9pPr>
          </a:lstStyle>
          <a:p>
            <a:r>
              <a:t>xx%</a:t>
            </a:r>
          </a:p>
        </p:txBody>
      </p:sp>
      <p:sp>
        <p:nvSpPr>
          <p:cNvPr id="281" name="Google Shape;281;p13"/>
          <p:cNvSpPr txBox="1"/>
          <p:nvPr>
            <p:ph idx="19" type="subTitle"/>
          </p:nvPr>
        </p:nvSpPr>
        <p:spPr>
          <a:xfrm>
            <a:off x="5629230" y="3936475"/>
            <a:ext cx="2804700" cy="600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600"/>
              <a:buNone/>
              <a:defRPr sz="1600"/>
            </a:lvl1pPr>
            <a:lvl2pPr lvl="1" rtl="0" algn="r">
              <a:spcBef>
                <a:spcPts val="0"/>
              </a:spcBef>
              <a:spcAft>
                <a:spcPts val="0"/>
              </a:spcAft>
              <a:buClr>
                <a:schemeClr val="dk1"/>
              </a:buClr>
              <a:buSzPts val="1600"/>
              <a:buNone/>
              <a:defRPr>
                <a:solidFill>
                  <a:schemeClr val="dk1"/>
                </a:solidFill>
              </a:defRPr>
            </a:lvl2pPr>
            <a:lvl3pPr lvl="2" rtl="0" algn="r">
              <a:spcBef>
                <a:spcPts val="0"/>
              </a:spcBef>
              <a:spcAft>
                <a:spcPts val="0"/>
              </a:spcAft>
              <a:buClr>
                <a:schemeClr val="dk1"/>
              </a:buClr>
              <a:buSzPts val="1600"/>
              <a:buNone/>
              <a:defRPr>
                <a:solidFill>
                  <a:schemeClr val="dk1"/>
                </a:solidFill>
              </a:defRPr>
            </a:lvl3pPr>
            <a:lvl4pPr lvl="3" rtl="0" algn="r">
              <a:spcBef>
                <a:spcPts val="0"/>
              </a:spcBef>
              <a:spcAft>
                <a:spcPts val="0"/>
              </a:spcAft>
              <a:buClr>
                <a:schemeClr val="dk1"/>
              </a:buClr>
              <a:buSzPts val="1600"/>
              <a:buNone/>
              <a:defRPr>
                <a:solidFill>
                  <a:schemeClr val="dk1"/>
                </a:solidFill>
              </a:defRPr>
            </a:lvl4pPr>
            <a:lvl5pPr lvl="4" rtl="0" algn="r">
              <a:spcBef>
                <a:spcPts val="0"/>
              </a:spcBef>
              <a:spcAft>
                <a:spcPts val="0"/>
              </a:spcAft>
              <a:buClr>
                <a:schemeClr val="dk1"/>
              </a:buClr>
              <a:buSzPts val="1600"/>
              <a:buNone/>
              <a:defRPr>
                <a:solidFill>
                  <a:schemeClr val="dk1"/>
                </a:solidFill>
              </a:defRPr>
            </a:lvl5pPr>
            <a:lvl6pPr lvl="5" rtl="0" algn="r">
              <a:spcBef>
                <a:spcPts val="0"/>
              </a:spcBef>
              <a:spcAft>
                <a:spcPts val="0"/>
              </a:spcAft>
              <a:buClr>
                <a:schemeClr val="dk1"/>
              </a:buClr>
              <a:buSzPts val="1600"/>
              <a:buNone/>
              <a:defRPr>
                <a:solidFill>
                  <a:schemeClr val="dk1"/>
                </a:solidFill>
              </a:defRPr>
            </a:lvl6pPr>
            <a:lvl7pPr lvl="6" rtl="0" algn="r">
              <a:spcBef>
                <a:spcPts val="0"/>
              </a:spcBef>
              <a:spcAft>
                <a:spcPts val="0"/>
              </a:spcAft>
              <a:buClr>
                <a:schemeClr val="dk1"/>
              </a:buClr>
              <a:buSzPts val="1600"/>
              <a:buNone/>
              <a:defRPr>
                <a:solidFill>
                  <a:schemeClr val="dk1"/>
                </a:solidFill>
              </a:defRPr>
            </a:lvl7pPr>
            <a:lvl8pPr lvl="7" rtl="0" algn="r">
              <a:spcBef>
                <a:spcPts val="0"/>
              </a:spcBef>
              <a:spcAft>
                <a:spcPts val="0"/>
              </a:spcAft>
              <a:buClr>
                <a:schemeClr val="dk1"/>
              </a:buClr>
              <a:buSzPts val="1600"/>
              <a:buNone/>
              <a:defRPr>
                <a:solidFill>
                  <a:schemeClr val="dk1"/>
                </a:solidFill>
              </a:defRPr>
            </a:lvl8pPr>
            <a:lvl9pPr lvl="8" rtl="0" algn="r">
              <a:spcBef>
                <a:spcPts val="0"/>
              </a:spcBef>
              <a:spcAft>
                <a:spcPts val="0"/>
              </a:spcAft>
              <a:buClr>
                <a:schemeClr val="dk1"/>
              </a:buClr>
              <a:buSzPts val="1600"/>
              <a:buNone/>
              <a:defRPr>
                <a:solidFill>
                  <a:schemeClr val="dk1"/>
                </a:solidFill>
              </a:defRPr>
            </a:lvl9pPr>
          </a:lstStyle>
          <a:p/>
        </p:txBody>
      </p:sp>
      <p:sp>
        <p:nvSpPr>
          <p:cNvPr id="282" name="Google Shape;282;p13"/>
          <p:cNvSpPr txBox="1"/>
          <p:nvPr>
            <p:ph idx="20" type="subTitle"/>
          </p:nvPr>
        </p:nvSpPr>
        <p:spPr>
          <a:xfrm>
            <a:off x="5629225" y="3703590"/>
            <a:ext cx="2804700" cy="3627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dk1"/>
              </a:buClr>
              <a:buSzPts val="2000"/>
              <a:buNone/>
              <a:defRPr sz="2000">
                <a:latin typeface="Cairo SemiBold"/>
                <a:ea typeface="Cairo SemiBold"/>
                <a:cs typeface="Cairo SemiBold"/>
                <a:sym typeface="Cairo SemiBold"/>
              </a:defRPr>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sp>
        <p:nvSpPr>
          <p:cNvPr id="283" name="Google Shape;283;p13"/>
          <p:cNvSpPr/>
          <p:nvPr/>
        </p:nvSpPr>
        <p:spPr>
          <a:xfrm>
            <a:off x="8695200" y="4642850"/>
            <a:ext cx="448800" cy="44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3"/>
          <p:cNvSpPr txBox="1"/>
          <p:nvPr>
            <p:ph idx="21" type="title"/>
          </p:nvPr>
        </p:nvSpPr>
        <p:spPr>
          <a:xfrm>
            <a:off x="710125" y="494700"/>
            <a:ext cx="7723800" cy="582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200"/>
              <a:buNone/>
              <a:defRPr sz="28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pic>
        <p:nvPicPr>
          <p:cNvPr id="285" name="Google Shape;285;p13"/>
          <p:cNvPicPr preferRelativeResize="0"/>
          <p:nvPr/>
        </p:nvPicPr>
        <p:blipFill>
          <a:blip r:embed="rId2">
            <a:alphaModFix/>
          </a:blip>
          <a:stretch>
            <a:fillRect/>
          </a:stretch>
        </p:blipFill>
        <p:spPr>
          <a:xfrm flipH="1">
            <a:off x="119700" y="119700"/>
            <a:ext cx="756950" cy="364450"/>
          </a:xfrm>
          <a:prstGeom prst="rect">
            <a:avLst/>
          </a:prstGeom>
          <a:noFill/>
          <a:ln>
            <a:noFill/>
          </a:ln>
        </p:spPr>
      </p:pic>
      <p:cxnSp>
        <p:nvCxnSpPr>
          <p:cNvPr id="286" name="Google Shape;286;p13"/>
          <p:cNvCxnSpPr/>
          <p:nvPr/>
        </p:nvCxnSpPr>
        <p:spPr>
          <a:xfrm>
            <a:off x="1080600" y="301925"/>
            <a:ext cx="7947600" cy="0"/>
          </a:xfrm>
          <a:prstGeom prst="straightConnector1">
            <a:avLst/>
          </a:prstGeom>
          <a:noFill/>
          <a:ln cap="flat" cmpd="sng" w="9525">
            <a:solidFill>
              <a:schemeClr val="lt2"/>
            </a:solidFill>
            <a:prstDash val="solid"/>
            <a:round/>
            <a:headEnd len="med" w="med" type="none"/>
            <a:tailEnd len="med" w="med" type="none"/>
          </a:ln>
        </p:spPr>
      </p:cxnSp>
      <p:grpSp>
        <p:nvGrpSpPr>
          <p:cNvPr id="287" name="Google Shape;287;p13"/>
          <p:cNvGrpSpPr/>
          <p:nvPr/>
        </p:nvGrpSpPr>
        <p:grpSpPr>
          <a:xfrm>
            <a:off x="8358537" y="4659300"/>
            <a:ext cx="669665" cy="364500"/>
            <a:chOff x="820137" y="4626950"/>
            <a:chExt cx="669665" cy="364500"/>
          </a:xfrm>
        </p:grpSpPr>
        <p:sp>
          <p:nvSpPr>
            <p:cNvPr id="288" name="Google Shape;288;p13"/>
            <p:cNvSpPr/>
            <p:nvPr/>
          </p:nvSpPr>
          <p:spPr>
            <a:xfrm>
              <a:off x="820137" y="4714550"/>
              <a:ext cx="115200" cy="189300"/>
            </a:xfrm>
            <a:prstGeom prst="ellipse">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3"/>
            <p:cNvSpPr/>
            <p:nvPr/>
          </p:nvSpPr>
          <p:spPr>
            <a:xfrm>
              <a:off x="909069" y="4676450"/>
              <a:ext cx="161100" cy="265500"/>
            </a:xfrm>
            <a:prstGeom prst="ellipse">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3"/>
            <p:cNvSpPr/>
            <p:nvPr/>
          </p:nvSpPr>
          <p:spPr>
            <a:xfrm>
              <a:off x="1044226" y="4626950"/>
              <a:ext cx="221400" cy="364500"/>
            </a:xfrm>
            <a:prstGeom prst="ellipse">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3"/>
            <p:cNvSpPr/>
            <p:nvPr/>
          </p:nvSpPr>
          <p:spPr>
            <a:xfrm>
              <a:off x="1239444" y="4676450"/>
              <a:ext cx="161100" cy="265500"/>
            </a:xfrm>
            <a:prstGeom prst="ellipse">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3"/>
            <p:cNvSpPr/>
            <p:nvPr/>
          </p:nvSpPr>
          <p:spPr>
            <a:xfrm>
              <a:off x="1374602" y="4714550"/>
              <a:ext cx="115200" cy="189300"/>
            </a:xfrm>
            <a:prstGeom prst="ellipse">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93" name="Google Shape;293;p13"/>
          <p:cNvCxnSpPr/>
          <p:nvPr/>
        </p:nvCxnSpPr>
        <p:spPr>
          <a:xfrm>
            <a:off x="119700" y="4841550"/>
            <a:ext cx="7947600" cy="0"/>
          </a:xfrm>
          <a:prstGeom prst="straightConnector1">
            <a:avLst/>
          </a:prstGeom>
          <a:noFill/>
          <a:ln cap="flat" cmpd="sng" w="9525">
            <a:solidFill>
              <a:schemeClr val="lt2"/>
            </a:solidFill>
            <a:prstDash val="solid"/>
            <a:round/>
            <a:headEnd len="med" w="med" type="none"/>
            <a:tailEnd len="med" w="med" type="none"/>
          </a:ln>
        </p:spPr>
      </p:cxnSp>
      <p:grpSp>
        <p:nvGrpSpPr>
          <p:cNvPr id="294" name="Google Shape;294;p13"/>
          <p:cNvGrpSpPr/>
          <p:nvPr/>
        </p:nvGrpSpPr>
        <p:grpSpPr>
          <a:xfrm rot="-5400000">
            <a:off x="8401725" y="840138"/>
            <a:ext cx="968024" cy="277132"/>
            <a:chOff x="902950" y="3424576"/>
            <a:chExt cx="968024" cy="277132"/>
          </a:xfrm>
        </p:grpSpPr>
        <p:sp>
          <p:nvSpPr>
            <p:cNvPr id="295" name="Google Shape;295;p13"/>
            <p:cNvSpPr/>
            <p:nvPr/>
          </p:nvSpPr>
          <p:spPr>
            <a:xfrm rot="5400000">
              <a:off x="1199581" y="3340764"/>
              <a:ext cx="277132" cy="444756"/>
            </a:xfrm>
            <a:custGeom>
              <a:rect b="b" l="l" r="r" t="t"/>
              <a:pathLst>
                <a:path extrusionOk="0" h="145345" w="90566">
                  <a:moveTo>
                    <a:pt x="45283" y="0"/>
                  </a:moveTo>
                  <a:cubicBezTo>
                    <a:pt x="45283" y="0"/>
                    <a:pt x="34436" y="90787"/>
                    <a:pt x="28771" y="108953"/>
                  </a:cubicBezTo>
                  <a:cubicBezTo>
                    <a:pt x="23105" y="127118"/>
                    <a:pt x="0" y="145344"/>
                    <a:pt x="0" y="145344"/>
                  </a:cubicBezTo>
                  <a:lnTo>
                    <a:pt x="90566" y="145344"/>
                  </a:lnTo>
                  <a:cubicBezTo>
                    <a:pt x="90566" y="145344"/>
                    <a:pt x="67461" y="127118"/>
                    <a:pt x="61815" y="108953"/>
                  </a:cubicBezTo>
                  <a:cubicBezTo>
                    <a:pt x="56150" y="90787"/>
                    <a:pt x="45283" y="0"/>
                    <a:pt x="452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3"/>
            <p:cNvSpPr/>
            <p:nvPr/>
          </p:nvSpPr>
          <p:spPr>
            <a:xfrm rot="5400000">
              <a:off x="1393631" y="3340764"/>
              <a:ext cx="277132" cy="444756"/>
            </a:xfrm>
            <a:custGeom>
              <a:rect b="b" l="l" r="r" t="t"/>
              <a:pathLst>
                <a:path extrusionOk="0" h="145345" w="90566">
                  <a:moveTo>
                    <a:pt x="45283" y="0"/>
                  </a:moveTo>
                  <a:cubicBezTo>
                    <a:pt x="45283" y="0"/>
                    <a:pt x="34436" y="90787"/>
                    <a:pt x="28771" y="108953"/>
                  </a:cubicBezTo>
                  <a:cubicBezTo>
                    <a:pt x="23105" y="127118"/>
                    <a:pt x="0" y="145344"/>
                    <a:pt x="0" y="145344"/>
                  </a:cubicBezTo>
                  <a:lnTo>
                    <a:pt x="90566" y="145344"/>
                  </a:lnTo>
                  <a:cubicBezTo>
                    <a:pt x="90566" y="145344"/>
                    <a:pt x="67461" y="127118"/>
                    <a:pt x="61815" y="108953"/>
                  </a:cubicBezTo>
                  <a:cubicBezTo>
                    <a:pt x="56150" y="90787"/>
                    <a:pt x="45283" y="0"/>
                    <a:pt x="452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3"/>
            <p:cNvSpPr/>
            <p:nvPr/>
          </p:nvSpPr>
          <p:spPr>
            <a:xfrm rot="5400000">
              <a:off x="1510031" y="3340764"/>
              <a:ext cx="277132" cy="444756"/>
            </a:xfrm>
            <a:custGeom>
              <a:rect b="b" l="l" r="r" t="t"/>
              <a:pathLst>
                <a:path extrusionOk="0" h="145345" w="90566">
                  <a:moveTo>
                    <a:pt x="45283" y="0"/>
                  </a:moveTo>
                  <a:cubicBezTo>
                    <a:pt x="45283" y="0"/>
                    <a:pt x="34436" y="90787"/>
                    <a:pt x="28771" y="108953"/>
                  </a:cubicBezTo>
                  <a:cubicBezTo>
                    <a:pt x="23105" y="127118"/>
                    <a:pt x="0" y="145344"/>
                    <a:pt x="0" y="145344"/>
                  </a:cubicBezTo>
                  <a:lnTo>
                    <a:pt x="90566" y="145344"/>
                  </a:lnTo>
                  <a:cubicBezTo>
                    <a:pt x="90566" y="145344"/>
                    <a:pt x="67461" y="127118"/>
                    <a:pt x="61815" y="108953"/>
                  </a:cubicBezTo>
                  <a:cubicBezTo>
                    <a:pt x="56150" y="90787"/>
                    <a:pt x="45283" y="0"/>
                    <a:pt x="452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3"/>
            <p:cNvSpPr/>
            <p:nvPr/>
          </p:nvSpPr>
          <p:spPr>
            <a:xfrm rot="5400000">
              <a:off x="1002025" y="3468525"/>
              <a:ext cx="219000" cy="1893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3"/>
            <p:cNvSpPr/>
            <p:nvPr/>
          </p:nvSpPr>
          <p:spPr>
            <a:xfrm>
              <a:off x="902950" y="3531250"/>
              <a:ext cx="194100" cy="63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0" name="Google Shape;300;p1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12">
    <p:spTree>
      <p:nvGrpSpPr>
        <p:cNvPr id="301" name="Shape 301"/>
        <p:cNvGrpSpPr/>
        <p:nvPr/>
      </p:nvGrpSpPr>
      <p:grpSpPr>
        <a:xfrm>
          <a:off x="0" y="0"/>
          <a:ext cx="0" cy="0"/>
          <a:chOff x="0" y="0"/>
          <a:chExt cx="0" cy="0"/>
        </a:xfrm>
      </p:grpSpPr>
      <p:sp>
        <p:nvSpPr>
          <p:cNvPr id="302" name="Google Shape;302;p14"/>
          <p:cNvSpPr txBox="1"/>
          <p:nvPr>
            <p:ph type="title"/>
          </p:nvPr>
        </p:nvSpPr>
        <p:spPr>
          <a:xfrm>
            <a:off x="1465800" y="3111100"/>
            <a:ext cx="6212400" cy="439200"/>
          </a:xfrm>
          <a:prstGeom prst="rect">
            <a:avLst/>
          </a:prstGeom>
          <a:noFill/>
        </p:spPr>
        <p:txBody>
          <a:bodyPr anchorCtr="0" anchor="t" bIns="91425" lIns="91425" spcFirstLastPara="1" rIns="91425" wrap="square" tIns="91425">
            <a:noAutofit/>
          </a:bodyPr>
          <a:lstStyle>
            <a:lvl1pPr lvl="0" algn="ctr">
              <a:spcBef>
                <a:spcPts val="0"/>
              </a:spcBef>
              <a:spcAft>
                <a:spcPts val="0"/>
              </a:spcAft>
              <a:buSzPts val="3500"/>
              <a:buNone/>
              <a:defRPr sz="2000"/>
            </a:lvl1pPr>
            <a:lvl2pPr lvl="1">
              <a:spcBef>
                <a:spcPts val="0"/>
              </a:spcBef>
              <a:spcAft>
                <a:spcPts val="0"/>
              </a:spcAft>
              <a:buSzPts val="3500"/>
              <a:buNone/>
              <a:defRPr>
                <a:latin typeface="Cairo"/>
                <a:ea typeface="Cairo"/>
                <a:cs typeface="Cairo"/>
                <a:sym typeface="Cairo"/>
              </a:defRPr>
            </a:lvl2pPr>
            <a:lvl3pPr lvl="2">
              <a:spcBef>
                <a:spcPts val="0"/>
              </a:spcBef>
              <a:spcAft>
                <a:spcPts val="0"/>
              </a:spcAft>
              <a:buSzPts val="3500"/>
              <a:buNone/>
              <a:defRPr>
                <a:latin typeface="Cairo"/>
                <a:ea typeface="Cairo"/>
                <a:cs typeface="Cairo"/>
                <a:sym typeface="Cairo"/>
              </a:defRPr>
            </a:lvl3pPr>
            <a:lvl4pPr lvl="3">
              <a:spcBef>
                <a:spcPts val="0"/>
              </a:spcBef>
              <a:spcAft>
                <a:spcPts val="0"/>
              </a:spcAft>
              <a:buSzPts val="3500"/>
              <a:buNone/>
              <a:defRPr>
                <a:latin typeface="Cairo"/>
                <a:ea typeface="Cairo"/>
                <a:cs typeface="Cairo"/>
                <a:sym typeface="Cairo"/>
              </a:defRPr>
            </a:lvl4pPr>
            <a:lvl5pPr lvl="4">
              <a:spcBef>
                <a:spcPts val="0"/>
              </a:spcBef>
              <a:spcAft>
                <a:spcPts val="0"/>
              </a:spcAft>
              <a:buSzPts val="3500"/>
              <a:buNone/>
              <a:defRPr>
                <a:latin typeface="Cairo"/>
                <a:ea typeface="Cairo"/>
                <a:cs typeface="Cairo"/>
                <a:sym typeface="Cairo"/>
              </a:defRPr>
            </a:lvl5pPr>
            <a:lvl6pPr lvl="5">
              <a:spcBef>
                <a:spcPts val="0"/>
              </a:spcBef>
              <a:spcAft>
                <a:spcPts val="0"/>
              </a:spcAft>
              <a:buSzPts val="3500"/>
              <a:buNone/>
              <a:defRPr>
                <a:latin typeface="Cairo"/>
                <a:ea typeface="Cairo"/>
                <a:cs typeface="Cairo"/>
                <a:sym typeface="Cairo"/>
              </a:defRPr>
            </a:lvl6pPr>
            <a:lvl7pPr lvl="6">
              <a:spcBef>
                <a:spcPts val="0"/>
              </a:spcBef>
              <a:spcAft>
                <a:spcPts val="0"/>
              </a:spcAft>
              <a:buSzPts val="3500"/>
              <a:buNone/>
              <a:defRPr>
                <a:latin typeface="Cairo"/>
                <a:ea typeface="Cairo"/>
                <a:cs typeface="Cairo"/>
                <a:sym typeface="Cairo"/>
              </a:defRPr>
            </a:lvl7pPr>
            <a:lvl8pPr lvl="7">
              <a:spcBef>
                <a:spcPts val="0"/>
              </a:spcBef>
              <a:spcAft>
                <a:spcPts val="0"/>
              </a:spcAft>
              <a:buSzPts val="3500"/>
              <a:buNone/>
              <a:defRPr>
                <a:latin typeface="Cairo"/>
                <a:ea typeface="Cairo"/>
                <a:cs typeface="Cairo"/>
                <a:sym typeface="Cairo"/>
              </a:defRPr>
            </a:lvl8pPr>
            <a:lvl9pPr lvl="8">
              <a:spcBef>
                <a:spcPts val="0"/>
              </a:spcBef>
              <a:spcAft>
                <a:spcPts val="0"/>
              </a:spcAft>
              <a:buSzPts val="3500"/>
              <a:buNone/>
              <a:defRPr>
                <a:latin typeface="Cairo"/>
                <a:ea typeface="Cairo"/>
                <a:cs typeface="Cairo"/>
                <a:sym typeface="Cairo"/>
              </a:defRPr>
            </a:lvl9pPr>
          </a:lstStyle>
          <a:p/>
        </p:txBody>
      </p:sp>
      <p:sp>
        <p:nvSpPr>
          <p:cNvPr id="303" name="Google Shape;303;p14"/>
          <p:cNvSpPr txBox="1"/>
          <p:nvPr>
            <p:ph idx="1" type="subTitle"/>
          </p:nvPr>
        </p:nvSpPr>
        <p:spPr>
          <a:xfrm>
            <a:off x="1465800" y="1415650"/>
            <a:ext cx="6212400" cy="15906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1600"/>
              <a:buNone/>
              <a:defRPr sz="3000"/>
            </a:lvl1pPr>
            <a:lvl2pPr lvl="1" rtl="0" algn="r">
              <a:spcBef>
                <a:spcPts val="0"/>
              </a:spcBef>
              <a:spcAft>
                <a:spcPts val="0"/>
              </a:spcAft>
              <a:buClr>
                <a:schemeClr val="dk1"/>
              </a:buClr>
              <a:buSzPts val="1600"/>
              <a:buNone/>
              <a:defRPr sz="1600">
                <a:solidFill>
                  <a:schemeClr val="dk1"/>
                </a:solidFill>
              </a:defRPr>
            </a:lvl2pPr>
            <a:lvl3pPr lvl="2" rtl="0" algn="r">
              <a:spcBef>
                <a:spcPts val="0"/>
              </a:spcBef>
              <a:spcAft>
                <a:spcPts val="0"/>
              </a:spcAft>
              <a:buClr>
                <a:schemeClr val="dk1"/>
              </a:buClr>
              <a:buSzPts val="1600"/>
              <a:buNone/>
              <a:defRPr sz="1600">
                <a:solidFill>
                  <a:schemeClr val="dk1"/>
                </a:solidFill>
              </a:defRPr>
            </a:lvl3pPr>
            <a:lvl4pPr lvl="3" rtl="0" algn="r">
              <a:spcBef>
                <a:spcPts val="0"/>
              </a:spcBef>
              <a:spcAft>
                <a:spcPts val="0"/>
              </a:spcAft>
              <a:buClr>
                <a:schemeClr val="dk1"/>
              </a:buClr>
              <a:buSzPts val="1600"/>
              <a:buNone/>
              <a:defRPr sz="1600">
                <a:solidFill>
                  <a:schemeClr val="dk1"/>
                </a:solidFill>
              </a:defRPr>
            </a:lvl4pPr>
            <a:lvl5pPr lvl="4" rtl="0" algn="r">
              <a:spcBef>
                <a:spcPts val="0"/>
              </a:spcBef>
              <a:spcAft>
                <a:spcPts val="0"/>
              </a:spcAft>
              <a:buClr>
                <a:schemeClr val="dk1"/>
              </a:buClr>
              <a:buSzPts val="1600"/>
              <a:buNone/>
              <a:defRPr sz="1600">
                <a:solidFill>
                  <a:schemeClr val="dk1"/>
                </a:solidFill>
              </a:defRPr>
            </a:lvl5pPr>
            <a:lvl6pPr lvl="5" rtl="0" algn="r">
              <a:spcBef>
                <a:spcPts val="0"/>
              </a:spcBef>
              <a:spcAft>
                <a:spcPts val="0"/>
              </a:spcAft>
              <a:buClr>
                <a:schemeClr val="dk1"/>
              </a:buClr>
              <a:buSzPts val="1600"/>
              <a:buNone/>
              <a:defRPr sz="1600">
                <a:solidFill>
                  <a:schemeClr val="dk1"/>
                </a:solidFill>
              </a:defRPr>
            </a:lvl6pPr>
            <a:lvl7pPr lvl="6" rtl="0" algn="r">
              <a:spcBef>
                <a:spcPts val="0"/>
              </a:spcBef>
              <a:spcAft>
                <a:spcPts val="0"/>
              </a:spcAft>
              <a:buClr>
                <a:schemeClr val="dk1"/>
              </a:buClr>
              <a:buSzPts val="1600"/>
              <a:buNone/>
              <a:defRPr sz="1600">
                <a:solidFill>
                  <a:schemeClr val="dk1"/>
                </a:solidFill>
              </a:defRPr>
            </a:lvl7pPr>
            <a:lvl8pPr lvl="7" rtl="0" algn="r">
              <a:spcBef>
                <a:spcPts val="0"/>
              </a:spcBef>
              <a:spcAft>
                <a:spcPts val="0"/>
              </a:spcAft>
              <a:buClr>
                <a:schemeClr val="dk1"/>
              </a:buClr>
              <a:buSzPts val="1600"/>
              <a:buNone/>
              <a:defRPr sz="1600">
                <a:solidFill>
                  <a:schemeClr val="dk1"/>
                </a:solidFill>
              </a:defRPr>
            </a:lvl8pPr>
            <a:lvl9pPr lvl="8" rtl="0" algn="r">
              <a:spcBef>
                <a:spcPts val="0"/>
              </a:spcBef>
              <a:spcAft>
                <a:spcPts val="0"/>
              </a:spcAft>
              <a:buClr>
                <a:schemeClr val="dk1"/>
              </a:buClr>
              <a:buSzPts val="1600"/>
              <a:buNone/>
              <a:defRPr sz="1600">
                <a:solidFill>
                  <a:schemeClr val="dk1"/>
                </a:solidFill>
              </a:defRPr>
            </a:lvl9pPr>
          </a:lstStyle>
          <a:p/>
        </p:txBody>
      </p:sp>
      <p:pic>
        <p:nvPicPr>
          <p:cNvPr id="304" name="Google Shape;304;p14"/>
          <p:cNvPicPr preferRelativeResize="0"/>
          <p:nvPr/>
        </p:nvPicPr>
        <p:blipFill>
          <a:blip r:embed="rId2">
            <a:alphaModFix/>
          </a:blip>
          <a:stretch>
            <a:fillRect/>
          </a:stretch>
        </p:blipFill>
        <p:spPr>
          <a:xfrm flipH="1">
            <a:off x="119712" y="119725"/>
            <a:ext cx="756950" cy="364450"/>
          </a:xfrm>
          <a:prstGeom prst="rect">
            <a:avLst/>
          </a:prstGeom>
          <a:noFill/>
          <a:ln>
            <a:noFill/>
          </a:ln>
        </p:spPr>
      </p:pic>
      <p:cxnSp>
        <p:nvCxnSpPr>
          <p:cNvPr id="305" name="Google Shape;305;p14"/>
          <p:cNvCxnSpPr/>
          <p:nvPr/>
        </p:nvCxnSpPr>
        <p:spPr>
          <a:xfrm rot="10800000">
            <a:off x="1080650" y="301950"/>
            <a:ext cx="7944900" cy="0"/>
          </a:xfrm>
          <a:prstGeom prst="straightConnector1">
            <a:avLst/>
          </a:prstGeom>
          <a:noFill/>
          <a:ln cap="flat" cmpd="sng" w="9525">
            <a:solidFill>
              <a:schemeClr val="lt2"/>
            </a:solidFill>
            <a:prstDash val="solid"/>
            <a:round/>
            <a:headEnd len="med" w="med" type="none"/>
            <a:tailEnd len="med" w="med" type="none"/>
          </a:ln>
        </p:spPr>
      </p:cxnSp>
      <p:cxnSp>
        <p:nvCxnSpPr>
          <p:cNvPr id="306" name="Google Shape;306;p14"/>
          <p:cNvCxnSpPr/>
          <p:nvPr/>
        </p:nvCxnSpPr>
        <p:spPr>
          <a:xfrm>
            <a:off x="463791" y="4841550"/>
            <a:ext cx="7716900" cy="0"/>
          </a:xfrm>
          <a:prstGeom prst="straightConnector1">
            <a:avLst/>
          </a:prstGeom>
          <a:noFill/>
          <a:ln cap="flat" cmpd="sng" w="9525">
            <a:solidFill>
              <a:schemeClr val="lt2"/>
            </a:solidFill>
            <a:prstDash val="solid"/>
            <a:round/>
            <a:headEnd len="med" w="med" type="none"/>
            <a:tailEnd len="med" w="med" type="none"/>
          </a:ln>
        </p:spPr>
      </p:cxnSp>
      <p:grpSp>
        <p:nvGrpSpPr>
          <p:cNvPr id="307" name="Google Shape;307;p14"/>
          <p:cNvGrpSpPr/>
          <p:nvPr/>
        </p:nvGrpSpPr>
        <p:grpSpPr>
          <a:xfrm flipH="1">
            <a:off x="123575" y="4716965"/>
            <a:ext cx="249077" cy="249130"/>
            <a:chOff x="14100350" y="881425"/>
            <a:chExt cx="2338750" cy="2339250"/>
          </a:xfrm>
        </p:grpSpPr>
        <p:sp>
          <p:nvSpPr>
            <p:cNvPr id="308" name="Google Shape;308;p14"/>
            <p:cNvSpPr/>
            <p:nvPr/>
          </p:nvSpPr>
          <p:spPr>
            <a:xfrm>
              <a:off x="14100350" y="2045225"/>
              <a:ext cx="1128550" cy="612950"/>
            </a:xfrm>
            <a:custGeom>
              <a:rect b="b" l="l" r="r" t="t"/>
              <a:pathLst>
                <a:path extrusionOk="0" h="24518" w="45142">
                  <a:moveTo>
                    <a:pt x="45142" y="1"/>
                  </a:moveTo>
                  <a:lnTo>
                    <a:pt x="17097" y="4638"/>
                  </a:lnTo>
                  <a:lnTo>
                    <a:pt x="0" y="7461"/>
                  </a:lnTo>
                  <a:cubicBezTo>
                    <a:pt x="988" y="13630"/>
                    <a:pt x="3145" y="19376"/>
                    <a:pt x="6230" y="24517"/>
                  </a:cubicBezTo>
                  <a:lnTo>
                    <a:pt x="21089" y="15162"/>
                  </a:lnTo>
                  <a:lnTo>
                    <a:pt x="4514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14"/>
            <p:cNvSpPr/>
            <p:nvPr/>
          </p:nvSpPr>
          <p:spPr>
            <a:xfrm>
              <a:off x="14553475" y="2045725"/>
              <a:ext cx="675425" cy="1145700"/>
            </a:xfrm>
            <a:custGeom>
              <a:rect b="b" l="l" r="r" t="t"/>
              <a:pathLst>
                <a:path extrusionOk="0" h="45828" w="27017">
                  <a:moveTo>
                    <a:pt x="27017" y="1"/>
                  </a:moveTo>
                  <a:lnTo>
                    <a:pt x="10464" y="23106"/>
                  </a:lnTo>
                  <a:lnTo>
                    <a:pt x="0" y="37723"/>
                  </a:lnTo>
                  <a:cubicBezTo>
                    <a:pt x="4879" y="41433"/>
                    <a:pt x="10505" y="44235"/>
                    <a:pt x="16613" y="45828"/>
                  </a:cubicBezTo>
                  <a:lnTo>
                    <a:pt x="20726" y="27703"/>
                  </a:lnTo>
                  <a:lnTo>
                    <a:pt x="2701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14"/>
            <p:cNvSpPr/>
            <p:nvPr/>
          </p:nvSpPr>
          <p:spPr>
            <a:xfrm>
              <a:off x="15229400" y="2045225"/>
              <a:ext cx="1195100" cy="710225"/>
            </a:xfrm>
            <a:custGeom>
              <a:rect b="b" l="l" r="r" t="t"/>
              <a:pathLst>
                <a:path extrusionOk="0" h="28409" w="47804">
                  <a:moveTo>
                    <a:pt x="0" y="1"/>
                  </a:moveTo>
                  <a:lnTo>
                    <a:pt x="23105" y="16574"/>
                  </a:lnTo>
                  <a:lnTo>
                    <a:pt x="39618" y="28408"/>
                  </a:lnTo>
                  <a:cubicBezTo>
                    <a:pt x="43468" y="23267"/>
                    <a:pt x="46291" y="17320"/>
                    <a:pt x="47803" y="10888"/>
                  </a:cubicBezTo>
                  <a:lnTo>
                    <a:pt x="27702" y="6311"/>
                  </a:lnTo>
                  <a:lnTo>
                    <a:pt x="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14"/>
            <p:cNvSpPr/>
            <p:nvPr/>
          </p:nvSpPr>
          <p:spPr>
            <a:xfrm>
              <a:off x="15228875" y="2045225"/>
              <a:ext cx="643200" cy="1175450"/>
            </a:xfrm>
            <a:custGeom>
              <a:rect b="b" l="l" r="r" t="t"/>
              <a:pathLst>
                <a:path extrusionOk="0" h="47018" w="25728">
                  <a:moveTo>
                    <a:pt x="1" y="1"/>
                  </a:moveTo>
                  <a:lnTo>
                    <a:pt x="4638" y="28066"/>
                  </a:lnTo>
                  <a:lnTo>
                    <a:pt x="7783" y="47017"/>
                  </a:lnTo>
                  <a:cubicBezTo>
                    <a:pt x="14255" y="46191"/>
                    <a:pt x="20344" y="44054"/>
                    <a:pt x="25727" y="40868"/>
                  </a:cubicBezTo>
                  <a:lnTo>
                    <a:pt x="15162" y="24074"/>
                  </a:ln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14"/>
            <p:cNvSpPr/>
            <p:nvPr/>
          </p:nvSpPr>
          <p:spPr>
            <a:xfrm>
              <a:off x="14609925" y="883425"/>
              <a:ext cx="619500" cy="1161825"/>
            </a:xfrm>
            <a:custGeom>
              <a:rect b="b" l="l" r="r" t="t"/>
              <a:pathLst>
                <a:path extrusionOk="0" h="46473" w="24780">
                  <a:moveTo>
                    <a:pt x="17097" y="1"/>
                  </a:moveTo>
                  <a:cubicBezTo>
                    <a:pt x="10868" y="1251"/>
                    <a:pt x="5081" y="3710"/>
                    <a:pt x="0" y="7138"/>
                  </a:cubicBezTo>
                  <a:lnTo>
                    <a:pt x="9618" y="22420"/>
                  </a:lnTo>
                  <a:lnTo>
                    <a:pt x="24779" y="46473"/>
                  </a:lnTo>
                  <a:lnTo>
                    <a:pt x="20142" y="18428"/>
                  </a:lnTo>
                  <a:lnTo>
                    <a:pt x="1709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14"/>
            <p:cNvSpPr/>
            <p:nvPr/>
          </p:nvSpPr>
          <p:spPr>
            <a:xfrm>
              <a:off x="14113450" y="1375375"/>
              <a:ext cx="1115975" cy="670375"/>
            </a:xfrm>
            <a:custGeom>
              <a:rect b="b" l="l" r="r" t="t"/>
              <a:pathLst>
                <a:path extrusionOk="0" h="26815" w="44639">
                  <a:moveTo>
                    <a:pt x="7218" y="0"/>
                  </a:moveTo>
                  <a:cubicBezTo>
                    <a:pt x="3811" y="4940"/>
                    <a:pt x="1311" y="10585"/>
                    <a:pt x="0" y="16654"/>
                  </a:cubicBezTo>
                  <a:lnTo>
                    <a:pt x="16916" y="20504"/>
                  </a:lnTo>
                  <a:lnTo>
                    <a:pt x="44638" y="26815"/>
                  </a:lnTo>
                  <a:lnTo>
                    <a:pt x="21533" y="10242"/>
                  </a:lnTo>
                  <a:lnTo>
                    <a:pt x="721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14"/>
            <p:cNvSpPr/>
            <p:nvPr/>
          </p:nvSpPr>
          <p:spPr>
            <a:xfrm>
              <a:off x="15228875" y="1395025"/>
              <a:ext cx="1210225" cy="650225"/>
            </a:xfrm>
            <a:custGeom>
              <a:rect b="b" l="l" r="r" t="t"/>
              <a:pathLst>
                <a:path extrusionOk="0" h="26009" w="48409">
                  <a:moveTo>
                    <a:pt x="41312" y="1"/>
                  </a:moveTo>
                  <a:lnTo>
                    <a:pt x="24074" y="10868"/>
                  </a:lnTo>
                  <a:lnTo>
                    <a:pt x="1" y="26009"/>
                  </a:lnTo>
                  <a:lnTo>
                    <a:pt x="1" y="26009"/>
                  </a:lnTo>
                  <a:lnTo>
                    <a:pt x="28066" y="21392"/>
                  </a:lnTo>
                  <a:lnTo>
                    <a:pt x="48409" y="18025"/>
                  </a:lnTo>
                  <a:cubicBezTo>
                    <a:pt x="47300" y="11472"/>
                    <a:pt x="44840" y="5363"/>
                    <a:pt x="4131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14"/>
            <p:cNvSpPr/>
            <p:nvPr/>
          </p:nvSpPr>
          <p:spPr>
            <a:xfrm>
              <a:off x="15229400" y="881425"/>
              <a:ext cx="704150" cy="1163825"/>
            </a:xfrm>
            <a:custGeom>
              <a:rect b="b" l="l" r="r" t="t"/>
              <a:pathLst>
                <a:path extrusionOk="0" h="46553" w="28166">
                  <a:moveTo>
                    <a:pt x="10585" y="0"/>
                  </a:moveTo>
                  <a:lnTo>
                    <a:pt x="6290" y="18851"/>
                  </a:lnTo>
                  <a:lnTo>
                    <a:pt x="0" y="46553"/>
                  </a:lnTo>
                  <a:lnTo>
                    <a:pt x="16553" y="23448"/>
                  </a:lnTo>
                  <a:lnTo>
                    <a:pt x="28166" y="7258"/>
                  </a:lnTo>
                  <a:cubicBezTo>
                    <a:pt x="22944" y="3730"/>
                    <a:pt x="16996" y="1230"/>
                    <a:pt x="1058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6" name="Google Shape;316;p14"/>
          <p:cNvGrpSpPr/>
          <p:nvPr/>
        </p:nvGrpSpPr>
        <p:grpSpPr>
          <a:xfrm>
            <a:off x="8358537" y="4659300"/>
            <a:ext cx="669665" cy="364500"/>
            <a:chOff x="820137" y="4626950"/>
            <a:chExt cx="669665" cy="364500"/>
          </a:xfrm>
        </p:grpSpPr>
        <p:sp>
          <p:nvSpPr>
            <p:cNvPr id="317" name="Google Shape;317;p14"/>
            <p:cNvSpPr/>
            <p:nvPr/>
          </p:nvSpPr>
          <p:spPr>
            <a:xfrm>
              <a:off x="820137" y="4714550"/>
              <a:ext cx="115200" cy="189300"/>
            </a:xfrm>
            <a:prstGeom prst="ellipse">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14"/>
            <p:cNvSpPr/>
            <p:nvPr/>
          </p:nvSpPr>
          <p:spPr>
            <a:xfrm>
              <a:off x="909069" y="4676450"/>
              <a:ext cx="161100" cy="265500"/>
            </a:xfrm>
            <a:prstGeom prst="ellipse">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14"/>
            <p:cNvSpPr/>
            <p:nvPr/>
          </p:nvSpPr>
          <p:spPr>
            <a:xfrm>
              <a:off x="1044226" y="4626950"/>
              <a:ext cx="221400" cy="364500"/>
            </a:xfrm>
            <a:prstGeom prst="ellipse">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14"/>
            <p:cNvSpPr/>
            <p:nvPr/>
          </p:nvSpPr>
          <p:spPr>
            <a:xfrm>
              <a:off x="1239444" y="4676450"/>
              <a:ext cx="161100" cy="265500"/>
            </a:xfrm>
            <a:prstGeom prst="ellipse">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4"/>
            <p:cNvSpPr/>
            <p:nvPr/>
          </p:nvSpPr>
          <p:spPr>
            <a:xfrm>
              <a:off x="1374602" y="4714550"/>
              <a:ext cx="115200" cy="189300"/>
            </a:xfrm>
            <a:prstGeom prst="ellipse">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2" name="Google Shape;322;p1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2">
    <p:spTree>
      <p:nvGrpSpPr>
        <p:cNvPr id="323" name="Shape 323"/>
        <p:cNvGrpSpPr/>
        <p:nvPr/>
      </p:nvGrpSpPr>
      <p:grpSpPr>
        <a:xfrm>
          <a:off x="0" y="0"/>
          <a:ext cx="0" cy="0"/>
          <a:chOff x="0" y="0"/>
          <a:chExt cx="0" cy="0"/>
        </a:xfrm>
      </p:grpSpPr>
      <p:sp>
        <p:nvSpPr>
          <p:cNvPr id="324" name="Google Shape;324;p15"/>
          <p:cNvSpPr txBox="1"/>
          <p:nvPr>
            <p:ph type="title"/>
          </p:nvPr>
        </p:nvSpPr>
        <p:spPr>
          <a:xfrm>
            <a:off x="710125" y="494700"/>
            <a:ext cx="7723800" cy="582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200"/>
              <a:buNone/>
              <a:defRPr sz="28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grpSp>
        <p:nvGrpSpPr>
          <p:cNvPr id="325" name="Google Shape;325;p15"/>
          <p:cNvGrpSpPr/>
          <p:nvPr/>
        </p:nvGrpSpPr>
        <p:grpSpPr>
          <a:xfrm rot="10800000">
            <a:off x="8775212" y="4714456"/>
            <a:ext cx="249077" cy="249130"/>
            <a:chOff x="14100350" y="881425"/>
            <a:chExt cx="2338750" cy="2339250"/>
          </a:xfrm>
        </p:grpSpPr>
        <p:sp>
          <p:nvSpPr>
            <p:cNvPr id="326" name="Google Shape;326;p15"/>
            <p:cNvSpPr/>
            <p:nvPr/>
          </p:nvSpPr>
          <p:spPr>
            <a:xfrm>
              <a:off x="14100350" y="2045225"/>
              <a:ext cx="1128550" cy="612950"/>
            </a:xfrm>
            <a:custGeom>
              <a:rect b="b" l="l" r="r" t="t"/>
              <a:pathLst>
                <a:path extrusionOk="0" h="24518" w="45142">
                  <a:moveTo>
                    <a:pt x="45142" y="1"/>
                  </a:moveTo>
                  <a:lnTo>
                    <a:pt x="17097" y="4638"/>
                  </a:lnTo>
                  <a:lnTo>
                    <a:pt x="0" y="7461"/>
                  </a:lnTo>
                  <a:cubicBezTo>
                    <a:pt x="988" y="13630"/>
                    <a:pt x="3145" y="19376"/>
                    <a:pt x="6230" y="24517"/>
                  </a:cubicBezTo>
                  <a:lnTo>
                    <a:pt x="21089" y="15162"/>
                  </a:lnTo>
                  <a:lnTo>
                    <a:pt x="4514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5"/>
            <p:cNvSpPr/>
            <p:nvPr/>
          </p:nvSpPr>
          <p:spPr>
            <a:xfrm>
              <a:off x="14553475" y="2045725"/>
              <a:ext cx="675425" cy="1145700"/>
            </a:xfrm>
            <a:custGeom>
              <a:rect b="b" l="l" r="r" t="t"/>
              <a:pathLst>
                <a:path extrusionOk="0" h="45828" w="27017">
                  <a:moveTo>
                    <a:pt x="27017" y="1"/>
                  </a:moveTo>
                  <a:lnTo>
                    <a:pt x="10464" y="23106"/>
                  </a:lnTo>
                  <a:lnTo>
                    <a:pt x="0" y="37723"/>
                  </a:lnTo>
                  <a:cubicBezTo>
                    <a:pt x="4879" y="41433"/>
                    <a:pt x="10505" y="44235"/>
                    <a:pt x="16613" y="45828"/>
                  </a:cubicBezTo>
                  <a:lnTo>
                    <a:pt x="20726" y="27703"/>
                  </a:lnTo>
                  <a:lnTo>
                    <a:pt x="2701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5"/>
            <p:cNvSpPr/>
            <p:nvPr/>
          </p:nvSpPr>
          <p:spPr>
            <a:xfrm>
              <a:off x="15229400" y="2045225"/>
              <a:ext cx="1195100" cy="710225"/>
            </a:xfrm>
            <a:custGeom>
              <a:rect b="b" l="l" r="r" t="t"/>
              <a:pathLst>
                <a:path extrusionOk="0" h="28409" w="47804">
                  <a:moveTo>
                    <a:pt x="0" y="1"/>
                  </a:moveTo>
                  <a:lnTo>
                    <a:pt x="23105" y="16574"/>
                  </a:lnTo>
                  <a:lnTo>
                    <a:pt x="39618" y="28408"/>
                  </a:lnTo>
                  <a:cubicBezTo>
                    <a:pt x="43468" y="23267"/>
                    <a:pt x="46291" y="17320"/>
                    <a:pt x="47803" y="10888"/>
                  </a:cubicBezTo>
                  <a:lnTo>
                    <a:pt x="27702" y="6311"/>
                  </a:lnTo>
                  <a:lnTo>
                    <a:pt x="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5"/>
            <p:cNvSpPr/>
            <p:nvPr/>
          </p:nvSpPr>
          <p:spPr>
            <a:xfrm>
              <a:off x="15228875" y="2045225"/>
              <a:ext cx="643200" cy="1175450"/>
            </a:xfrm>
            <a:custGeom>
              <a:rect b="b" l="l" r="r" t="t"/>
              <a:pathLst>
                <a:path extrusionOk="0" h="47018" w="25728">
                  <a:moveTo>
                    <a:pt x="1" y="1"/>
                  </a:moveTo>
                  <a:lnTo>
                    <a:pt x="4638" y="28066"/>
                  </a:lnTo>
                  <a:lnTo>
                    <a:pt x="7783" y="47017"/>
                  </a:lnTo>
                  <a:cubicBezTo>
                    <a:pt x="14255" y="46191"/>
                    <a:pt x="20344" y="44054"/>
                    <a:pt x="25727" y="40868"/>
                  </a:cubicBezTo>
                  <a:lnTo>
                    <a:pt x="15162" y="24074"/>
                  </a:ln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5"/>
            <p:cNvSpPr/>
            <p:nvPr/>
          </p:nvSpPr>
          <p:spPr>
            <a:xfrm>
              <a:off x="14609925" y="883425"/>
              <a:ext cx="619500" cy="1161825"/>
            </a:xfrm>
            <a:custGeom>
              <a:rect b="b" l="l" r="r" t="t"/>
              <a:pathLst>
                <a:path extrusionOk="0" h="46473" w="24780">
                  <a:moveTo>
                    <a:pt x="17097" y="1"/>
                  </a:moveTo>
                  <a:cubicBezTo>
                    <a:pt x="10868" y="1251"/>
                    <a:pt x="5081" y="3710"/>
                    <a:pt x="0" y="7138"/>
                  </a:cubicBezTo>
                  <a:lnTo>
                    <a:pt x="9618" y="22420"/>
                  </a:lnTo>
                  <a:lnTo>
                    <a:pt x="24779" y="46473"/>
                  </a:lnTo>
                  <a:lnTo>
                    <a:pt x="20142" y="18428"/>
                  </a:lnTo>
                  <a:lnTo>
                    <a:pt x="1709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5"/>
            <p:cNvSpPr/>
            <p:nvPr/>
          </p:nvSpPr>
          <p:spPr>
            <a:xfrm>
              <a:off x="14113450" y="1375375"/>
              <a:ext cx="1115975" cy="670375"/>
            </a:xfrm>
            <a:custGeom>
              <a:rect b="b" l="l" r="r" t="t"/>
              <a:pathLst>
                <a:path extrusionOk="0" h="26815" w="44639">
                  <a:moveTo>
                    <a:pt x="7218" y="0"/>
                  </a:moveTo>
                  <a:cubicBezTo>
                    <a:pt x="3811" y="4940"/>
                    <a:pt x="1311" y="10585"/>
                    <a:pt x="0" y="16654"/>
                  </a:cubicBezTo>
                  <a:lnTo>
                    <a:pt x="16916" y="20504"/>
                  </a:lnTo>
                  <a:lnTo>
                    <a:pt x="44638" y="26815"/>
                  </a:lnTo>
                  <a:lnTo>
                    <a:pt x="21533" y="10242"/>
                  </a:lnTo>
                  <a:lnTo>
                    <a:pt x="721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5"/>
            <p:cNvSpPr/>
            <p:nvPr/>
          </p:nvSpPr>
          <p:spPr>
            <a:xfrm>
              <a:off x="15228875" y="1395025"/>
              <a:ext cx="1210225" cy="650225"/>
            </a:xfrm>
            <a:custGeom>
              <a:rect b="b" l="l" r="r" t="t"/>
              <a:pathLst>
                <a:path extrusionOk="0" h="26009" w="48409">
                  <a:moveTo>
                    <a:pt x="41312" y="1"/>
                  </a:moveTo>
                  <a:lnTo>
                    <a:pt x="24074" y="10868"/>
                  </a:lnTo>
                  <a:lnTo>
                    <a:pt x="1" y="26009"/>
                  </a:lnTo>
                  <a:lnTo>
                    <a:pt x="1" y="26009"/>
                  </a:lnTo>
                  <a:lnTo>
                    <a:pt x="28066" y="21392"/>
                  </a:lnTo>
                  <a:lnTo>
                    <a:pt x="48409" y="18025"/>
                  </a:lnTo>
                  <a:cubicBezTo>
                    <a:pt x="47300" y="11472"/>
                    <a:pt x="44840" y="5363"/>
                    <a:pt x="4131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15"/>
            <p:cNvSpPr/>
            <p:nvPr/>
          </p:nvSpPr>
          <p:spPr>
            <a:xfrm>
              <a:off x="15229400" y="881425"/>
              <a:ext cx="704150" cy="1163825"/>
            </a:xfrm>
            <a:custGeom>
              <a:rect b="b" l="l" r="r" t="t"/>
              <a:pathLst>
                <a:path extrusionOk="0" h="46553" w="28166">
                  <a:moveTo>
                    <a:pt x="10585" y="0"/>
                  </a:moveTo>
                  <a:lnTo>
                    <a:pt x="6290" y="18851"/>
                  </a:lnTo>
                  <a:lnTo>
                    <a:pt x="0" y="46553"/>
                  </a:lnTo>
                  <a:lnTo>
                    <a:pt x="16553" y="23448"/>
                  </a:lnTo>
                  <a:lnTo>
                    <a:pt x="28166" y="7258"/>
                  </a:lnTo>
                  <a:cubicBezTo>
                    <a:pt x="22944" y="3730"/>
                    <a:pt x="16996" y="1230"/>
                    <a:pt x="1058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334" name="Google Shape;334;p15"/>
          <p:cNvCxnSpPr/>
          <p:nvPr/>
        </p:nvCxnSpPr>
        <p:spPr>
          <a:xfrm>
            <a:off x="1240525" y="4839026"/>
            <a:ext cx="7353600" cy="0"/>
          </a:xfrm>
          <a:prstGeom prst="straightConnector1">
            <a:avLst/>
          </a:prstGeom>
          <a:noFill/>
          <a:ln cap="flat" cmpd="sng" w="9525">
            <a:solidFill>
              <a:schemeClr val="lt2"/>
            </a:solidFill>
            <a:prstDash val="solid"/>
            <a:round/>
            <a:headEnd len="med" w="med" type="none"/>
            <a:tailEnd len="med" w="med" type="none"/>
          </a:ln>
        </p:spPr>
      </p:cxnSp>
      <p:grpSp>
        <p:nvGrpSpPr>
          <p:cNvPr id="335" name="Google Shape;335;p15"/>
          <p:cNvGrpSpPr/>
          <p:nvPr/>
        </p:nvGrpSpPr>
        <p:grpSpPr>
          <a:xfrm flipH="1" rot="10800000">
            <a:off x="119700" y="4700443"/>
            <a:ext cx="968024" cy="277132"/>
            <a:chOff x="902950" y="3424576"/>
            <a:chExt cx="968024" cy="277132"/>
          </a:xfrm>
        </p:grpSpPr>
        <p:sp>
          <p:nvSpPr>
            <p:cNvPr id="336" name="Google Shape;336;p15"/>
            <p:cNvSpPr/>
            <p:nvPr/>
          </p:nvSpPr>
          <p:spPr>
            <a:xfrm rot="5400000">
              <a:off x="1199581" y="3340764"/>
              <a:ext cx="277132" cy="444756"/>
            </a:xfrm>
            <a:custGeom>
              <a:rect b="b" l="l" r="r" t="t"/>
              <a:pathLst>
                <a:path extrusionOk="0" h="145345" w="90566">
                  <a:moveTo>
                    <a:pt x="45283" y="0"/>
                  </a:moveTo>
                  <a:cubicBezTo>
                    <a:pt x="45283" y="0"/>
                    <a:pt x="34436" y="90787"/>
                    <a:pt x="28771" y="108953"/>
                  </a:cubicBezTo>
                  <a:cubicBezTo>
                    <a:pt x="23105" y="127118"/>
                    <a:pt x="0" y="145344"/>
                    <a:pt x="0" y="145344"/>
                  </a:cubicBezTo>
                  <a:lnTo>
                    <a:pt x="90566" y="145344"/>
                  </a:lnTo>
                  <a:cubicBezTo>
                    <a:pt x="90566" y="145344"/>
                    <a:pt x="67461" y="127118"/>
                    <a:pt x="61815" y="108953"/>
                  </a:cubicBezTo>
                  <a:cubicBezTo>
                    <a:pt x="56150" y="90787"/>
                    <a:pt x="45283" y="0"/>
                    <a:pt x="452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15"/>
            <p:cNvSpPr/>
            <p:nvPr/>
          </p:nvSpPr>
          <p:spPr>
            <a:xfrm rot="5400000">
              <a:off x="1393631" y="3340764"/>
              <a:ext cx="277132" cy="444756"/>
            </a:xfrm>
            <a:custGeom>
              <a:rect b="b" l="l" r="r" t="t"/>
              <a:pathLst>
                <a:path extrusionOk="0" h="145345" w="90566">
                  <a:moveTo>
                    <a:pt x="45283" y="0"/>
                  </a:moveTo>
                  <a:cubicBezTo>
                    <a:pt x="45283" y="0"/>
                    <a:pt x="34436" y="90787"/>
                    <a:pt x="28771" y="108953"/>
                  </a:cubicBezTo>
                  <a:cubicBezTo>
                    <a:pt x="23105" y="127118"/>
                    <a:pt x="0" y="145344"/>
                    <a:pt x="0" y="145344"/>
                  </a:cubicBezTo>
                  <a:lnTo>
                    <a:pt x="90566" y="145344"/>
                  </a:lnTo>
                  <a:cubicBezTo>
                    <a:pt x="90566" y="145344"/>
                    <a:pt x="67461" y="127118"/>
                    <a:pt x="61815" y="108953"/>
                  </a:cubicBezTo>
                  <a:cubicBezTo>
                    <a:pt x="56150" y="90787"/>
                    <a:pt x="45283" y="0"/>
                    <a:pt x="452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15"/>
            <p:cNvSpPr/>
            <p:nvPr/>
          </p:nvSpPr>
          <p:spPr>
            <a:xfrm rot="5400000">
              <a:off x="1510031" y="3340764"/>
              <a:ext cx="277132" cy="444756"/>
            </a:xfrm>
            <a:custGeom>
              <a:rect b="b" l="l" r="r" t="t"/>
              <a:pathLst>
                <a:path extrusionOk="0" h="145345" w="90566">
                  <a:moveTo>
                    <a:pt x="45283" y="0"/>
                  </a:moveTo>
                  <a:cubicBezTo>
                    <a:pt x="45283" y="0"/>
                    <a:pt x="34436" y="90787"/>
                    <a:pt x="28771" y="108953"/>
                  </a:cubicBezTo>
                  <a:cubicBezTo>
                    <a:pt x="23105" y="127118"/>
                    <a:pt x="0" y="145344"/>
                    <a:pt x="0" y="145344"/>
                  </a:cubicBezTo>
                  <a:lnTo>
                    <a:pt x="90566" y="145344"/>
                  </a:lnTo>
                  <a:cubicBezTo>
                    <a:pt x="90566" y="145344"/>
                    <a:pt x="67461" y="127118"/>
                    <a:pt x="61815" y="108953"/>
                  </a:cubicBezTo>
                  <a:cubicBezTo>
                    <a:pt x="56150" y="90787"/>
                    <a:pt x="45283" y="0"/>
                    <a:pt x="452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15"/>
            <p:cNvSpPr/>
            <p:nvPr/>
          </p:nvSpPr>
          <p:spPr>
            <a:xfrm rot="5400000">
              <a:off x="1002025" y="3468525"/>
              <a:ext cx="219000" cy="1893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15"/>
            <p:cNvSpPr/>
            <p:nvPr/>
          </p:nvSpPr>
          <p:spPr>
            <a:xfrm>
              <a:off x="902950" y="3531250"/>
              <a:ext cx="194100" cy="63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1" name="Google Shape;341;p15"/>
          <p:cNvGrpSpPr/>
          <p:nvPr/>
        </p:nvGrpSpPr>
        <p:grpSpPr>
          <a:xfrm flipH="1" rot="10800000">
            <a:off x="8343499" y="119701"/>
            <a:ext cx="669665" cy="364500"/>
            <a:chOff x="820137" y="4626950"/>
            <a:chExt cx="669665" cy="364500"/>
          </a:xfrm>
        </p:grpSpPr>
        <p:sp>
          <p:nvSpPr>
            <p:cNvPr id="342" name="Google Shape;342;p15"/>
            <p:cNvSpPr/>
            <p:nvPr/>
          </p:nvSpPr>
          <p:spPr>
            <a:xfrm>
              <a:off x="820137" y="4714550"/>
              <a:ext cx="115200" cy="189300"/>
            </a:xfrm>
            <a:prstGeom prst="ellipse">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15"/>
            <p:cNvSpPr/>
            <p:nvPr/>
          </p:nvSpPr>
          <p:spPr>
            <a:xfrm>
              <a:off x="909069" y="4676450"/>
              <a:ext cx="161100" cy="265500"/>
            </a:xfrm>
            <a:prstGeom prst="ellipse">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15"/>
            <p:cNvSpPr/>
            <p:nvPr/>
          </p:nvSpPr>
          <p:spPr>
            <a:xfrm>
              <a:off x="1044226" y="4626950"/>
              <a:ext cx="221400" cy="364500"/>
            </a:xfrm>
            <a:prstGeom prst="ellipse">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15"/>
            <p:cNvSpPr/>
            <p:nvPr/>
          </p:nvSpPr>
          <p:spPr>
            <a:xfrm>
              <a:off x="1239444" y="4676450"/>
              <a:ext cx="161100" cy="265500"/>
            </a:xfrm>
            <a:prstGeom prst="ellipse">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5"/>
            <p:cNvSpPr/>
            <p:nvPr/>
          </p:nvSpPr>
          <p:spPr>
            <a:xfrm>
              <a:off x="1374602" y="4714550"/>
              <a:ext cx="115200" cy="189300"/>
            </a:xfrm>
            <a:prstGeom prst="ellipse">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347" name="Google Shape;347;p15"/>
          <p:cNvCxnSpPr/>
          <p:nvPr/>
        </p:nvCxnSpPr>
        <p:spPr>
          <a:xfrm rot="10800000">
            <a:off x="123575" y="301951"/>
            <a:ext cx="7886700" cy="0"/>
          </a:xfrm>
          <a:prstGeom prst="straightConnector1">
            <a:avLst/>
          </a:prstGeom>
          <a:noFill/>
          <a:ln cap="flat" cmpd="sng" w="9525">
            <a:solidFill>
              <a:schemeClr val="lt2"/>
            </a:solidFill>
            <a:prstDash val="solid"/>
            <a:round/>
            <a:headEnd len="med" w="med" type="none"/>
            <a:tailEnd len="med" w="med" type="none"/>
          </a:ln>
        </p:spPr>
      </p:cxnSp>
      <p:sp>
        <p:nvSpPr>
          <p:cNvPr id="348" name="Google Shape;348;p1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2_1">
    <p:spTree>
      <p:nvGrpSpPr>
        <p:cNvPr id="349" name="Shape 349"/>
        <p:cNvGrpSpPr/>
        <p:nvPr/>
      </p:nvGrpSpPr>
      <p:grpSpPr>
        <a:xfrm>
          <a:off x="0" y="0"/>
          <a:ext cx="0" cy="0"/>
          <a:chOff x="0" y="0"/>
          <a:chExt cx="0" cy="0"/>
        </a:xfrm>
      </p:grpSpPr>
      <p:sp>
        <p:nvSpPr>
          <p:cNvPr id="350" name="Google Shape;350;p16"/>
          <p:cNvSpPr txBox="1"/>
          <p:nvPr>
            <p:ph type="title"/>
          </p:nvPr>
        </p:nvSpPr>
        <p:spPr>
          <a:xfrm>
            <a:off x="710125" y="494700"/>
            <a:ext cx="7723800" cy="949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200"/>
              <a:buNone/>
              <a:defRPr sz="28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grpSp>
        <p:nvGrpSpPr>
          <p:cNvPr id="351" name="Google Shape;351;p16"/>
          <p:cNvGrpSpPr/>
          <p:nvPr/>
        </p:nvGrpSpPr>
        <p:grpSpPr>
          <a:xfrm flipH="1" rot="10800000">
            <a:off x="119700" y="4714456"/>
            <a:ext cx="249077" cy="249130"/>
            <a:chOff x="14100350" y="881425"/>
            <a:chExt cx="2338750" cy="2339250"/>
          </a:xfrm>
        </p:grpSpPr>
        <p:sp>
          <p:nvSpPr>
            <p:cNvPr id="352" name="Google Shape;352;p16"/>
            <p:cNvSpPr/>
            <p:nvPr/>
          </p:nvSpPr>
          <p:spPr>
            <a:xfrm>
              <a:off x="14100350" y="2045225"/>
              <a:ext cx="1128550" cy="612950"/>
            </a:xfrm>
            <a:custGeom>
              <a:rect b="b" l="l" r="r" t="t"/>
              <a:pathLst>
                <a:path extrusionOk="0" h="24518" w="45142">
                  <a:moveTo>
                    <a:pt x="45142" y="1"/>
                  </a:moveTo>
                  <a:lnTo>
                    <a:pt x="17097" y="4638"/>
                  </a:lnTo>
                  <a:lnTo>
                    <a:pt x="0" y="7461"/>
                  </a:lnTo>
                  <a:cubicBezTo>
                    <a:pt x="988" y="13630"/>
                    <a:pt x="3145" y="19376"/>
                    <a:pt x="6230" y="24517"/>
                  </a:cubicBezTo>
                  <a:lnTo>
                    <a:pt x="21089" y="15162"/>
                  </a:lnTo>
                  <a:lnTo>
                    <a:pt x="4514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16"/>
            <p:cNvSpPr/>
            <p:nvPr/>
          </p:nvSpPr>
          <p:spPr>
            <a:xfrm>
              <a:off x="14553475" y="2045725"/>
              <a:ext cx="675425" cy="1145700"/>
            </a:xfrm>
            <a:custGeom>
              <a:rect b="b" l="l" r="r" t="t"/>
              <a:pathLst>
                <a:path extrusionOk="0" h="45828" w="27017">
                  <a:moveTo>
                    <a:pt x="27017" y="1"/>
                  </a:moveTo>
                  <a:lnTo>
                    <a:pt x="10464" y="23106"/>
                  </a:lnTo>
                  <a:lnTo>
                    <a:pt x="0" y="37723"/>
                  </a:lnTo>
                  <a:cubicBezTo>
                    <a:pt x="4879" y="41433"/>
                    <a:pt x="10505" y="44235"/>
                    <a:pt x="16613" y="45828"/>
                  </a:cubicBezTo>
                  <a:lnTo>
                    <a:pt x="20726" y="27703"/>
                  </a:lnTo>
                  <a:lnTo>
                    <a:pt x="2701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16"/>
            <p:cNvSpPr/>
            <p:nvPr/>
          </p:nvSpPr>
          <p:spPr>
            <a:xfrm>
              <a:off x="15229400" y="2045225"/>
              <a:ext cx="1195100" cy="710225"/>
            </a:xfrm>
            <a:custGeom>
              <a:rect b="b" l="l" r="r" t="t"/>
              <a:pathLst>
                <a:path extrusionOk="0" h="28409" w="47804">
                  <a:moveTo>
                    <a:pt x="0" y="1"/>
                  </a:moveTo>
                  <a:lnTo>
                    <a:pt x="23105" y="16574"/>
                  </a:lnTo>
                  <a:lnTo>
                    <a:pt x="39618" y="28408"/>
                  </a:lnTo>
                  <a:cubicBezTo>
                    <a:pt x="43468" y="23267"/>
                    <a:pt x="46291" y="17320"/>
                    <a:pt x="47803" y="10888"/>
                  </a:cubicBezTo>
                  <a:lnTo>
                    <a:pt x="27702" y="6311"/>
                  </a:lnTo>
                  <a:lnTo>
                    <a:pt x="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16"/>
            <p:cNvSpPr/>
            <p:nvPr/>
          </p:nvSpPr>
          <p:spPr>
            <a:xfrm>
              <a:off x="15228875" y="2045225"/>
              <a:ext cx="643200" cy="1175450"/>
            </a:xfrm>
            <a:custGeom>
              <a:rect b="b" l="l" r="r" t="t"/>
              <a:pathLst>
                <a:path extrusionOk="0" h="47018" w="25728">
                  <a:moveTo>
                    <a:pt x="1" y="1"/>
                  </a:moveTo>
                  <a:lnTo>
                    <a:pt x="4638" y="28066"/>
                  </a:lnTo>
                  <a:lnTo>
                    <a:pt x="7783" y="47017"/>
                  </a:lnTo>
                  <a:cubicBezTo>
                    <a:pt x="14255" y="46191"/>
                    <a:pt x="20344" y="44054"/>
                    <a:pt x="25727" y="40868"/>
                  </a:cubicBezTo>
                  <a:lnTo>
                    <a:pt x="15162" y="24074"/>
                  </a:ln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16"/>
            <p:cNvSpPr/>
            <p:nvPr/>
          </p:nvSpPr>
          <p:spPr>
            <a:xfrm>
              <a:off x="14609925" y="883425"/>
              <a:ext cx="619500" cy="1161825"/>
            </a:xfrm>
            <a:custGeom>
              <a:rect b="b" l="l" r="r" t="t"/>
              <a:pathLst>
                <a:path extrusionOk="0" h="46473" w="24780">
                  <a:moveTo>
                    <a:pt x="17097" y="1"/>
                  </a:moveTo>
                  <a:cubicBezTo>
                    <a:pt x="10868" y="1251"/>
                    <a:pt x="5081" y="3710"/>
                    <a:pt x="0" y="7138"/>
                  </a:cubicBezTo>
                  <a:lnTo>
                    <a:pt x="9618" y="22420"/>
                  </a:lnTo>
                  <a:lnTo>
                    <a:pt x="24779" y="46473"/>
                  </a:lnTo>
                  <a:lnTo>
                    <a:pt x="20142" y="18428"/>
                  </a:lnTo>
                  <a:lnTo>
                    <a:pt x="1709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16"/>
            <p:cNvSpPr/>
            <p:nvPr/>
          </p:nvSpPr>
          <p:spPr>
            <a:xfrm>
              <a:off x="14113450" y="1375375"/>
              <a:ext cx="1115975" cy="670375"/>
            </a:xfrm>
            <a:custGeom>
              <a:rect b="b" l="l" r="r" t="t"/>
              <a:pathLst>
                <a:path extrusionOk="0" h="26815" w="44639">
                  <a:moveTo>
                    <a:pt x="7218" y="0"/>
                  </a:moveTo>
                  <a:cubicBezTo>
                    <a:pt x="3811" y="4940"/>
                    <a:pt x="1311" y="10585"/>
                    <a:pt x="0" y="16654"/>
                  </a:cubicBezTo>
                  <a:lnTo>
                    <a:pt x="16916" y="20504"/>
                  </a:lnTo>
                  <a:lnTo>
                    <a:pt x="44638" y="26815"/>
                  </a:lnTo>
                  <a:lnTo>
                    <a:pt x="21533" y="10242"/>
                  </a:lnTo>
                  <a:lnTo>
                    <a:pt x="721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16"/>
            <p:cNvSpPr/>
            <p:nvPr/>
          </p:nvSpPr>
          <p:spPr>
            <a:xfrm>
              <a:off x="15228875" y="1395025"/>
              <a:ext cx="1210225" cy="650225"/>
            </a:xfrm>
            <a:custGeom>
              <a:rect b="b" l="l" r="r" t="t"/>
              <a:pathLst>
                <a:path extrusionOk="0" h="26009" w="48409">
                  <a:moveTo>
                    <a:pt x="41312" y="1"/>
                  </a:moveTo>
                  <a:lnTo>
                    <a:pt x="24074" y="10868"/>
                  </a:lnTo>
                  <a:lnTo>
                    <a:pt x="1" y="26009"/>
                  </a:lnTo>
                  <a:lnTo>
                    <a:pt x="1" y="26009"/>
                  </a:lnTo>
                  <a:lnTo>
                    <a:pt x="28066" y="21392"/>
                  </a:lnTo>
                  <a:lnTo>
                    <a:pt x="48409" y="18025"/>
                  </a:lnTo>
                  <a:cubicBezTo>
                    <a:pt x="47300" y="11472"/>
                    <a:pt x="44840" y="5363"/>
                    <a:pt x="4131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16"/>
            <p:cNvSpPr/>
            <p:nvPr/>
          </p:nvSpPr>
          <p:spPr>
            <a:xfrm>
              <a:off x="15229400" y="881425"/>
              <a:ext cx="704150" cy="1163825"/>
            </a:xfrm>
            <a:custGeom>
              <a:rect b="b" l="l" r="r" t="t"/>
              <a:pathLst>
                <a:path extrusionOk="0" h="46553" w="28166">
                  <a:moveTo>
                    <a:pt x="10585" y="0"/>
                  </a:moveTo>
                  <a:lnTo>
                    <a:pt x="6290" y="18851"/>
                  </a:lnTo>
                  <a:lnTo>
                    <a:pt x="0" y="46553"/>
                  </a:lnTo>
                  <a:lnTo>
                    <a:pt x="16553" y="23448"/>
                  </a:lnTo>
                  <a:lnTo>
                    <a:pt x="28166" y="7258"/>
                  </a:lnTo>
                  <a:cubicBezTo>
                    <a:pt x="22944" y="3730"/>
                    <a:pt x="16996" y="1230"/>
                    <a:pt x="1058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360" name="Google Shape;360;p16"/>
          <p:cNvCxnSpPr/>
          <p:nvPr/>
        </p:nvCxnSpPr>
        <p:spPr>
          <a:xfrm rot="10800000">
            <a:off x="549863" y="4839026"/>
            <a:ext cx="7353600" cy="0"/>
          </a:xfrm>
          <a:prstGeom prst="straightConnector1">
            <a:avLst/>
          </a:prstGeom>
          <a:noFill/>
          <a:ln cap="flat" cmpd="sng" w="9525">
            <a:solidFill>
              <a:schemeClr val="lt2"/>
            </a:solidFill>
            <a:prstDash val="solid"/>
            <a:round/>
            <a:headEnd len="med" w="med" type="none"/>
            <a:tailEnd len="med" w="med" type="none"/>
          </a:ln>
        </p:spPr>
      </p:cxnSp>
      <p:grpSp>
        <p:nvGrpSpPr>
          <p:cNvPr id="361" name="Google Shape;361;p16"/>
          <p:cNvGrpSpPr/>
          <p:nvPr/>
        </p:nvGrpSpPr>
        <p:grpSpPr>
          <a:xfrm rot="10800000">
            <a:off x="8056264" y="4700443"/>
            <a:ext cx="968024" cy="277132"/>
            <a:chOff x="902950" y="3424576"/>
            <a:chExt cx="968024" cy="277132"/>
          </a:xfrm>
        </p:grpSpPr>
        <p:sp>
          <p:nvSpPr>
            <p:cNvPr id="362" name="Google Shape;362;p16"/>
            <p:cNvSpPr/>
            <p:nvPr/>
          </p:nvSpPr>
          <p:spPr>
            <a:xfrm rot="5400000">
              <a:off x="1199581" y="3340764"/>
              <a:ext cx="277132" cy="444756"/>
            </a:xfrm>
            <a:custGeom>
              <a:rect b="b" l="l" r="r" t="t"/>
              <a:pathLst>
                <a:path extrusionOk="0" h="145345" w="90566">
                  <a:moveTo>
                    <a:pt x="45283" y="0"/>
                  </a:moveTo>
                  <a:cubicBezTo>
                    <a:pt x="45283" y="0"/>
                    <a:pt x="34436" y="90787"/>
                    <a:pt x="28771" y="108953"/>
                  </a:cubicBezTo>
                  <a:cubicBezTo>
                    <a:pt x="23105" y="127118"/>
                    <a:pt x="0" y="145344"/>
                    <a:pt x="0" y="145344"/>
                  </a:cubicBezTo>
                  <a:lnTo>
                    <a:pt x="90566" y="145344"/>
                  </a:lnTo>
                  <a:cubicBezTo>
                    <a:pt x="90566" y="145344"/>
                    <a:pt x="67461" y="127118"/>
                    <a:pt x="61815" y="108953"/>
                  </a:cubicBezTo>
                  <a:cubicBezTo>
                    <a:pt x="56150" y="90787"/>
                    <a:pt x="45283" y="0"/>
                    <a:pt x="452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16"/>
            <p:cNvSpPr/>
            <p:nvPr/>
          </p:nvSpPr>
          <p:spPr>
            <a:xfrm rot="5400000">
              <a:off x="1393631" y="3340764"/>
              <a:ext cx="277132" cy="444756"/>
            </a:xfrm>
            <a:custGeom>
              <a:rect b="b" l="l" r="r" t="t"/>
              <a:pathLst>
                <a:path extrusionOk="0" h="145345" w="90566">
                  <a:moveTo>
                    <a:pt x="45283" y="0"/>
                  </a:moveTo>
                  <a:cubicBezTo>
                    <a:pt x="45283" y="0"/>
                    <a:pt x="34436" y="90787"/>
                    <a:pt x="28771" y="108953"/>
                  </a:cubicBezTo>
                  <a:cubicBezTo>
                    <a:pt x="23105" y="127118"/>
                    <a:pt x="0" y="145344"/>
                    <a:pt x="0" y="145344"/>
                  </a:cubicBezTo>
                  <a:lnTo>
                    <a:pt x="90566" y="145344"/>
                  </a:lnTo>
                  <a:cubicBezTo>
                    <a:pt x="90566" y="145344"/>
                    <a:pt x="67461" y="127118"/>
                    <a:pt x="61815" y="108953"/>
                  </a:cubicBezTo>
                  <a:cubicBezTo>
                    <a:pt x="56150" y="90787"/>
                    <a:pt x="45283" y="0"/>
                    <a:pt x="452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16"/>
            <p:cNvSpPr/>
            <p:nvPr/>
          </p:nvSpPr>
          <p:spPr>
            <a:xfrm rot="5400000">
              <a:off x="1510031" y="3340764"/>
              <a:ext cx="277132" cy="444756"/>
            </a:xfrm>
            <a:custGeom>
              <a:rect b="b" l="l" r="r" t="t"/>
              <a:pathLst>
                <a:path extrusionOk="0" h="145345" w="90566">
                  <a:moveTo>
                    <a:pt x="45283" y="0"/>
                  </a:moveTo>
                  <a:cubicBezTo>
                    <a:pt x="45283" y="0"/>
                    <a:pt x="34436" y="90787"/>
                    <a:pt x="28771" y="108953"/>
                  </a:cubicBezTo>
                  <a:cubicBezTo>
                    <a:pt x="23105" y="127118"/>
                    <a:pt x="0" y="145344"/>
                    <a:pt x="0" y="145344"/>
                  </a:cubicBezTo>
                  <a:lnTo>
                    <a:pt x="90566" y="145344"/>
                  </a:lnTo>
                  <a:cubicBezTo>
                    <a:pt x="90566" y="145344"/>
                    <a:pt x="67461" y="127118"/>
                    <a:pt x="61815" y="108953"/>
                  </a:cubicBezTo>
                  <a:cubicBezTo>
                    <a:pt x="56150" y="90787"/>
                    <a:pt x="45283" y="0"/>
                    <a:pt x="452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16"/>
            <p:cNvSpPr/>
            <p:nvPr/>
          </p:nvSpPr>
          <p:spPr>
            <a:xfrm rot="5400000">
              <a:off x="1002025" y="3468525"/>
              <a:ext cx="219000" cy="1893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16"/>
            <p:cNvSpPr/>
            <p:nvPr/>
          </p:nvSpPr>
          <p:spPr>
            <a:xfrm>
              <a:off x="902950" y="3531250"/>
              <a:ext cx="194100" cy="63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7" name="Google Shape;367;p16"/>
          <p:cNvGrpSpPr/>
          <p:nvPr/>
        </p:nvGrpSpPr>
        <p:grpSpPr>
          <a:xfrm rot="10800000">
            <a:off x="130824" y="119701"/>
            <a:ext cx="669665" cy="364500"/>
            <a:chOff x="820137" y="4626950"/>
            <a:chExt cx="669665" cy="364500"/>
          </a:xfrm>
        </p:grpSpPr>
        <p:sp>
          <p:nvSpPr>
            <p:cNvPr id="368" name="Google Shape;368;p16"/>
            <p:cNvSpPr/>
            <p:nvPr/>
          </p:nvSpPr>
          <p:spPr>
            <a:xfrm>
              <a:off x="820137" y="4714550"/>
              <a:ext cx="115200" cy="189300"/>
            </a:xfrm>
            <a:prstGeom prst="ellipse">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16"/>
            <p:cNvSpPr/>
            <p:nvPr/>
          </p:nvSpPr>
          <p:spPr>
            <a:xfrm>
              <a:off x="909069" y="4676450"/>
              <a:ext cx="161100" cy="265500"/>
            </a:xfrm>
            <a:prstGeom prst="ellipse">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16"/>
            <p:cNvSpPr/>
            <p:nvPr/>
          </p:nvSpPr>
          <p:spPr>
            <a:xfrm>
              <a:off x="1044226" y="4626950"/>
              <a:ext cx="221400" cy="364500"/>
            </a:xfrm>
            <a:prstGeom prst="ellipse">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16"/>
            <p:cNvSpPr/>
            <p:nvPr/>
          </p:nvSpPr>
          <p:spPr>
            <a:xfrm>
              <a:off x="1239444" y="4676450"/>
              <a:ext cx="161100" cy="265500"/>
            </a:xfrm>
            <a:prstGeom prst="ellipse">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16"/>
            <p:cNvSpPr/>
            <p:nvPr/>
          </p:nvSpPr>
          <p:spPr>
            <a:xfrm>
              <a:off x="1374602" y="4714550"/>
              <a:ext cx="115200" cy="189300"/>
            </a:xfrm>
            <a:prstGeom prst="ellipse">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373" name="Google Shape;373;p16"/>
          <p:cNvCxnSpPr/>
          <p:nvPr/>
        </p:nvCxnSpPr>
        <p:spPr>
          <a:xfrm>
            <a:off x="1133713" y="301951"/>
            <a:ext cx="7886700" cy="0"/>
          </a:xfrm>
          <a:prstGeom prst="straightConnector1">
            <a:avLst/>
          </a:prstGeom>
          <a:noFill/>
          <a:ln cap="flat" cmpd="sng" w="9525">
            <a:solidFill>
              <a:schemeClr val="lt2"/>
            </a:solidFill>
            <a:prstDash val="solid"/>
            <a:round/>
            <a:headEnd len="med" w="med" type="none"/>
            <a:tailEnd len="med" w="med" type="none"/>
          </a:ln>
        </p:spPr>
      </p:cxnSp>
      <p:sp>
        <p:nvSpPr>
          <p:cNvPr id="374" name="Google Shape;374;p1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4">
    <p:spTree>
      <p:nvGrpSpPr>
        <p:cNvPr id="375" name="Shape 375"/>
        <p:cNvGrpSpPr/>
        <p:nvPr/>
      </p:nvGrpSpPr>
      <p:grpSpPr>
        <a:xfrm>
          <a:off x="0" y="0"/>
          <a:ext cx="0" cy="0"/>
          <a:chOff x="0" y="0"/>
          <a:chExt cx="0" cy="0"/>
        </a:xfrm>
      </p:grpSpPr>
      <p:sp>
        <p:nvSpPr>
          <p:cNvPr id="376" name="Google Shape;376;p17"/>
          <p:cNvSpPr txBox="1"/>
          <p:nvPr>
            <p:ph type="title"/>
          </p:nvPr>
        </p:nvSpPr>
        <p:spPr>
          <a:xfrm>
            <a:off x="3587425" y="2406725"/>
            <a:ext cx="4846500" cy="1333800"/>
          </a:xfrm>
          <a:prstGeom prst="rect">
            <a:avLst/>
          </a:prstGeom>
          <a:noFill/>
          <a:ln>
            <a:noFill/>
          </a:ln>
        </p:spPr>
        <p:txBody>
          <a:bodyPr anchorCtr="0" anchor="b" bIns="91425" lIns="91425" spcFirstLastPara="1" rIns="91425" wrap="square" tIns="91425">
            <a:noAutofit/>
          </a:bodyPr>
          <a:lstStyle>
            <a:lvl1pPr lvl="0" rtl="0" algn="r">
              <a:spcBef>
                <a:spcPts val="0"/>
              </a:spcBef>
              <a:spcAft>
                <a:spcPts val="0"/>
              </a:spcAft>
              <a:buSzPts val="3600"/>
              <a:buNone/>
              <a:defRPr sz="4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377" name="Google Shape;377;p17"/>
          <p:cNvSpPr txBox="1"/>
          <p:nvPr>
            <p:ph idx="1" type="subTitle"/>
          </p:nvPr>
        </p:nvSpPr>
        <p:spPr>
          <a:xfrm>
            <a:off x="3587425" y="3824149"/>
            <a:ext cx="4846500" cy="473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600"/>
              <a:buNone/>
              <a:defRPr sz="1800"/>
            </a:lvl1pPr>
            <a:lvl2pPr lvl="1" rtl="0" algn="r">
              <a:spcBef>
                <a:spcPts val="0"/>
              </a:spcBef>
              <a:spcAft>
                <a:spcPts val="0"/>
              </a:spcAft>
              <a:buSzPts val="1600"/>
              <a:buNone/>
              <a:defRPr/>
            </a:lvl2pPr>
            <a:lvl3pPr lvl="2" rtl="0" algn="r">
              <a:spcBef>
                <a:spcPts val="0"/>
              </a:spcBef>
              <a:spcAft>
                <a:spcPts val="0"/>
              </a:spcAft>
              <a:buSzPts val="1600"/>
              <a:buNone/>
              <a:defRPr/>
            </a:lvl3pPr>
            <a:lvl4pPr lvl="3" rtl="0" algn="r">
              <a:spcBef>
                <a:spcPts val="0"/>
              </a:spcBef>
              <a:spcAft>
                <a:spcPts val="0"/>
              </a:spcAft>
              <a:buSzPts val="1600"/>
              <a:buNone/>
              <a:defRPr/>
            </a:lvl4pPr>
            <a:lvl5pPr lvl="4" rtl="0" algn="r">
              <a:spcBef>
                <a:spcPts val="0"/>
              </a:spcBef>
              <a:spcAft>
                <a:spcPts val="0"/>
              </a:spcAft>
              <a:buSzPts val="1600"/>
              <a:buNone/>
              <a:defRPr/>
            </a:lvl5pPr>
            <a:lvl6pPr lvl="5" rtl="0" algn="r">
              <a:spcBef>
                <a:spcPts val="0"/>
              </a:spcBef>
              <a:spcAft>
                <a:spcPts val="0"/>
              </a:spcAft>
              <a:buSzPts val="1600"/>
              <a:buNone/>
              <a:defRPr/>
            </a:lvl6pPr>
            <a:lvl7pPr lvl="6" rtl="0" algn="r">
              <a:spcBef>
                <a:spcPts val="0"/>
              </a:spcBef>
              <a:spcAft>
                <a:spcPts val="0"/>
              </a:spcAft>
              <a:buSzPts val="1600"/>
              <a:buNone/>
              <a:defRPr/>
            </a:lvl7pPr>
            <a:lvl8pPr lvl="7" rtl="0" algn="r">
              <a:spcBef>
                <a:spcPts val="0"/>
              </a:spcBef>
              <a:spcAft>
                <a:spcPts val="0"/>
              </a:spcAft>
              <a:buSzPts val="1600"/>
              <a:buNone/>
              <a:defRPr/>
            </a:lvl8pPr>
            <a:lvl9pPr lvl="8" rtl="0" algn="r">
              <a:spcBef>
                <a:spcPts val="0"/>
              </a:spcBef>
              <a:spcAft>
                <a:spcPts val="0"/>
              </a:spcAft>
              <a:buSzPts val="1600"/>
              <a:buNone/>
              <a:defRPr/>
            </a:lvl9pPr>
          </a:lstStyle>
          <a:p/>
        </p:txBody>
      </p:sp>
      <p:sp>
        <p:nvSpPr>
          <p:cNvPr id="378" name="Google Shape;378;p17"/>
          <p:cNvSpPr txBox="1"/>
          <p:nvPr>
            <p:ph hasCustomPrompt="1" idx="2" type="title"/>
          </p:nvPr>
        </p:nvSpPr>
        <p:spPr>
          <a:xfrm flipH="1">
            <a:off x="4492225" y="643625"/>
            <a:ext cx="3941700" cy="1763100"/>
          </a:xfrm>
          <a:prstGeom prst="rect">
            <a:avLst/>
          </a:prstGeom>
          <a:noFill/>
          <a:ln>
            <a:noFill/>
          </a:ln>
        </p:spPr>
        <p:txBody>
          <a:bodyPr anchorCtr="0" anchor="ctr" bIns="91425" lIns="91425" spcFirstLastPara="1" rIns="91425" wrap="square" tIns="91425">
            <a:noAutofit/>
          </a:bodyPr>
          <a:lstStyle>
            <a:lvl1pPr lvl="0" rtl="0" algn="r">
              <a:spcBef>
                <a:spcPts val="0"/>
              </a:spcBef>
              <a:spcAft>
                <a:spcPts val="0"/>
              </a:spcAft>
              <a:buSzPts val="2500"/>
              <a:buNone/>
              <a:defRPr sz="10000">
                <a:solidFill>
                  <a:schemeClr val="accent1"/>
                </a:solidFill>
              </a:defRPr>
            </a:lvl1pPr>
            <a:lvl2pPr lvl="1" rtl="0" algn="r">
              <a:spcBef>
                <a:spcPts val="0"/>
              </a:spcBef>
              <a:spcAft>
                <a:spcPts val="0"/>
              </a:spcAft>
              <a:buClr>
                <a:schemeClr val="dk1"/>
              </a:buClr>
              <a:buSzPts val="2500"/>
              <a:buNone/>
              <a:defRPr sz="2500">
                <a:solidFill>
                  <a:schemeClr val="dk1"/>
                </a:solidFill>
              </a:defRPr>
            </a:lvl2pPr>
            <a:lvl3pPr lvl="2" rtl="0" algn="r">
              <a:spcBef>
                <a:spcPts val="0"/>
              </a:spcBef>
              <a:spcAft>
                <a:spcPts val="0"/>
              </a:spcAft>
              <a:buClr>
                <a:schemeClr val="dk1"/>
              </a:buClr>
              <a:buSzPts val="2500"/>
              <a:buNone/>
              <a:defRPr sz="2500">
                <a:solidFill>
                  <a:schemeClr val="dk1"/>
                </a:solidFill>
              </a:defRPr>
            </a:lvl3pPr>
            <a:lvl4pPr lvl="3" rtl="0" algn="r">
              <a:spcBef>
                <a:spcPts val="0"/>
              </a:spcBef>
              <a:spcAft>
                <a:spcPts val="0"/>
              </a:spcAft>
              <a:buClr>
                <a:schemeClr val="dk1"/>
              </a:buClr>
              <a:buSzPts val="2500"/>
              <a:buNone/>
              <a:defRPr sz="2500">
                <a:solidFill>
                  <a:schemeClr val="dk1"/>
                </a:solidFill>
              </a:defRPr>
            </a:lvl4pPr>
            <a:lvl5pPr lvl="4" rtl="0" algn="r">
              <a:spcBef>
                <a:spcPts val="0"/>
              </a:spcBef>
              <a:spcAft>
                <a:spcPts val="0"/>
              </a:spcAft>
              <a:buClr>
                <a:schemeClr val="dk1"/>
              </a:buClr>
              <a:buSzPts val="2500"/>
              <a:buNone/>
              <a:defRPr sz="2500">
                <a:solidFill>
                  <a:schemeClr val="dk1"/>
                </a:solidFill>
              </a:defRPr>
            </a:lvl5pPr>
            <a:lvl6pPr lvl="5" rtl="0" algn="r">
              <a:spcBef>
                <a:spcPts val="0"/>
              </a:spcBef>
              <a:spcAft>
                <a:spcPts val="0"/>
              </a:spcAft>
              <a:buClr>
                <a:schemeClr val="dk1"/>
              </a:buClr>
              <a:buSzPts val="2500"/>
              <a:buNone/>
              <a:defRPr sz="2500">
                <a:solidFill>
                  <a:schemeClr val="dk1"/>
                </a:solidFill>
              </a:defRPr>
            </a:lvl6pPr>
            <a:lvl7pPr lvl="6" rtl="0" algn="r">
              <a:spcBef>
                <a:spcPts val="0"/>
              </a:spcBef>
              <a:spcAft>
                <a:spcPts val="0"/>
              </a:spcAft>
              <a:buClr>
                <a:schemeClr val="dk1"/>
              </a:buClr>
              <a:buSzPts val="2500"/>
              <a:buNone/>
              <a:defRPr sz="2500">
                <a:solidFill>
                  <a:schemeClr val="dk1"/>
                </a:solidFill>
              </a:defRPr>
            </a:lvl7pPr>
            <a:lvl8pPr lvl="7" rtl="0" algn="r">
              <a:spcBef>
                <a:spcPts val="0"/>
              </a:spcBef>
              <a:spcAft>
                <a:spcPts val="0"/>
              </a:spcAft>
              <a:buClr>
                <a:schemeClr val="dk1"/>
              </a:buClr>
              <a:buSzPts val="2500"/>
              <a:buNone/>
              <a:defRPr sz="2500">
                <a:solidFill>
                  <a:schemeClr val="dk1"/>
                </a:solidFill>
              </a:defRPr>
            </a:lvl8pPr>
            <a:lvl9pPr lvl="8" rtl="0" algn="r">
              <a:spcBef>
                <a:spcPts val="0"/>
              </a:spcBef>
              <a:spcAft>
                <a:spcPts val="0"/>
              </a:spcAft>
              <a:buClr>
                <a:schemeClr val="dk1"/>
              </a:buClr>
              <a:buSzPts val="2500"/>
              <a:buNone/>
              <a:defRPr sz="2500">
                <a:solidFill>
                  <a:schemeClr val="dk1"/>
                </a:solidFill>
              </a:defRPr>
            </a:lvl9pPr>
          </a:lstStyle>
          <a:p>
            <a:r>
              <a:t>xx%</a:t>
            </a:r>
          </a:p>
        </p:txBody>
      </p:sp>
      <p:grpSp>
        <p:nvGrpSpPr>
          <p:cNvPr id="379" name="Google Shape;379;p17"/>
          <p:cNvGrpSpPr/>
          <p:nvPr/>
        </p:nvGrpSpPr>
        <p:grpSpPr>
          <a:xfrm flipH="1">
            <a:off x="119700" y="119700"/>
            <a:ext cx="669665" cy="364500"/>
            <a:chOff x="820137" y="4626950"/>
            <a:chExt cx="669665" cy="364500"/>
          </a:xfrm>
        </p:grpSpPr>
        <p:sp>
          <p:nvSpPr>
            <p:cNvPr id="380" name="Google Shape;380;p17"/>
            <p:cNvSpPr/>
            <p:nvPr/>
          </p:nvSpPr>
          <p:spPr>
            <a:xfrm>
              <a:off x="820137" y="4714550"/>
              <a:ext cx="115200" cy="189300"/>
            </a:xfrm>
            <a:prstGeom prst="ellipse">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17"/>
            <p:cNvSpPr/>
            <p:nvPr/>
          </p:nvSpPr>
          <p:spPr>
            <a:xfrm>
              <a:off x="909069" y="4676450"/>
              <a:ext cx="161100" cy="265500"/>
            </a:xfrm>
            <a:prstGeom prst="ellipse">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17"/>
            <p:cNvSpPr/>
            <p:nvPr/>
          </p:nvSpPr>
          <p:spPr>
            <a:xfrm>
              <a:off x="1044226" y="4626950"/>
              <a:ext cx="221400" cy="364500"/>
            </a:xfrm>
            <a:prstGeom prst="ellipse">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17"/>
            <p:cNvSpPr/>
            <p:nvPr/>
          </p:nvSpPr>
          <p:spPr>
            <a:xfrm>
              <a:off x="1239444" y="4676450"/>
              <a:ext cx="161100" cy="265500"/>
            </a:xfrm>
            <a:prstGeom prst="ellipse">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17"/>
            <p:cNvSpPr/>
            <p:nvPr/>
          </p:nvSpPr>
          <p:spPr>
            <a:xfrm>
              <a:off x="1374602" y="4714550"/>
              <a:ext cx="115200" cy="189300"/>
            </a:xfrm>
            <a:prstGeom prst="ellipse">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385" name="Google Shape;385;p17"/>
          <p:cNvCxnSpPr/>
          <p:nvPr/>
        </p:nvCxnSpPr>
        <p:spPr>
          <a:xfrm rot="10800000">
            <a:off x="1080602" y="301950"/>
            <a:ext cx="7947600" cy="0"/>
          </a:xfrm>
          <a:prstGeom prst="straightConnector1">
            <a:avLst/>
          </a:prstGeom>
          <a:noFill/>
          <a:ln cap="flat" cmpd="sng" w="9525">
            <a:solidFill>
              <a:schemeClr val="lt2"/>
            </a:solidFill>
            <a:prstDash val="solid"/>
            <a:round/>
            <a:headEnd len="med" w="med" type="none"/>
            <a:tailEnd len="med" w="med" type="none"/>
          </a:ln>
        </p:spPr>
      </p:cxnSp>
      <p:pic>
        <p:nvPicPr>
          <p:cNvPr id="386" name="Google Shape;386;p17"/>
          <p:cNvPicPr preferRelativeResize="0"/>
          <p:nvPr/>
        </p:nvPicPr>
        <p:blipFill>
          <a:blip r:embed="rId2">
            <a:alphaModFix/>
          </a:blip>
          <a:stretch>
            <a:fillRect/>
          </a:stretch>
        </p:blipFill>
        <p:spPr>
          <a:xfrm>
            <a:off x="8267341" y="4656775"/>
            <a:ext cx="756950" cy="364450"/>
          </a:xfrm>
          <a:prstGeom prst="rect">
            <a:avLst/>
          </a:prstGeom>
          <a:noFill/>
          <a:ln>
            <a:noFill/>
          </a:ln>
        </p:spPr>
      </p:pic>
      <p:cxnSp>
        <p:nvCxnSpPr>
          <p:cNvPr id="387" name="Google Shape;387;p17"/>
          <p:cNvCxnSpPr/>
          <p:nvPr/>
        </p:nvCxnSpPr>
        <p:spPr>
          <a:xfrm>
            <a:off x="550053" y="4839000"/>
            <a:ext cx="7513200" cy="0"/>
          </a:xfrm>
          <a:prstGeom prst="straightConnector1">
            <a:avLst/>
          </a:prstGeom>
          <a:noFill/>
          <a:ln cap="flat" cmpd="sng" w="9525">
            <a:solidFill>
              <a:schemeClr val="lt2"/>
            </a:solidFill>
            <a:prstDash val="solid"/>
            <a:round/>
            <a:headEnd len="med" w="med" type="none"/>
            <a:tailEnd len="med" w="med" type="none"/>
          </a:ln>
        </p:spPr>
      </p:cxnSp>
      <p:grpSp>
        <p:nvGrpSpPr>
          <p:cNvPr id="388" name="Google Shape;388;p17"/>
          <p:cNvGrpSpPr/>
          <p:nvPr/>
        </p:nvGrpSpPr>
        <p:grpSpPr>
          <a:xfrm flipH="1">
            <a:off x="119712" y="4714427"/>
            <a:ext cx="249077" cy="249130"/>
            <a:chOff x="14100350" y="881425"/>
            <a:chExt cx="2338750" cy="2339250"/>
          </a:xfrm>
        </p:grpSpPr>
        <p:sp>
          <p:nvSpPr>
            <p:cNvPr id="389" name="Google Shape;389;p17"/>
            <p:cNvSpPr/>
            <p:nvPr/>
          </p:nvSpPr>
          <p:spPr>
            <a:xfrm>
              <a:off x="14100350" y="2045225"/>
              <a:ext cx="1128550" cy="612950"/>
            </a:xfrm>
            <a:custGeom>
              <a:rect b="b" l="l" r="r" t="t"/>
              <a:pathLst>
                <a:path extrusionOk="0" h="24518" w="45142">
                  <a:moveTo>
                    <a:pt x="45142" y="1"/>
                  </a:moveTo>
                  <a:lnTo>
                    <a:pt x="17097" y="4638"/>
                  </a:lnTo>
                  <a:lnTo>
                    <a:pt x="0" y="7461"/>
                  </a:lnTo>
                  <a:cubicBezTo>
                    <a:pt x="988" y="13630"/>
                    <a:pt x="3145" y="19376"/>
                    <a:pt x="6230" y="24517"/>
                  </a:cubicBezTo>
                  <a:lnTo>
                    <a:pt x="21089" y="15162"/>
                  </a:lnTo>
                  <a:lnTo>
                    <a:pt x="4514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17"/>
            <p:cNvSpPr/>
            <p:nvPr/>
          </p:nvSpPr>
          <p:spPr>
            <a:xfrm>
              <a:off x="14553475" y="2045725"/>
              <a:ext cx="675425" cy="1145700"/>
            </a:xfrm>
            <a:custGeom>
              <a:rect b="b" l="l" r="r" t="t"/>
              <a:pathLst>
                <a:path extrusionOk="0" h="45828" w="27017">
                  <a:moveTo>
                    <a:pt x="27017" y="1"/>
                  </a:moveTo>
                  <a:lnTo>
                    <a:pt x="10464" y="23106"/>
                  </a:lnTo>
                  <a:lnTo>
                    <a:pt x="0" y="37723"/>
                  </a:lnTo>
                  <a:cubicBezTo>
                    <a:pt x="4879" y="41433"/>
                    <a:pt x="10505" y="44235"/>
                    <a:pt x="16613" y="45828"/>
                  </a:cubicBezTo>
                  <a:lnTo>
                    <a:pt x="20726" y="27703"/>
                  </a:lnTo>
                  <a:lnTo>
                    <a:pt x="2701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17"/>
            <p:cNvSpPr/>
            <p:nvPr/>
          </p:nvSpPr>
          <p:spPr>
            <a:xfrm>
              <a:off x="15229400" y="2045225"/>
              <a:ext cx="1195100" cy="710225"/>
            </a:xfrm>
            <a:custGeom>
              <a:rect b="b" l="l" r="r" t="t"/>
              <a:pathLst>
                <a:path extrusionOk="0" h="28409" w="47804">
                  <a:moveTo>
                    <a:pt x="0" y="1"/>
                  </a:moveTo>
                  <a:lnTo>
                    <a:pt x="23105" y="16574"/>
                  </a:lnTo>
                  <a:lnTo>
                    <a:pt x="39618" y="28408"/>
                  </a:lnTo>
                  <a:cubicBezTo>
                    <a:pt x="43468" y="23267"/>
                    <a:pt x="46291" y="17320"/>
                    <a:pt x="47803" y="10888"/>
                  </a:cubicBezTo>
                  <a:lnTo>
                    <a:pt x="27702" y="6311"/>
                  </a:lnTo>
                  <a:lnTo>
                    <a:pt x="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17"/>
            <p:cNvSpPr/>
            <p:nvPr/>
          </p:nvSpPr>
          <p:spPr>
            <a:xfrm>
              <a:off x="15228875" y="2045225"/>
              <a:ext cx="643200" cy="1175450"/>
            </a:xfrm>
            <a:custGeom>
              <a:rect b="b" l="l" r="r" t="t"/>
              <a:pathLst>
                <a:path extrusionOk="0" h="47018" w="25728">
                  <a:moveTo>
                    <a:pt x="1" y="1"/>
                  </a:moveTo>
                  <a:lnTo>
                    <a:pt x="4638" y="28066"/>
                  </a:lnTo>
                  <a:lnTo>
                    <a:pt x="7783" y="47017"/>
                  </a:lnTo>
                  <a:cubicBezTo>
                    <a:pt x="14255" y="46191"/>
                    <a:pt x="20344" y="44054"/>
                    <a:pt x="25727" y="40868"/>
                  </a:cubicBezTo>
                  <a:lnTo>
                    <a:pt x="15162" y="24074"/>
                  </a:ln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17"/>
            <p:cNvSpPr/>
            <p:nvPr/>
          </p:nvSpPr>
          <p:spPr>
            <a:xfrm>
              <a:off x="14609925" y="883425"/>
              <a:ext cx="619500" cy="1161825"/>
            </a:xfrm>
            <a:custGeom>
              <a:rect b="b" l="l" r="r" t="t"/>
              <a:pathLst>
                <a:path extrusionOk="0" h="46473" w="24780">
                  <a:moveTo>
                    <a:pt x="17097" y="1"/>
                  </a:moveTo>
                  <a:cubicBezTo>
                    <a:pt x="10868" y="1251"/>
                    <a:pt x="5081" y="3710"/>
                    <a:pt x="0" y="7138"/>
                  </a:cubicBezTo>
                  <a:lnTo>
                    <a:pt x="9618" y="22420"/>
                  </a:lnTo>
                  <a:lnTo>
                    <a:pt x="24779" y="46473"/>
                  </a:lnTo>
                  <a:lnTo>
                    <a:pt x="20142" y="18428"/>
                  </a:lnTo>
                  <a:lnTo>
                    <a:pt x="1709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17"/>
            <p:cNvSpPr/>
            <p:nvPr/>
          </p:nvSpPr>
          <p:spPr>
            <a:xfrm>
              <a:off x="14113450" y="1375375"/>
              <a:ext cx="1115975" cy="670375"/>
            </a:xfrm>
            <a:custGeom>
              <a:rect b="b" l="l" r="r" t="t"/>
              <a:pathLst>
                <a:path extrusionOk="0" h="26815" w="44639">
                  <a:moveTo>
                    <a:pt x="7218" y="0"/>
                  </a:moveTo>
                  <a:cubicBezTo>
                    <a:pt x="3811" y="4940"/>
                    <a:pt x="1311" y="10585"/>
                    <a:pt x="0" y="16654"/>
                  </a:cubicBezTo>
                  <a:lnTo>
                    <a:pt x="16916" y="20504"/>
                  </a:lnTo>
                  <a:lnTo>
                    <a:pt x="44638" y="26815"/>
                  </a:lnTo>
                  <a:lnTo>
                    <a:pt x="21533" y="10242"/>
                  </a:lnTo>
                  <a:lnTo>
                    <a:pt x="721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17"/>
            <p:cNvSpPr/>
            <p:nvPr/>
          </p:nvSpPr>
          <p:spPr>
            <a:xfrm>
              <a:off x="15228875" y="1395025"/>
              <a:ext cx="1210225" cy="650225"/>
            </a:xfrm>
            <a:custGeom>
              <a:rect b="b" l="l" r="r" t="t"/>
              <a:pathLst>
                <a:path extrusionOk="0" h="26009" w="48409">
                  <a:moveTo>
                    <a:pt x="41312" y="1"/>
                  </a:moveTo>
                  <a:lnTo>
                    <a:pt x="24074" y="10868"/>
                  </a:lnTo>
                  <a:lnTo>
                    <a:pt x="1" y="26009"/>
                  </a:lnTo>
                  <a:lnTo>
                    <a:pt x="1" y="26009"/>
                  </a:lnTo>
                  <a:lnTo>
                    <a:pt x="28066" y="21392"/>
                  </a:lnTo>
                  <a:lnTo>
                    <a:pt x="48409" y="18025"/>
                  </a:lnTo>
                  <a:cubicBezTo>
                    <a:pt x="47300" y="11472"/>
                    <a:pt x="44840" y="5363"/>
                    <a:pt x="4131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17"/>
            <p:cNvSpPr/>
            <p:nvPr/>
          </p:nvSpPr>
          <p:spPr>
            <a:xfrm>
              <a:off x="15229400" y="881425"/>
              <a:ext cx="704150" cy="1163825"/>
            </a:xfrm>
            <a:custGeom>
              <a:rect b="b" l="l" r="r" t="t"/>
              <a:pathLst>
                <a:path extrusionOk="0" h="46553" w="28166">
                  <a:moveTo>
                    <a:pt x="10585" y="0"/>
                  </a:moveTo>
                  <a:lnTo>
                    <a:pt x="6290" y="18851"/>
                  </a:lnTo>
                  <a:lnTo>
                    <a:pt x="0" y="46553"/>
                  </a:lnTo>
                  <a:lnTo>
                    <a:pt x="16553" y="23448"/>
                  </a:lnTo>
                  <a:lnTo>
                    <a:pt x="28166" y="7258"/>
                  </a:lnTo>
                  <a:cubicBezTo>
                    <a:pt x="22944" y="3730"/>
                    <a:pt x="16996" y="1230"/>
                    <a:pt x="1058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7" name="Google Shape;397;p1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CUSTOM_4_1">
    <p:spTree>
      <p:nvGrpSpPr>
        <p:cNvPr id="398" name="Shape 398"/>
        <p:cNvGrpSpPr/>
        <p:nvPr/>
      </p:nvGrpSpPr>
      <p:grpSpPr>
        <a:xfrm>
          <a:off x="0" y="0"/>
          <a:ext cx="0" cy="0"/>
          <a:chOff x="0" y="0"/>
          <a:chExt cx="0" cy="0"/>
        </a:xfrm>
      </p:grpSpPr>
      <p:sp>
        <p:nvSpPr>
          <p:cNvPr id="399" name="Google Shape;399;p18"/>
          <p:cNvSpPr txBox="1"/>
          <p:nvPr>
            <p:ph type="title"/>
          </p:nvPr>
        </p:nvSpPr>
        <p:spPr>
          <a:xfrm>
            <a:off x="710125" y="2406725"/>
            <a:ext cx="5190600" cy="13338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SzPts val="3600"/>
              <a:buNone/>
              <a:defRPr sz="4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400" name="Google Shape;400;p18"/>
          <p:cNvSpPr txBox="1"/>
          <p:nvPr>
            <p:ph idx="1" type="subTitle"/>
          </p:nvPr>
        </p:nvSpPr>
        <p:spPr>
          <a:xfrm>
            <a:off x="710125" y="3824146"/>
            <a:ext cx="5190600" cy="473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800"/>
            </a:lvl1pPr>
            <a:lvl2pPr lvl="1" rtl="0" algn="r">
              <a:spcBef>
                <a:spcPts val="0"/>
              </a:spcBef>
              <a:spcAft>
                <a:spcPts val="0"/>
              </a:spcAft>
              <a:buSzPts val="1600"/>
              <a:buNone/>
              <a:defRPr/>
            </a:lvl2pPr>
            <a:lvl3pPr lvl="2" rtl="0" algn="r">
              <a:spcBef>
                <a:spcPts val="0"/>
              </a:spcBef>
              <a:spcAft>
                <a:spcPts val="0"/>
              </a:spcAft>
              <a:buSzPts val="1600"/>
              <a:buNone/>
              <a:defRPr/>
            </a:lvl3pPr>
            <a:lvl4pPr lvl="3" rtl="0" algn="r">
              <a:spcBef>
                <a:spcPts val="0"/>
              </a:spcBef>
              <a:spcAft>
                <a:spcPts val="0"/>
              </a:spcAft>
              <a:buSzPts val="1600"/>
              <a:buNone/>
              <a:defRPr/>
            </a:lvl4pPr>
            <a:lvl5pPr lvl="4" rtl="0" algn="r">
              <a:spcBef>
                <a:spcPts val="0"/>
              </a:spcBef>
              <a:spcAft>
                <a:spcPts val="0"/>
              </a:spcAft>
              <a:buSzPts val="1600"/>
              <a:buNone/>
              <a:defRPr/>
            </a:lvl5pPr>
            <a:lvl6pPr lvl="5" rtl="0" algn="r">
              <a:spcBef>
                <a:spcPts val="0"/>
              </a:spcBef>
              <a:spcAft>
                <a:spcPts val="0"/>
              </a:spcAft>
              <a:buSzPts val="1600"/>
              <a:buNone/>
              <a:defRPr/>
            </a:lvl6pPr>
            <a:lvl7pPr lvl="6" rtl="0" algn="r">
              <a:spcBef>
                <a:spcPts val="0"/>
              </a:spcBef>
              <a:spcAft>
                <a:spcPts val="0"/>
              </a:spcAft>
              <a:buSzPts val="1600"/>
              <a:buNone/>
              <a:defRPr/>
            </a:lvl7pPr>
            <a:lvl8pPr lvl="7" rtl="0" algn="r">
              <a:spcBef>
                <a:spcPts val="0"/>
              </a:spcBef>
              <a:spcAft>
                <a:spcPts val="0"/>
              </a:spcAft>
              <a:buSzPts val="1600"/>
              <a:buNone/>
              <a:defRPr/>
            </a:lvl8pPr>
            <a:lvl9pPr lvl="8" rtl="0" algn="r">
              <a:spcBef>
                <a:spcPts val="0"/>
              </a:spcBef>
              <a:spcAft>
                <a:spcPts val="0"/>
              </a:spcAft>
              <a:buSzPts val="1600"/>
              <a:buNone/>
              <a:defRPr/>
            </a:lvl9pPr>
          </a:lstStyle>
          <a:p/>
        </p:txBody>
      </p:sp>
      <p:sp>
        <p:nvSpPr>
          <p:cNvPr id="401" name="Google Shape;401;p18"/>
          <p:cNvSpPr txBox="1"/>
          <p:nvPr>
            <p:ph hasCustomPrompt="1" idx="2" type="title"/>
          </p:nvPr>
        </p:nvSpPr>
        <p:spPr>
          <a:xfrm flipH="1">
            <a:off x="710125" y="643625"/>
            <a:ext cx="3437700" cy="17631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2500"/>
              <a:buNone/>
              <a:defRPr sz="10000">
                <a:solidFill>
                  <a:schemeClr val="accent2"/>
                </a:solidFill>
              </a:defRPr>
            </a:lvl1pPr>
            <a:lvl2pPr lvl="1" rtl="0" algn="r">
              <a:spcBef>
                <a:spcPts val="0"/>
              </a:spcBef>
              <a:spcAft>
                <a:spcPts val="0"/>
              </a:spcAft>
              <a:buClr>
                <a:schemeClr val="dk1"/>
              </a:buClr>
              <a:buSzPts val="2500"/>
              <a:buNone/>
              <a:defRPr sz="2500">
                <a:solidFill>
                  <a:schemeClr val="dk1"/>
                </a:solidFill>
              </a:defRPr>
            </a:lvl2pPr>
            <a:lvl3pPr lvl="2" rtl="0" algn="r">
              <a:spcBef>
                <a:spcPts val="0"/>
              </a:spcBef>
              <a:spcAft>
                <a:spcPts val="0"/>
              </a:spcAft>
              <a:buClr>
                <a:schemeClr val="dk1"/>
              </a:buClr>
              <a:buSzPts val="2500"/>
              <a:buNone/>
              <a:defRPr sz="2500">
                <a:solidFill>
                  <a:schemeClr val="dk1"/>
                </a:solidFill>
              </a:defRPr>
            </a:lvl3pPr>
            <a:lvl4pPr lvl="3" rtl="0" algn="r">
              <a:spcBef>
                <a:spcPts val="0"/>
              </a:spcBef>
              <a:spcAft>
                <a:spcPts val="0"/>
              </a:spcAft>
              <a:buClr>
                <a:schemeClr val="dk1"/>
              </a:buClr>
              <a:buSzPts val="2500"/>
              <a:buNone/>
              <a:defRPr sz="2500">
                <a:solidFill>
                  <a:schemeClr val="dk1"/>
                </a:solidFill>
              </a:defRPr>
            </a:lvl4pPr>
            <a:lvl5pPr lvl="4" rtl="0" algn="r">
              <a:spcBef>
                <a:spcPts val="0"/>
              </a:spcBef>
              <a:spcAft>
                <a:spcPts val="0"/>
              </a:spcAft>
              <a:buClr>
                <a:schemeClr val="dk1"/>
              </a:buClr>
              <a:buSzPts val="2500"/>
              <a:buNone/>
              <a:defRPr sz="2500">
                <a:solidFill>
                  <a:schemeClr val="dk1"/>
                </a:solidFill>
              </a:defRPr>
            </a:lvl5pPr>
            <a:lvl6pPr lvl="5" rtl="0" algn="r">
              <a:spcBef>
                <a:spcPts val="0"/>
              </a:spcBef>
              <a:spcAft>
                <a:spcPts val="0"/>
              </a:spcAft>
              <a:buClr>
                <a:schemeClr val="dk1"/>
              </a:buClr>
              <a:buSzPts val="2500"/>
              <a:buNone/>
              <a:defRPr sz="2500">
                <a:solidFill>
                  <a:schemeClr val="dk1"/>
                </a:solidFill>
              </a:defRPr>
            </a:lvl6pPr>
            <a:lvl7pPr lvl="6" rtl="0" algn="r">
              <a:spcBef>
                <a:spcPts val="0"/>
              </a:spcBef>
              <a:spcAft>
                <a:spcPts val="0"/>
              </a:spcAft>
              <a:buClr>
                <a:schemeClr val="dk1"/>
              </a:buClr>
              <a:buSzPts val="2500"/>
              <a:buNone/>
              <a:defRPr sz="2500">
                <a:solidFill>
                  <a:schemeClr val="dk1"/>
                </a:solidFill>
              </a:defRPr>
            </a:lvl7pPr>
            <a:lvl8pPr lvl="7" rtl="0" algn="r">
              <a:spcBef>
                <a:spcPts val="0"/>
              </a:spcBef>
              <a:spcAft>
                <a:spcPts val="0"/>
              </a:spcAft>
              <a:buClr>
                <a:schemeClr val="dk1"/>
              </a:buClr>
              <a:buSzPts val="2500"/>
              <a:buNone/>
              <a:defRPr sz="2500">
                <a:solidFill>
                  <a:schemeClr val="dk1"/>
                </a:solidFill>
              </a:defRPr>
            </a:lvl8pPr>
            <a:lvl9pPr lvl="8" rtl="0" algn="r">
              <a:spcBef>
                <a:spcPts val="0"/>
              </a:spcBef>
              <a:spcAft>
                <a:spcPts val="0"/>
              </a:spcAft>
              <a:buClr>
                <a:schemeClr val="dk1"/>
              </a:buClr>
              <a:buSzPts val="2500"/>
              <a:buNone/>
              <a:defRPr sz="2500">
                <a:solidFill>
                  <a:schemeClr val="dk1"/>
                </a:solidFill>
              </a:defRPr>
            </a:lvl9pPr>
          </a:lstStyle>
          <a:p>
            <a:r>
              <a:t>xx%</a:t>
            </a:r>
          </a:p>
        </p:txBody>
      </p:sp>
      <p:grpSp>
        <p:nvGrpSpPr>
          <p:cNvPr id="402" name="Google Shape;402;p18"/>
          <p:cNvGrpSpPr/>
          <p:nvPr/>
        </p:nvGrpSpPr>
        <p:grpSpPr>
          <a:xfrm>
            <a:off x="4237174" y="4656775"/>
            <a:ext cx="669665" cy="364500"/>
            <a:chOff x="820137" y="4626950"/>
            <a:chExt cx="669665" cy="364500"/>
          </a:xfrm>
        </p:grpSpPr>
        <p:sp>
          <p:nvSpPr>
            <p:cNvPr id="403" name="Google Shape;403;p18"/>
            <p:cNvSpPr/>
            <p:nvPr/>
          </p:nvSpPr>
          <p:spPr>
            <a:xfrm>
              <a:off x="820137" y="4714550"/>
              <a:ext cx="115200" cy="189300"/>
            </a:xfrm>
            <a:prstGeom prst="ellipse">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18"/>
            <p:cNvSpPr/>
            <p:nvPr/>
          </p:nvSpPr>
          <p:spPr>
            <a:xfrm>
              <a:off x="909069" y="4676450"/>
              <a:ext cx="161100" cy="265500"/>
            </a:xfrm>
            <a:prstGeom prst="ellipse">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18"/>
            <p:cNvSpPr/>
            <p:nvPr/>
          </p:nvSpPr>
          <p:spPr>
            <a:xfrm>
              <a:off x="1044226" y="4626950"/>
              <a:ext cx="221400" cy="364500"/>
            </a:xfrm>
            <a:prstGeom prst="ellipse">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18"/>
            <p:cNvSpPr/>
            <p:nvPr/>
          </p:nvSpPr>
          <p:spPr>
            <a:xfrm>
              <a:off x="1239444" y="4676450"/>
              <a:ext cx="161100" cy="265500"/>
            </a:xfrm>
            <a:prstGeom prst="ellipse">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18"/>
            <p:cNvSpPr/>
            <p:nvPr/>
          </p:nvSpPr>
          <p:spPr>
            <a:xfrm>
              <a:off x="1374602" y="4714550"/>
              <a:ext cx="115200" cy="189300"/>
            </a:xfrm>
            <a:prstGeom prst="ellipse">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408" name="Google Shape;408;p18"/>
          <p:cNvCxnSpPr/>
          <p:nvPr/>
        </p:nvCxnSpPr>
        <p:spPr>
          <a:xfrm rot="10800000">
            <a:off x="130850" y="4839025"/>
            <a:ext cx="3773100" cy="0"/>
          </a:xfrm>
          <a:prstGeom prst="straightConnector1">
            <a:avLst/>
          </a:prstGeom>
          <a:noFill/>
          <a:ln cap="flat" cmpd="sng" w="9525">
            <a:solidFill>
              <a:schemeClr val="lt2"/>
            </a:solidFill>
            <a:prstDash val="solid"/>
            <a:round/>
            <a:headEnd len="med" w="med" type="none"/>
            <a:tailEnd len="med" w="med" type="none"/>
          </a:ln>
        </p:spPr>
      </p:cxnSp>
      <p:cxnSp>
        <p:nvCxnSpPr>
          <p:cNvPr id="409" name="Google Shape;409;p18"/>
          <p:cNvCxnSpPr/>
          <p:nvPr/>
        </p:nvCxnSpPr>
        <p:spPr>
          <a:xfrm rot="10800000">
            <a:off x="5240075" y="4839025"/>
            <a:ext cx="3773100" cy="0"/>
          </a:xfrm>
          <a:prstGeom prst="straightConnector1">
            <a:avLst/>
          </a:prstGeom>
          <a:noFill/>
          <a:ln cap="flat" cmpd="sng" w="9525">
            <a:solidFill>
              <a:schemeClr val="lt2"/>
            </a:solidFill>
            <a:prstDash val="solid"/>
            <a:round/>
            <a:headEnd len="med" w="med" type="none"/>
            <a:tailEnd len="med" w="med" type="none"/>
          </a:ln>
        </p:spPr>
      </p:cxnSp>
      <p:grpSp>
        <p:nvGrpSpPr>
          <p:cNvPr id="410" name="Google Shape;410;p18"/>
          <p:cNvGrpSpPr/>
          <p:nvPr/>
        </p:nvGrpSpPr>
        <p:grpSpPr>
          <a:xfrm rot="-5400000">
            <a:off x="8387500" y="3863976"/>
            <a:ext cx="968024" cy="277132"/>
            <a:chOff x="902950" y="3424576"/>
            <a:chExt cx="968024" cy="277132"/>
          </a:xfrm>
        </p:grpSpPr>
        <p:sp>
          <p:nvSpPr>
            <p:cNvPr id="411" name="Google Shape;411;p18"/>
            <p:cNvSpPr/>
            <p:nvPr/>
          </p:nvSpPr>
          <p:spPr>
            <a:xfrm rot="5400000">
              <a:off x="1199581" y="3340764"/>
              <a:ext cx="277132" cy="444756"/>
            </a:xfrm>
            <a:custGeom>
              <a:rect b="b" l="l" r="r" t="t"/>
              <a:pathLst>
                <a:path extrusionOk="0" h="145345" w="90566">
                  <a:moveTo>
                    <a:pt x="45283" y="0"/>
                  </a:moveTo>
                  <a:cubicBezTo>
                    <a:pt x="45283" y="0"/>
                    <a:pt x="34436" y="90787"/>
                    <a:pt x="28771" y="108953"/>
                  </a:cubicBezTo>
                  <a:cubicBezTo>
                    <a:pt x="23105" y="127118"/>
                    <a:pt x="0" y="145344"/>
                    <a:pt x="0" y="145344"/>
                  </a:cubicBezTo>
                  <a:lnTo>
                    <a:pt x="90566" y="145344"/>
                  </a:lnTo>
                  <a:cubicBezTo>
                    <a:pt x="90566" y="145344"/>
                    <a:pt x="67461" y="127118"/>
                    <a:pt x="61815" y="108953"/>
                  </a:cubicBezTo>
                  <a:cubicBezTo>
                    <a:pt x="56150" y="90787"/>
                    <a:pt x="45283" y="0"/>
                    <a:pt x="452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18"/>
            <p:cNvSpPr/>
            <p:nvPr/>
          </p:nvSpPr>
          <p:spPr>
            <a:xfrm rot="5400000">
              <a:off x="1393631" y="3340764"/>
              <a:ext cx="277132" cy="444756"/>
            </a:xfrm>
            <a:custGeom>
              <a:rect b="b" l="l" r="r" t="t"/>
              <a:pathLst>
                <a:path extrusionOk="0" h="145345" w="90566">
                  <a:moveTo>
                    <a:pt x="45283" y="0"/>
                  </a:moveTo>
                  <a:cubicBezTo>
                    <a:pt x="45283" y="0"/>
                    <a:pt x="34436" y="90787"/>
                    <a:pt x="28771" y="108953"/>
                  </a:cubicBezTo>
                  <a:cubicBezTo>
                    <a:pt x="23105" y="127118"/>
                    <a:pt x="0" y="145344"/>
                    <a:pt x="0" y="145344"/>
                  </a:cubicBezTo>
                  <a:lnTo>
                    <a:pt x="90566" y="145344"/>
                  </a:lnTo>
                  <a:cubicBezTo>
                    <a:pt x="90566" y="145344"/>
                    <a:pt x="67461" y="127118"/>
                    <a:pt x="61815" y="108953"/>
                  </a:cubicBezTo>
                  <a:cubicBezTo>
                    <a:pt x="56150" y="90787"/>
                    <a:pt x="45283" y="0"/>
                    <a:pt x="452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18"/>
            <p:cNvSpPr/>
            <p:nvPr/>
          </p:nvSpPr>
          <p:spPr>
            <a:xfrm rot="5400000">
              <a:off x="1510031" y="3340764"/>
              <a:ext cx="277132" cy="444756"/>
            </a:xfrm>
            <a:custGeom>
              <a:rect b="b" l="l" r="r" t="t"/>
              <a:pathLst>
                <a:path extrusionOk="0" h="145345" w="90566">
                  <a:moveTo>
                    <a:pt x="45283" y="0"/>
                  </a:moveTo>
                  <a:cubicBezTo>
                    <a:pt x="45283" y="0"/>
                    <a:pt x="34436" y="90787"/>
                    <a:pt x="28771" y="108953"/>
                  </a:cubicBezTo>
                  <a:cubicBezTo>
                    <a:pt x="23105" y="127118"/>
                    <a:pt x="0" y="145344"/>
                    <a:pt x="0" y="145344"/>
                  </a:cubicBezTo>
                  <a:lnTo>
                    <a:pt x="90566" y="145344"/>
                  </a:lnTo>
                  <a:cubicBezTo>
                    <a:pt x="90566" y="145344"/>
                    <a:pt x="67461" y="127118"/>
                    <a:pt x="61815" y="108953"/>
                  </a:cubicBezTo>
                  <a:cubicBezTo>
                    <a:pt x="56150" y="90787"/>
                    <a:pt x="45283" y="0"/>
                    <a:pt x="452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18"/>
            <p:cNvSpPr/>
            <p:nvPr/>
          </p:nvSpPr>
          <p:spPr>
            <a:xfrm rot="5400000">
              <a:off x="1002025" y="3468525"/>
              <a:ext cx="219000" cy="1893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18"/>
            <p:cNvSpPr/>
            <p:nvPr/>
          </p:nvSpPr>
          <p:spPr>
            <a:xfrm>
              <a:off x="902950" y="3531250"/>
              <a:ext cx="194100" cy="63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6" name="Google Shape;416;p18"/>
          <p:cNvGrpSpPr/>
          <p:nvPr/>
        </p:nvGrpSpPr>
        <p:grpSpPr>
          <a:xfrm flipH="1">
            <a:off x="8775212" y="177390"/>
            <a:ext cx="249077" cy="249130"/>
            <a:chOff x="14100350" y="881425"/>
            <a:chExt cx="2338750" cy="2339250"/>
          </a:xfrm>
        </p:grpSpPr>
        <p:sp>
          <p:nvSpPr>
            <p:cNvPr id="417" name="Google Shape;417;p18"/>
            <p:cNvSpPr/>
            <p:nvPr/>
          </p:nvSpPr>
          <p:spPr>
            <a:xfrm>
              <a:off x="14100350" y="2045225"/>
              <a:ext cx="1128550" cy="612950"/>
            </a:xfrm>
            <a:custGeom>
              <a:rect b="b" l="l" r="r" t="t"/>
              <a:pathLst>
                <a:path extrusionOk="0" h="24518" w="45142">
                  <a:moveTo>
                    <a:pt x="45142" y="1"/>
                  </a:moveTo>
                  <a:lnTo>
                    <a:pt x="17097" y="4638"/>
                  </a:lnTo>
                  <a:lnTo>
                    <a:pt x="0" y="7461"/>
                  </a:lnTo>
                  <a:cubicBezTo>
                    <a:pt x="988" y="13630"/>
                    <a:pt x="3145" y="19376"/>
                    <a:pt x="6230" y="24517"/>
                  </a:cubicBezTo>
                  <a:lnTo>
                    <a:pt x="21089" y="15162"/>
                  </a:lnTo>
                  <a:lnTo>
                    <a:pt x="4514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18"/>
            <p:cNvSpPr/>
            <p:nvPr/>
          </p:nvSpPr>
          <p:spPr>
            <a:xfrm>
              <a:off x="14553475" y="2045725"/>
              <a:ext cx="675425" cy="1145700"/>
            </a:xfrm>
            <a:custGeom>
              <a:rect b="b" l="l" r="r" t="t"/>
              <a:pathLst>
                <a:path extrusionOk="0" h="45828" w="27017">
                  <a:moveTo>
                    <a:pt x="27017" y="1"/>
                  </a:moveTo>
                  <a:lnTo>
                    <a:pt x="10464" y="23106"/>
                  </a:lnTo>
                  <a:lnTo>
                    <a:pt x="0" y="37723"/>
                  </a:lnTo>
                  <a:cubicBezTo>
                    <a:pt x="4879" y="41433"/>
                    <a:pt x="10505" y="44235"/>
                    <a:pt x="16613" y="45828"/>
                  </a:cubicBezTo>
                  <a:lnTo>
                    <a:pt x="20726" y="27703"/>
                  </a:lnTo>
                  <a:lnTo>
                    <a:pt x="2701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18"/>
            <p:cNvSpPr/>
            <p:nvPr/>
          </p:nvSpPr>
          <p:spPr>
            <a:xfrm>
              <a:off x="15229400" y="2045225"/>
              <a:ext cx="1195100" cy="710225"/>
            </a:xfrm>
            <a:custGeom>
              <a:rect b="b" l="l" r="r" t="t"/>
              <a:pathLst>
                <a:path extrusionOk="0" h="28409" w="47804">
                  <a:moveTo>
                    <a:pt x="0" y="1"/>
                  </a:moveTo>
                  <a:lnTo>
                    <a:pt x="23105" y="16574"/>
                  </a:lnTo>
                  <a:lnTo>
                    <a:pt x="39618" y="28408"/>
                  </a:lnTo>
                  <a:cubicBezTo>
                    <a:pt x="43468" y="23267"/>
                    <a:pt x="46291" y="17320"/>
                    <a:pt x="47803" y="10888"/>
                  </a:cubicBezTo>
                  <a:lnTo>
                    <a:pt x="27702" y="6311"/>
                  </a:lnTo>
                  <a:lnTo>
                    <a:pt x="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18"/>
            <p:cNvSpPr/>
            <p:nvPr/>
          </p:nvSpPr>
          <p:spPr>
            <a:xfrm>
              <a:off x="15228875" y="2045225"/>
              <a:ext cx="643200" cy="1175450"/>
            </a:xfrm>
            <a:custGeom>
              <a:rect b="b" l="l" r="r" t="t"/>
              <a:pathLst>
                <a:path extrusionOk="0" h="47018" w="25728">
                  <a:moveTo>
                    <a:pt x="1" y="1"/>
                  </a:moveTo>
                  <a:lnTo>
                    <a:pt x="4638" y="28066"/>
                  </a:lnTo>
                  <a:lnTo>
                    <a:pt x="7783" y="47017"/>
                  </a:lnTo>
                  <a:cubicBezTo>
                    <a:pt x="14255" y="46191"/>
                    <a:pt x="20344" y="44054"/>
                    <a:pt x="25727" y="40868"/>
                  </a:cubicBezTo>
                  <a:lnTo>
                    <a:pt x="15162" y="24074"/>
                  </a:ln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18"/>
            <p:cNvSpPr/>
            <p:nvPr/>
          </p:nvSpPr>
          <p:spPr>
            <a:xfrm>
              <a:off x="14609925" y="883425"/>
              <a:ext cx="619500" cy="1161825"/>
            </a:xfrm>
            <a:custGeom>
              <a:rect b="b" l="l" r="r" t="t"/>
              <a:pathLst>
                <a:path extrusionOk="0" h="46473" w="24780">
                  <a:moveTo>
                    <a:pt x="17097" y="1"/>
                  </a:moveTo>
                  <a:cubicBezTo>
                    <a:pt x="10868" y="1251"/>
                    <a:pt x="5081" y="3710"/>
                    <a:pt x="0" y="7138"/>
                  </a:cubicBezTo>
                  <a:lnTo>
                    <a:pt x="9618" y="22420"/>
                  </a:lnTo>
                  <a:lnTo>
                    <a:pt x="24779" y="46473"/>
                  </a:lnTo>
                  <a:lnTo>
                    <a:pt x="20142" y="18428"/>
                  </a:lnTo>
                  <a:lnTo>
                    <a:pt x="1709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18"/>
            <p:cNvSpPr/>
            <p:nvPr/>
          </p:nvSpPr>
          <p:spPr>
            <a:xfrm>
              <a:off x="14113450" y="1375375"/>
              <a:ext cx="1115975" cy="670375"/>
            </a:xfrm>
            <a:custGeom>
              <a:rect b="b" l="l" r="r" t="t"/>
              <a:pathLst>
                <a:path extrusionOk="0" h="26815" w="44639">
                  <a:moveTo>
                    <a:pt x="7218" y="0"/>
                  </a:moveTo>
                  <a:cubicBezTo>
                    <a:pt x="3811" y="4940"/>
                    <a:pt x="1311" y="10585"/>
                    <a:pt x="0" y="16654"/>
                  </a:cubicBezTo>
                  <a:lnTo>
                    <a:pt x="16916" y="20504"/>
                  </a:lnTo>
                  <a:lnTo>
                    <a:pt x="44638" y="26815"/>
                  </a:lnTo>
                  <a:lnTo>
                    <a:pt x="21533" y="10242"/>
                  </a:lnTo>
                  <a:lnTo>
                    <a:pt x="721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18"/>
            <p:cNvSpPr/>
            <p:nvPr/>
          </p:nvSpPr>
          <p:spPr>
            <a:xfrm>
              <a:off x="15228875" y="1395025"/>
              <a:ext cx="1210225" cy="650225"/>
            </a:xfrm>
            <a:custGeom>
              <a:rect b="b" l="l" r="r" t="t"/>
              <a:pathLst>
                <a:path extrusionOk="0" h="26009" w="48409">
                  <a:moveTo>
                    <a:pt x="41312" y="1"/>
                  </a:moveTo>
                  <a:lnTo>
                    <a:pt x="24074" y="10868"/>
                  </a:lnTo>
                  <a:lnTo>
                    <a:pt x="1" y="26009"/>
                  </a:lnTo>
                  <a:lnTo>
                    <a:pt x="1" y="26009"/>
                  </a:lnTo>
                  <a:lnTo>
                    <a:pt x="28066" y="21392"/>
                  </a:lnTo>
                  <a:lnTo>
                    <a:pt x="48409" y="18025"/>
                  </a:lnTo>
                  <a:cubicBezTo>
                    <a:pt x="47300" y="11472"/>
                    <a:pt x="44840" y="5363"/>
                    <a:pt x="4131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18"/>
            <p:cNvSpPr/>
            <p:nvPr/>
          </p:nvSpPr>
          <p:spPr>
            <a:xfrm>
              <a:off x="15229400" y="881425"/>
              <a:ext cx="704150" cy="1163825"/>
            </a:xfrm>
            <a:custGeom>
              <a:rect b="b" l="l" r="r" t="t"/>
              <a:pathLst>
                <a:path extrusionOk="0" h="46553" w="28166">
                  <a:moveTo>
                    <a:pt x="10585" y="0"/>
                  </a:moveTo>
                  <a:lnTo>
                    <a:pt x="6290" y="18851"/>
                  </a:lnTo>
                  <a:lnTo>
                    <a:pt x="0" y="46553"/>
                  </a:lnTo>
                  <a:lnTo>
                    <a:pt x="16553" y="23448"/>
                  </a:lnTo>
                  <a:lnTo>
                    <a:pt x="28166" y="7258"/>
                  </a:lnTo>
                  <a:cubicBezTo>
                    <a:pt x="22944" y="3730"/>
                    <a:pt x="16996" y="1230"/>
                    <a:pt x="1058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425" name="Google Shape;425;p18"/>
          <p:cNvCxnSpPr/>
          <p:nvPr/>
        </p:nvCxnSpPr>
        <p:spPr>
          <a:xfrm>
            <a:off x="1240525" y="301950"/>
            <a:ext cx="7353600" cy="0"/>
          </a:xfrm>
          <a:prstGeom prst="straightConnector1">
            <a:avLst/>
          </a:prstGeom>
          <a:noFill/>
          <a:ln cap="flat" cmpd="sng" w="9525">
            <a:solidFill>
              <a:schemeClr val="lt2"/>
            </a:solidFill>
            <a:prstDash val="solid"/>
            <a:round/>
            <a:headEnd len="med" w="med" type="none"/>
            <a:tailEnd len="med" w="med" type="none"/>
          </a:ln>
        </p:spPr>
      </p:cxnSp>
      <p:grpSp>
        <p:nvGrpSpPr>
          <p:cNvPr id="426" name="Google Shape;426;p18"/>
          <p:cNvGrpSpPr/>
          <p:nvPr/>
        </p:nvGrpSpPr>
        <p:grpSpPr>
          <a:xfrm>
            <a:off x="119700" y="163401"/>
            <a:ext cx="968024" cy="277132"/>
            <a:chOff x="902950" y="3424576"/>
            <a:chExt cx="968024" cy="277132"/>
          </a:xfrm>
        </p:grpSpPr>
        <p:sp>
          <p:nvSpPr>
            <p:cNvPr id="427" name="Google Shape;427;p18"/>
            <p:cNvSpPr/>
            <p:nvPr/>
          </p:nvSpPr>
          <p:spPr>
            <a:xfrm rot="5400000">
              <a:off x="1199581" y="3340764"/>
              <a:ext cx="277132" cy="444756"/>
            </a:xfrm>
            <a:custGeom>
              <a:rect b="b" l="l" r="r" t="t"/>
              <a:pathLst>
                <a:path extrusionOk="0" h="145345" w="90566">
                  <a:moveTo>
                    <a:pt x="45283" y="0"/>
                  </a:moveTo>
                  <a:cubicBezTo>
                    <a:pt x="45283" y="0"/>
                    <a:pt x="34436" y="90787"/>
                    <a:pt x="28771" y="108953"/>
                  </a:cubicBezTo>
                  <a:cubicBezTo>
                    <a:pt x="23105" y="127118"/>
                    <a:pt x="0" y="145344"/>
                    <a:pt x="0" y="145344"/>
                  </a:cubicBezTo>
                  <a:lnTo>
                    <a:pt x="90566" y="145344"/>
                  </a:lnTo>
                  <a:cubicBezTo>
                    <a:pt x="90566" y="145344"/>
                    <a:pt x="67461" y="127118"/>
                    <a:pt x="61815" y="108953"/>
                  </a:cubicBezTo>
                  <a:cubicBezTo>
                    <a:pt x="56150" y="90787"/>
                    <a:pt x="45283" y="0"/>
                    <a:pt x="452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18"/>
            <p:cNvSpPr/>
            <p:nvPr/>
          </p:nvSpPr>
          <p:spPr>
            <a:xfrm rot="5400000">
              <a:off x="1393631" y="3340764"/>
              <a:ext cx="277132" cy="444756"/>
            </a:xfrm>
            <a:custGeom>
              <a:rect b="b" l="l" r="r" t="t"/>
              <a:pathLst>
                <a:path extrusionOk="0" h="145345" w="90566">
                  <a:moveTo>
                    <a:pt x="45283" y="0"/>
                  </a:moveTo>
                  <a:cubicBezTo>
                    <a:pt x="45283" y="0"/>
                    <a:pt x="34436" y="90787"/>
                    <a:pt x="28771" y="108953"/>
                  </a:cubicBezTo>
                  <a:cubicBezTo>
                    <a:pt x="23105" y="127118"/>
                    <a:pt x="0" y="145344"/>
                    <a:pt x="0" y="145344"/>
                  </a:cubicBezTo>
                  <a:lnTo>
                    <a:pt x="90566" y="145344"/>
                  </a:lnTo>
                  <a:cubicBezTo>
                    <a:pt x="90566" y="145344"/>
                    <a:pt x="67461" y="127118"/>
                    <a:pt x="61815" y="108953"/>
                  </a:cubicBezTo>
                  <a:cubicBezTo>
                    <a:pt x="56150" y="90787"/>
                    <a:pt x="45283" y="0"/>
                    <a:pt x="452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18"/>
            <p:cNvSpPr/>
            <p:nvPr/>
          </p:nvSpPr>
          <p:spPr>
            <a:xfrm rot="5400000">
              <a:off x="1510031" y="3340764"/>
              <a:ext cx="277132" cy="444756"/>
            </a:xfrm>
            <a:custGeom>
              <a:rect b="b" l="l" r="r" t="t"/>
              <a:pathLst>
                <a:path extrusionOk="0" h="145345" w="90566">
                  <a:moveTo>
                    <a:pt x="45283" y="0"/>
                  </a:moveTo>
                  <a:cubicBezTo>
                    <a:pt x="45283" y="0"/>
                    <a:pt x="34436" y="90787"/>
                    <a:pt x="28771" y="108953"/>
                  </a:cubicBezTo>
                  <a:cubicBezTo>
                    <a:pt x="23105" y="127118"/>
                    <a:pt x="0" y="145344"/>
                    <a:pt x="0" y="145344"/>
                  </a:cubicBezTo>
                  <a:lnTo>
                    <a:pt x="90566" y="145344"/>
                  </a:lnTo>
                  <a:cubicBezTo>
                    <a:pt x="90566" y="145344"/>
                    <a:pt x="67461" y="127118"/>
                    <a:pt x="61815" y="108953"/>
                  </a:cubicBezTo>
                  <a:cubicBezTo>
                    <a:pt x="56150" y="90787"/>
                    <a:pt x="45283" y="0"/>
                    <a:pt x="452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18"/>
            <p:cNvSpPr/>
            <p:nvPr/>
          </p:nvSpPr>
          <p:spPr>
            <a:xfrm rot="5400000">
              <a:off x="1002025" y="3468525"/>
              <a:ext cx="219000" cy="1893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18"/>
            <p:cNvSpPr/>
            <p:nvPr/>
          </p:nvSpPr>
          <p:spPr>
            <a:xfrm>
              <a:off x="902950" y="3531250"/>
              <a:ext cx="194100" cy="63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2" name="Google Shape;432;p1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10_1">
    <p:spTree>
      <p:nvGrpSpPr>
        <p:cNvPr id="433" name="Shape 433"/>
        <p:cNvGrpSpPr/>
        <p:nvPr/>
      </p:nvGrpSpPr>
      <p:grpSpPr>
        <a:xfrm>
          <a:off x="0" y="0"/>
          <a:ext cx="0" cy="0"/>
          <a:chOff x="0" y="0"/>
          <a:chExt cx="0" cy="0"/>
        </a:xfrm>
      </p:grpSpPr>
      <p:sp>
        <p:nvSpPr>
          <p:cNvPr id="434" name="Google Shape;434;p19"/>
          <p:cNvSpPr/>
          <p:nvPr>
            <p:ph idx="2" type="pic"/>
          </p:nvPr>
        </p:nvSpPr>
        <p:spPr>
          <a:xfrm flipH="1">
            <a:off x="790638" y="1345825"/>
            <a:ext cx="3825000" cy="3029400"/>
          </a:xfrm>
          <a:prstGeom prst="rect">
            <a:avLst/>
          </a:prstGeom>
          <a:noFill/>
          <a:ln>
            <a:noFill/>
          </a:ln>
        </p:spPr>
      </p:sp>
      <p:sp>
        <p:nvSpPr>
          <p:cNvPr id="435" name="Google Shape;435;p19"/>
          <p:cNvSpPr txBox="1"/>
          <p:nvPr>
            <p:ph type="title"/>
          </p:nvPr>
        </p:nvSpPr>
        <p:spPr>
          <a:xfrm>
            <a:off x="710125" y="494700"/>
            <a:ext cx="7723800" cy="582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200"/>
              <a:buNone/>
              <a:defRPr sz="28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436" name="Google Shape;436;p19"/>
          <p:cNvSpPr txBox="1"/>
          <p:nvPr>
            <p:ph idx="1" type="subTitle"/>
          </p:nvPr>
        </p:nvSpPr>
        <p:spPr>
          <a:xfrm>
            <a:off x="5177538" y="1554376"/>
            <a:ext cx="3175800" cy="114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600"/>
              <a:buNone/>
              <a:defRPr sz="1600"/>
            </a:lvl1pPr>
            <a:lvl2pPr lvl="1" rtl="0" algn="r">
              <a:spcBef>
                <a:spcPts val="0"/>
              </a:spcBef>
              <a:spcAft>
                <a:spcPts val="0"/>
              </a:spcAft>
              <a:buClr>
                <a:schemeClr val="dk1"/>
              </a:buClr>
              <a:buSzPts val="1600"/>
              <a:buNone/>
              <a:defRPr>
                <a:solidFill>
                  <a:schemeClr val="dk1"/>
                </a:solidFill>
              </a:defRPr>
            </a:lvl2pPr>
            <a:lvl3pPr lvl="2" rtl="0" algn="r">
              <a:spcBef>
                <a:spcPts val="0"/>
              </a:spcBef>
              <a:spcAft>
                <a:spcPts val="0"/>
              </a:spcAft>
              <a:buClr>
                <a:schemeClr val="dk1"/>
              </a:buClr>
              <a:buSzPts val="1600"/>
              <a:buNone/>
              <a:defRPr>
                <a:solidFill>
                  <a:schemeClr val="dk1"/>
                </a:solidFill>
              </a:defRPr>
            </a:lvl3pPr>
            <a:lvl4pPr lvl="3" rtl="0" algn="r">
              <a:spcBef>
                <a:spcPts val="0"/>
              </a:spcBef>
              <a:spcAft>
                <a:spcPts val="0"/>
              </a:spcAft>
              <a:buClr>
                <a:schemeClr val="dk1"/>
              </a:buClr>
              <a:buSzPts val="1600"/>
              <a:buNone/>
              <a:defRPr>
                <a:solidFill>
                  <a:schemeClr val="dk1"/>
                </a:solidFill>
              </a:defRPr>
            </a:lvl4pPr>
            <a:lvl5pPr lvl="4" rtl="0" algn="r">
              <a:spcBef>
                <a:spcPts val="0"/>
              </a:spcBef>
              <a:spcAft>
                <a:spcPts val="0"/>
              </a:spcAft>
              <a:buClr>
                <a:schemeClr val="dk1"/>
              </a:buClr>
              <a:buSzPts val="1600"/>
              <a:buNone/>
              <a:defRPr>
                <a:solidFill>
                  <a:schemeClr val="dk1"/>
                </a:solidFill>
              </a:defRPr>
            </a:lvl5pPr>
            <a:lvl6pPr lvl="5" rtl="0" algn="r">
              <a:spcBef>
                <a:spcPts val="0"/>
              </a:spcBef>
              <a:spcAft>
                <a:spcPts val="0"/>
              </a:spcAft>
              <a:buClr>
                <a:schemeClr val="dk1"/>
              </a:buClr>
              <a:buSzPts val="1600"/>
              <a:buNone/>
              <a:defRPr>
                <a:solidFill>
                  <a:schemeClr val="dk1"/>
                </a:solidFill>
              </a:defRPr>
            </a:lvl6pPr>
            <a:lvl7pPr lvl="6" rtl="0" algn="r">
              <a:spcBef>
                <a:spcPts val="0"/>
              </a:spcBef>
              <a:spcAft>
                <a:spcPts val="0"/>
              </a:spcAft>
              <a:buClr>
                <a:schemeClr val="dk1"/>
              </a:buClr>
              <a:buSzPts val="1600"/>
              <a:buNone/>
              <a:defRPr>
                <a:solidFill>
                  <a:schemeClr val="dk1"/>
                </a:solidFill>
              </a:defRPr>
            </a:lvl7pPr>
            <a:lvl8pPr lvl="7" rtl="0" algn="r">
              <a:spcBef>
                <a:spcPts val="0"/>
              </a:spcBef>
              <a:spcAft>
                <a:spcPts val="0"/>
              </a:spcAft>
              <a:buClr>
                <a:schemeClr val="dk1"/>
              </a:buClr>
              <a:buSzPts val="1600"/>
              <a:buNone/>
              <a:defRPr>
                <a:solidFill>
                  <a:schemeClr val="dk1"/>
                </a:solidFill>
              </a:defRPr>
            </a:lvl8pPr>
            <a:lvl9pPr lvl="8" rtl="0" algn="r">
              <a:spcBef>
                <a:spcPts val="0"/>
              </a:spcBef>
              <a:spcAft>
                <a:spcPts val="0"/>
              </a:spcAft>
              <a:buClr>
                <a:schemeClr val="dk1"/>
              </a:buClr>
              <a:buSzPts val="1600"/>
              <a:buNone/>
              <a:defRPr>
                <a:solidFill>
                  <a:schemeClr val="dk1"/>
                </a:solidFill>
              </a:defRPr>
            </a:lvl9pPr>
          </a:lstStyle>
          <a:p/>
        </p:txBody>
      </p:sp>
      <p:sp>
        <p:nvSpPr>
          <p:cNvPr id="437" name="Google Shape;437;p19"/>
          <p:cNvSpPr txBox="1"/>
          <p:nvPr>
            <p:ph idx="3" type="subTitle"/>
          </p:nvPr>
        </p:nvSpPr>
        <p:spPr>
          <a:xfrm>
            <a:off x="5177538" y="1321500"/>
            <a:ext cx="3175800" cy="3627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dk1"/>
              </a:buClr>
              <a:buSzPts val="2000"/>
              <a:buNone/>
              <a:defRPr sz="2000">
                <a:latin typeface="Cairo SemiBold"/>
                <a:ea typeface="Cairo SemiBold"/>
                <a:cs typeface="Cairo SemiBold"/>
                <a:sym typeface="Cairo SemiBold"/>
              </a:defRPr>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sp>
        <p:nvSpPr>
          <p:cNvPr id="438" name="Google Shape;438;p19"/>
          <p:cNvSpPr txBox="1"/>
          <p:nvPr>
            <p:ph idx="4" type="subTitle"/>
          </p:nvPr>
        </p:nvSpPr>
        <p:spPr>
          <a:xfrm>
            <a:off x="5177538" y="3359919"/>
            <a:ext cx="3175800" cy="114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600"/>
              <a:buNone/>
              <a:defRPr sz="1600"/>
            </a:lvl1pPr>
            <a:lvl2pPr lvl="1" rtl="0" algn="r">
              <a:spcBef>
                <a:spcPts val="0"/>
              </a:spcBef>
              <a:spcAft>
                <a:spcPts val="0"/>
              </a:spcAft>
              <a:buClr>
                <a:schemeClr val="dk1"/>
              </a:buClr>
              <a:buSzPts val="1600"/>
              <a:buNone/>
              <a:defRPr>
                <a:solidFill>
                  <a:schemeClr val="dk1"/>
                </a:solidFill>
              </a:defRPr>
            </a:lvl2pPr>
            <a:lvl3pPr lvl="2" rtl="0" algn="r">
              <a:spcBef>
                <a:spcPts val="0"/>
              </a:spcBef>
              <a:spcAft>
                <a:spcPts val="0"/>
              </a:spcAft>
              <a:buClr>
                <a:schemeClr val="dk1"/>
              </a:buClr>
              <a:buSzPts val="1600"/>
              <a:buNone/>
              <a:defRPr>
                <a:solidFill>
                  <a:schemeClr val="dk1"/>
                </a:solidFill>
              </a:defRPr>
            </a:lvl3pPr>
            <a:lvl4pPr lvl="3" rtl="0" algn="r">
              <a:spcBef>
                <a:spcPts val="0"/>
              </a:spcBef>
              <a:spcAft>
                <a:spcPts val="0"/>
              </a:spcAft>
              <a:buClr>
                <a:schemeClr val="dk1"/>
              </a:buClr>
              <a:buSzPts val="1600"/>
              <a:buNone/>
              <a:defRPr>
                <a:solidFill>
                  <a:schemeClr val="dk1"/>
                </a:solidFill>
              </a:defRPr>
            </a:lvl4pPr>
            <a:lvl5pPr lvl="4" rtl="0" algn="r">
              <a:spcBef>
                <a:spcPts val="0"/>
              </a:spcBef>
              <a:spcAft>
                <a:spcPts val="0"/>
              </a:spcAft>
              <a:buClr>
                <a:schemeClr val="dk1"/>
              </a:buClr>
              <a:buSzPts val="1600"/>
              <a:buNone/>
              <a:defRPr>
                <a:solidFill>
                  <a:schemeClr val="dk1"/>
                </a:solidFill>
              </a:defRPr>
            </a:lvl5pPr>
            <a:lvl6pPr lvl="5" rtl="0" algn="r">
              <a:spcBef>
                <a:spcPts val="0"/>
              </a:spcBef>
              <a:spcAft>
                <a:spcPts val="0"/>
              </a:spcAft>
              <a:buClr>
                <a:schemeClr val="dk1"/>
              </a:buClr>
              <a:buSzPts val="1600"/>
              <a:buNone/>
              <a:defRPr>
                <a:solidFill>
                  <a:schemeClr val="dk1"/>
                </a:solidFill>
              </a:defRPr>
            </a:lvl6pPr>
            <a:lvl7pPr lvl="6" rtl="0" algn="r">
              <a:spcBef>
                <a:spcPts val="0"/>
              </a:spcBef>
              <a:spcAft>
                <a:spcPts val="0"/>
              </a:spcAft>
              <a:buClr>
                <a:schemeClr val="dk1"/>
              </a:buClr>
              <a:buSzPts val="1600"/>
              <a:buNone/>
              <a:defRPr>
                <a:solidFill>
                  <a:schemeClr val="dk1"/>
                </a:solidFill>
              </a:defRPr>
            </a:lvl7pPr>
            <a:lvl8pPr lvl="7" rtl="0" algn="r">
              <a:spcBef>
                <a:spcPts val="0"/>
              </a:spcBef>
              <a:spcAft>
                <a:spcPts val="0"/>
              </a:spcAft>
              <a:buClr>
                <a:schemeClr val="dk1"/>
              </a:buClr>
              <a:buSzPts val="1600"/>
              <a:buNone/>
              <a:defRPr>
                <a:solidFill>
                  <a:schemeClr val="dk1"/>
                </a:solidFill>
              </a:defRPr>
            </a:lvl8pPr>
            <a:lvl9pPr lvl="8" rtl="0" algn="r">
              <a:spcBef>
                <a:spcPts val="0"/>
              </a:spcBef>
              <a:spcAft>
                <a:spcPts val="0"/>
              </a:spcAft>
              <a:buClr>
                <a:schemeClr val="dk1"/>
              </a:buClr>
              <a:buSzPts val="1600"/>
              <a:buNone/>
              <a:defRPr>
                <a:solidFill>
                  <a:schemeClr val="dk1"/>
                </a:solidFill>
              </a:defRPr>
            </a:lvl9pPr>
          </a:lstStyle>
          <a:p/>
        </p:txBody>
      </p:sp>
      <p:sp>
        <p:nvSpPr>
          <p:cNvPr id="439" name="Google Shape;439;p19"/>
          <p:cNvSpPr txBox="1"/>
          <p:nvPr>
            <p:ph idx="5" type="subTitle"/>
          </p:nvPr>
        </p:nvSpPr>
        <p:spPr>
          <a:xfrm>
            <a:off x="5177538" y="3127043"/>
            <a:ext cx="3175800" cy="3627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dk1"/>
              </a:buClr>
              <a:buSzPts val="2000"/>
              <a:buNone/>
              <a:defRPr sz="2000">
                <a:latin typeface="Cairo SemiBold"/>
                <a:ea typeface="Cairo SemiBold"/>
                <a:cs typeface="Cairo SemiBold"/>
                <a:sym typeface="Cairo SemiBold"/>
              </a:defRPr>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cxnSp>
        <p:nvCxnSpPr>
          <p:cNvPr id="440" name="Google Shape;440;p19"/>
          <p:cNvCxnSpPr/>
          <p:nvPr/>
        </p:nvCxnSpPr>
        <p:spPr>
          <a:xfrm rot="10800000">
            <a:off x="5240075" y="4841550"/>
            <a:ext cx="3444000" cy="0"/>
          </a:xfrm>
          <a:prstGeom prst="straightConnector1">
            <a:avLst/>
          </a:prstGeom>
          <a:noFill/>
          <a:ln cap="flat" cmpd="sng" w="9525">
            <a:solidFill>
              <a:schemeClr val="lt2"/>
            </a:solidFill>
            <a:prstDash val="solid"/>
            <a:round/>
            <a:headEnd len="med" w="med" type="none"/>
            <a:tailEnd len="med" w="med" type="none"/>
          </a:ln>
        </p:spPr>
      </p:cxnSp>
      <p:grpSp>
        <p:nvGrpSpPr>
          <p:cNvPr id="441" name="Google Shape;441;p19"/>
          <p:cNvGrpSpPr/>
          <p:nvPr/>
        </p:nvGrpSpPr>
        <p:grpSpPr>
          <a:xfrm>
            <a:off x="4088000" y="4702976"/>
            <a:ext cx="968024" cy="277132"/>
            <a:chOff x="902950" y="3424576"/>
            <a:chExt cx="968024" cy="277132"/>
          </a:xfrm>
        </p:grpSpPr>
        <p:sp>
          <p:nvSpPr>
            <p:cNvPr id="442" name="Google Shape;442;p19"/>
            <p:cNvSpPr/>
            <p:nvPr/>
          </p:nvSpPr>
          <p:spPr>
            <a:xfrm rot="5400000">
              <a:off x="1199581" y="3340764"/>
              <a:ext cx="277132" cy="444756"/>
            </a:xfrm>
            <a:custGeom>
              <a:rect b="b" l="l" r="r" t="t"/>
              <a:pathLst>
                <a:path extrusionOk="0" h="145345" w="90566">
                  <a:moveTo>
                    <a:pt x="45283" y="0"/>
                  </a:moveTo>
                  <a:cubicBezTo>
                    <a:pt x="45283" y="0"/>
                    <a:pt x="34436" y="90787"/>
                    <a:pt x="28771" y="108953"/>
                  </a:cubicBezTo>
                  <a:cubicBezTo>
                    <a:pt x="23105" y="127118"/>
                    <a:pt x="0" y="145344"/>
                    <a:pt x="0" y="145344"/>
                  </a:cubicBezTo>
                  <a:lnTo>
                    <a:pt x="90566" y="145344"/>
                  </a:lnTo>
                  <a:cubicBezTo>
                    <a:pt x="90566" y="145344"/>
                    <a:pt x="67461" y="127118"/>
                    <a:pt x="61815" y="108953"/>
                  </a:cubicBezTo>
                  <a:cubicBezTo>
                    <a:pt x="56150" y="90787"/>
                    <a:pt x="45283" y="0"/>
                    <a:pt x="452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19"/>
            <p:cNvSpPr/>
            <p:nvPr/>
          </p:nvSpPr>
          <p:spPr>
            <a:xfrm rot="5400000">
              <a:off x="1393631" y="3340764"/>
              <a:ext cx="277132" cy="444756"/>
            </a:xfrm>
            <a:custGeom>
              <a:rect b="b" l="l" r="r" t="t"/>
              <a:pathLst>
                <a:path extrusionOk="0" h="145345" w="90566">
                  <a:moveTo>
                    <a:pt x="45283" y="0"/>
                  </a:moveTo>
                  <a:cubicBezTo>
                    <a:pt x="45283" y="0"/>
                    <a:pt x="34436" y="90787"/>
                    <a:pt x="28771" y="108953"/>
                  </a:cubicBezTo>
                  <a:cubicBezTo>
                    <a:pt x="23105" y="127118"/>
                    <a:pt x="0" y="145344"/>
                    <a:pt x="0" y="145344"/>
                  </a:cubicBezTo>
                  <a:lnTo>
                    <a:pt x="90566" y="145344"/>
                  </a:lnTo>
                  <a:cubicBezTo>
                    <a:pt x="90566" y="145344"/>
                    <a:pt x="67461" y="127118"/>
                    <a:pt x="61815" y="108953"/>
                  </a:cubicBezTo>
                  <a:cubicBezTo>
                    <a:pt x="56150" y="90787"/>
                    <a:pt x="45283" y="0"/>
                    <a:pt x="452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19"/>
            <p:cNvSpPr/>
            <p:nvPr/>
          </p:nvSpPr>
          <p:spPr>
            <a:xfrm rot="5400000">
              <a:off x="1510031" y="3340764"/>
              <a:ext cx="277132" cy="444756"/>
            </a:xfrm>
            <a:custGeom>
              <a:rect b="b" l="l" r="r" t="t"/>
              <a:pathLst>
                <a:path extrusionOk="0" h="145345" w="90566">
                  <a:moveTo>
                    <a:pt x="45283" y="0"/>
                  </a:moveTo>
                  <a:cubicBezTo>
                    <a:pt x="45283" y="0"/>
                    <a:pt x="34436" y="90787"/>
                    <a:pt x="28771" y="108953"/>
                  </a:cubicBezTo>
                  <a:cubicBezTo>
                    <a:pt x="23105" y="127118"/>
                    <a:pt x="0" y="145344"/>
                    <a:pt x="0" y="145344"/>
                  </a:cubicBezTo>
                  <a:lnTo>
                    <a:pt x="90566" y="145344"/>
                  </a:lnTo>
                  <a:cubicBezTo>
                    <a:pt x="90566" y="145344"/>
                    <a:pt x="67461" y="127118"/>
                    <a:pt x="61815" y="108953"/>
                  </a:cubicBezTo>
                  <a:cubicBezTo>
                    <a:pt x="56150" y="90787"/>
                    <a:pt x="45283" y="0"/>
                    <a:pt x="452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19"/>
            <p:cNvSpPr/>
            <p:nvPr/>
          </p:nvSpPr>
          <p:spPr>
            <a:xfrm rot="5400000">
              <a:off x="1002025" y="3468525"/>
              <a:ext cx="219000" cy="1893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19"/>
            <p:cNvSpPr/>
            <p:nvPr/>
          </p:nvSpPr>
          <p:spPr>
            <a:xfrm>
              <a:off x="902950" y="3531250"/>
              <a:ext cx="194100" cy="63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7" name="Google Shape;447;p19"/>
          <p:cNvGrpSpPr/>
          <p:nvPr/>
        </p:nvGrpSpPr>
        <p:grpSpPr>
          <a:xfrm>
            <a:off x="8775214" y="4716965"/>
            <a:ext cx="249077" cy="249130"/>
            <a:chOff x="14100350" y="881425"/>
            <a:chExt cx="2338750" cy="2339250"/>
          </a:xfrm>
        </p:grpSpPr>
        <p:sp>
          <p:nvSpPr>
            <p:cNvPr id="448" name="Google Shape;448;p19"/>
            <p:cNvSpPr/>
            <p:nvPr/>
          </p:nvSpPr>
          <p:spPr>
            <a:xfrm>
              <a:off x="14100350" y="2045225"/>
              <a:ext cx="1128550" cy="612950"/>
            </a:xfrm>
            <a:custGeom>
              <a:rect b="b" l="l" r="r" t="t"/>
              <a:pathLst>
                <a:path extrusionOk="0" h="24518" w="45142">
                  <a:moveTo>
                    <a:pt x="45142" y="1"/>
                  </a:moveTo>
                  <a:lnTo>
                    <a:pt x="17097" y="4638"/>
                  </a:lnTo>
                  <a:lnTo>
                    <a:pt x="0" y="7461"/>
                  </a:lnTo>
                  <a:cubicBezTo>
                    <a:pt x="988" y="13630"/>
                    <a:pt x="3145" y="19376"/>
                    <a:pt x="6230" y="24517"/>
                  </a:cubicBezTo>
                  <a:lnTo>
                    <a:pt x="21089" y="15162"/>
                  </a:lnTo>
                  <a:lnTo>
                    <a:pt x="4514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19"/>
            <p:cNvSpPr/>
            <p:nvPr/>
          </p:nvSpPr>
          <p:spPr>
            <a:xfrm>
              <a:off x="14553475" y="2045725"/>
              <a:ext cx="675425" cy="1145700"/>
            </a:xfrm>
            <a:custGeom>
              <a:rect b="b" l="l" r="r" t="t"/>
              <a:pathLst>
                <a:path extrusionOk="0" h="45828" w="27017">
                  <a:moveTo>
                    <a:pt x="27017" y="1"/>
                  </a:moveTo>
                  <a:lnTo>
                    <a:pt x="10464" y="23106"/>
                  </a:lnTo>
                  <a:lnTo>
                    <a:pt x="0" y="37723"/>
                  </a:lnTo>
                  <a:cubicBezTo>
                    <a:pt x="4879" y="41433"/>
                    <a:pt x="10505" y="44235"/>
                    <a:pt x="16613" y="45828"/>
                  </a:cubicBezTo>
                  <a:lnTo>
                    <a:pt x="20726" y="27703"/>
                  </a:lnTo>
                  <a:lnTo>
                    <a:pt x="2701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19"/>
            <p:cNvSpPr/>
            <p:nvPr/>
          </p:nvSpPr>
          <p:spPr>
            <a:xfrm>
              <a:off x="15229400" y="2045225"/>
              <a:ext cx="1195100" cy="710225"/>
            </a:xfrm>
            <a:custGeom>
              <a:rect b="b" l="l" r="r" t="t"/>
              <a:pathLst>
                <a:path extrusionOk="0" h="28409" w="47804">
                  <a:moveTo>
                    <a:pt x="0" y="1"/>
                  </a:moveTo>
                  <a:lnTo>
                    <a:pt x="23105" y="16574"/>
                  </a:lnTo>
                  <a:lnTo>
                    <a:pt x="39618" y="28408"/>
                  </a:lnTo>
                  <a:cubicBezTo>
                    <a:pt x="43468" y="23267"/>
                    <a:pt x="46291" y="17320"/>
                    <a:pt x="47803" y="10888"/>
                  </a:cubicBezTo>
                  <a:lnTo>
                    <a:pt x="27702" y="6311"/>
                  </a:lnTo>
                  <a:lnTo>
                    <a:pt x="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19"/>
            <p:cNvSpPr/>
            <p:nvPr/>
          </p:nvSpPr>
          <p:spPr>
            <a:xfrm>
              <a:off x="15228875" y="2045225"/>
              <a:ext cx="643200" cy="1175450"/>
            </a:xfrm>
            <a:custGeom>
              <a:rect b="b" l="l" r="r" t="t"/>
              <a:pathLst>
                <a:path extrusionOk="0" h="47018" w="25728">
                  <a:moveTo>
                    <a:pt x="1" y="1"/>
                  </a:moveTo>
                  <a:lnTo>
                    <a:pt x="4638" y="28066"/>
                  </a:lnTo>
                  <a:lnTo>
                    <a:pt x="7783" y="47017"/>
                  </a:lnTo>
                  <a:cubicBezTo>
                    <a:pt x="14255" y="46191"/>
                    <a:pt x="20344" y="44054"/>
                    <a:pt x="25727" y="40868"/>
                  </a:cubicBezTo>
                  <a:lnTo>
                    <a:pt x="15162" y="24074"/>
                  </a:ln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19"/>
            <p:cNvSpPr/>
            <p:nvPr/>
          </p:nvSpPr>
          <p:spPr>
            <a:xfrm>
              <a:off x="14609925" y="883425"/>
              <a:ext cx="619500" cy="1161825"/>
            </a:xfrm>
            <a:custGeom>
              <a:rect b="b" l="l" r="r" t="t"/>
              <a:pathLst>
                <a:path extrusionOk="0" h="46473" w="24780">
                  <a:moveTo>
                    <a:pt x="17097" y="1"/>
                  </a:moveTo>
                  <a:cubicBezTo>
                    <a:pt x="10868" y="1251"/>
                    <a:pt x="5081" y="3710"/>
                    <a:pt x="0" y="7138"/>
                  </a:cubicBezTo>
                  <a:lnTo>
                    <a:pt x="9618" y="22420"/>
                  </a:lnTo>
                  <a:lnTo>
                    <a:pt x="24779" y="46473"/>
                  </a:lnTo>
                  <a:lnTo>
                    <a:pt x="20142" y="18428"/>
                  </a:lnTo>
                  <a:lnTo>
                    <a:pt x="1709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19"/>
            <p:cNvSpPr/>
            <p:nvPr/>
          </p:nvSpPr>
          <p:spPr>
            <a:xfrm>
              <a:off x="14113450" y="1375375"/>
              <a:ext cx="1115975" cy="670375"/>
            </a:xfrm>
            <a:custGeom>
              <a:rect b="b" l="l" r="r" t="t"/>
              <a:pathLst>
                <a:path extrusionOk="0" h="26815" w="44639">
                  <a:moveTo>
                    <a:pt x="7218" y="0"/>
                  </a:moveTo>
                  <a:cubicBezTo>
                    <a:pt x="3811" y="4940"/>
                    <a:pt x="1311" y="10585"/>
                    <a:pt x="0" y="16654"/>
                  </a:cubicBezTo>
                  <a:lnTo>
                    <a:pt x="16916" y="20504"/>
                  </a:lnTo>
                  <a:lnTo>
                    <a:pt x="44638" y="26815"/>
                  </a:lnTo>
                  <a:lnTo>
                    <a:pt x="21533" y="10242"/>
                  </a:lnTo>
                  <a:lnTo>
                    <a:pt x="721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19"/>
            <p:cNvSpPr/>
            <p:nvPr/>
          </p:nvSpPr>
          <p:spPr>
            <a:xfrm>
              <a:off x="15228875" y="1395025"/>
              <a:ext cx="1210225" cy="650225"/>
            </a:xfrm>
            <a:custGeom>
              <a:rect b="b" l="l" r="r" t="t"/>
              <a:pathLst>
                <a:path extrusionOk="0" h="26009" w="48409">
                  <a:moveTo>
                    <a:pt x="41312" y="1"/>
                  </a:moveTo>
                  <a:lnTo>
                    <a:pt x="24074" y="10868"/>
                  </a:lnTo>
                  <a:lnTo>
                    <a:pt x="1" y="26009"/>
                  </a:lnTo>
                  <a:lnTo>
                    <a:pt x="1" y="26009"/>
                  </a:lnTo>
                  <a:lnTo>
                    <a:pt x="28066" y="21392"/>
                  </a:lnTo>
                  <a:lnTo>
                    <a:pt x="48409" y="18025"/>
                  </a:lnTo>
                  <a:cubicBezTo>
                    <a:pt x="47300" y="11472"/>
                    <a:pt x="44840" y="5363"/>
                    <a:pt x="4131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19"/>
            <p:cNvSpPr/>
            <p:nvPr/>
          </p:nvSpPr>
          <p:spPr>
            <a:xfrm>
              <a:off x="15229400" y="881425"/>
              <a:ext cx="704150" cy="1163825"/>
            </a:xfrm>
            <a:custGeom>
              <a:rect b="b" l="l" r="r" t="t"/>
              <a:pathLst>
                <a:path extrusionOk="0" h="46553" w="28166">
                  <a:moveTo>
                    <a:pt x="10585" y="0"/>
                  </a:moveTo>
                  <a:lnTo>
                    <a:pt x="6290" y="18851"/>
                  </a:lnTo>
                  <a:lnTo>
                    <a:pt x="0" y="46553"/>
                  </a:lnTo>
                  <a:lnTo>
                    <a:pt x="16553" y="23448"/>
                  </a:lnTo>
                  <a:lnTo>
                    <a:pt x="28166" y="7258"/>
                  </a:lnTo>
                  <a:cubicBezTo>
                    <a:pt x="22944" y="3730"/>
                    <a:pt x="16996" y="1230"/>
                    <a:pt x="1058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456" name="Google Shape;456;p19"/>
          <p:cNvCxnSpPr/>
          <p:nvPr/>
        </p:nvCxnSpPr>
        <p:spPr>
          <a:xfrm>
            <a:off x="459941" y="4841550"/>
            <a:ext cx="3444000" cy="0"/>
          </a:xfrm>
          <a:prstGeom prst="straightConnector1">
            <a:avLst/>
          </a:prstGeom>
          <a:noFill/>
          <a:ln cap="flat" cmpd="sng" w="9525">
            <a:solidFill>
              <a:schemeClr val="lt2"/>
            </a:solidFill>
            <a:prstDash val="solid"/>
            <a:round/>
            <a:headEnd len="med" w="med" type="none"/>
            <a:tailEnd len="med" w="med" type="none"/>
          </a:ln>
        </p:spPr>
      </p:cxnSp>
      <p:grpSp>
        <p:nvGrpSpPr>
          <p:cNvPr id="457" name="Google Shape;457;p19"/>
          <p:cNvGrpSpPr/>
          <p:nvPr/>
        </p:nvGrpSpPr>
        <p:grpSpPr>
          <a:xfrm flipH="1">
            <a:off x="119725" y="4716965"/>
            <a:ext cx="249077" cy="249130"/>
            <a:chOff x="14100350" y="881425"/>
            <a:chExt cx="2338750" cy="2339250"/>
          </a:xfrm>
        </p:grpSpPr>
        <p:sp>
          <p:nvSpPr>
            <p:cNvPr id="458" name="Google Shape;458;p19"/>
            <p:cNvSpPr/>
            <p:nvPr/>
          </p:nvSpPr>
          <p:spPr>
            <a:xfrm>
              <a:off x="14100350" y="2045225"/>
              <a:ext cx="1128550" cy="612950"/>
            </a:xfrm>
            <a:custGeom>
              <a:rect b="b" l="l" r="r" t="t"/>
              <a:pathLst>
                <a:path extrusionOk="0" h="24518" w="45142">
                  <a:moveTo>
                    <a:pt x="45142" y="1"/>
                  </a:moveTo>
                  <a:lnTo>
                    <a:pt x="17097" y="4638"/>
                  </a:lnTo>
                  <a:lnTo>
                    <a:pt x="0" y="7461"/>
                  </a:lnTo>
                  <a:cubicBezTo>
                    <a:pt x="988" y="13630"/>
                    <a:pt x="3145" y="19376"/>
                    <a:pt x="6230" y="24517"/>
                  </a:cubicBezTo>
                  <a:lnTo>
                    <a:pt x="21089" y="15162"/>
                  </a:lnTo>
                  <a:lnTo>
                    <a:pt x="4514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19"/>
            <p:cNvSpPr/>
            <p:nvPr/>
          </p:nvSpPr>
          <p:spPr>
            <a:xfrm>
              <a:off x="14553475" y="2045725"/>
              <a:ext cx="675425" cy="1145700"/>
            </a:xfrm>
            <a:custGeom>
              <a:rect b="b" l="l" r="r" t="t"/>
              <a:pathLst>
                <a:path extrusionOk="0" h="45828" w="27017">
                  <a:moveTo>
                    <a:pt x="27017" y="1"/>
                  </a:moveTo>
                  <a:lnTo>
                    <a:pt x="10464" y="23106"/>
                  </a:lnTo>
                  <a:lnTo>
                    <a:pt x="0" y="37723"/>
                  </a:lnTo>
                  <a:cubicBezTo>
                    <a:pt x="4879" y="41433"/>
                    <a:pt x="10505" y="44235"/>
                    <a:pt x="16613" y="45828"/>
                  </a:cubicBezTo>
                  <a:lnTo>
                    <a:pt x="20726" y="27703"/>
                  </a:lnTo>
                  <a:lnTo>
                    <a:pt x="2701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19"/>
            <p:cNvSpPr/>
            <p:nvPr/>
          </p:nvSpPr>
          <p:spPr>
            <a:xfrm>
              <a:off x="15229400" y="2045225"/>
              <a:ext cx="1195100" cy="710225"/>
            </a:xfrm>
            <a:custGeom>
              <a:rect b="b" l="l" r="r" t="t"/>
              <a:pathLst>
                <a:path extrusionOk="0" h="28409" w="47804">
                  <a:moveTo>
                    <a:pt x="0" y="1"/>
                  </a:moveTo>
                  <a:lnTo>
                    <a:pt x="23105" y="16574"/>
                  </a:lnTo>
                  <a:lnTo>
                    <a:pt x="39618" y="28408"/>
                  </a:lnTo>
                  <a:cubicBezTo>
                    <a:pt x="43468" y="23267"/>
                    <a:pt x="46291" y="17320"/>
                    <a:pt x="47803" y="10888"/>
                  </a:cubicBezTo>
                  <a:lnTo>
                    <a:pt x="27702" y="6311"/>
                  </a:lnTo>
                  <a:lnTo>
                    <a:pt x="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19"/>
            <p:cNvSpPr/>
            <p:nvPr/>
          </p:nvSpPr>
          <p:spPr>
            <a:xfrm>
              <a:off x="15228875" y="2045225"/>
              <a:ext cx="643200" cy="1175450"/>
            </a:xfrm>
            <a:custGeom>
              <a:rect b="b" l="l" r="r" t="t"/>
              <a:pathLst>
                <a:path extrusionOk="0" h="47018" w="25728">
                  <a:moveTo>
                    <a:pt x="1" y="1"/>
                  </a:moveTo>
                  <a:lnTo>
                    <a:pt x="4638" y="28066"/>
                  </a:lnTo>
                  <a:lnTo>
                    <a:pt x="7783" y="47017"/>
                  </a:lnTo>
                  <a:cubicBezTo>
                    <a:pt x="14255" y="46191"/>
                    <a:pt x="20344" y="44054"/>
                    <a:pt x="25727" y="40868"/>
                  </a:cubicBezTo>
                  <a:lnTo>
                    <a:pt x="15162" y="24074"/>
                  </a:ln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19"/>
            <p:cNvSpPr/>
            <p:nvPr/>
          </p:nvSpPr>
          <p:spPr>
            <a:xfrm>
              <a:off x="14609925" y="883425"/>
              <a:ext cx="619500" cy="1161825"/>
            </a:xfrm>
            <a:custGeom>
              <a:rect b="b" l="l" r="r" t="t"/>
              <a:pathLst>
                <a:path extrusionOk="0" h="46473" w="24780">
                  <a:moveTo>
                    <a:pt x="17097" y="1"/>
                  </a:moveTo>
                  <a:cubicBezTo>
                    <a:pt x="10868" y="1251"/>
                    <a:pt x="5081" y="3710"/>
                    <a:pt x="0" y="7138"/>
                  </a:cubicBezTo>
                  <a:lnTo>
                    <a:pt x="9618" y="22420"/>
                  </a:lnTo>
                  <a:lnTo>
                    <a:pt x="24779" y="46473"/>
                  </a:lnTo>
                  <a:lnTo>
                    <a:pt x="20142" y="18428"/>
                  </a:lnTo>
                  <a:lnTo>
                    <a:pt x="1709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19"/>
            <p:cNvSpPr/>
            <p:nvPr/>
          </p:nvSpPr>
          <p:spPr>
            <a:xfrm>
              <a:off x="14113450" y="1375375"/>
              <a:ext cx="1115975" cy="670375"/>
            </a:xfrm>
            <a:custGeom>
              <a:rect b="b" l="l" r="r" t="t"/>
              <a:pathLst>
                <a:path extrusionOk="0" h="26815" w="44639">
                  <a:moveTo>
                    <a:pt x="7218" y="0"/>
                  </a:moveTo>
                  <a:cubicBezTo>
                    <a:pt x="3811" y="4940"/>
                    <a:pt x="1311" y="10585"/>
                    <a:pt x="0" y="16654"/>
                  </a:cubicBezTo>
                  <a:lnTo>
                    <a:pt x="16916" y="20504"/>
                  </a:lnTo>
                  <a:lnTo>
                    <a:pt x="44638" y="26815"/>
                  </a:lnTo>
                  <a:lnTo>
                    <a:pt x="21533" y="10242"/>
                  </a:lnTo>
                  <a:lnTo>
                    <a:pt x="721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19"/>
            <p:cNvSpPr/>
            <p:nvPr/>
          </p:nvSpPr>
          <p:spPr>
            <a:xfrm>
              <a:off x="15228875" y="1395025"/>
              <a:ext cx="1210225" cy="650225"/>
            </a:xfrm>
            <a:custGeom>
              <a:rect b="b" l="l" r="r" t="t"/>
              <a:pathLst>
                <a:path extrusionOk="0" h="26009" w="48409">
                  <a:moveTo>
                    <a:pt x="41312" y="1"/>
                  </a:moveTo>
                  <a:lnTo>
                    <a:pt x="24074" y="10868"/>
                  </a:lnTo>
                  <a:lnTo>
                    <a:pt x="1" y="26009"/>
                  </a:lnTo>
                  <a:lnTo>
                    <a:pt x="1" y="26009"/>
                  </a:lnTo>
                  <a:lnTo>
                    <a:pt x="28066" y="21392"/>
                  </a:lnTo>
                  <a:lnTo>
                    <a:pt x="48409" y="18025"/>
                  </a:lnTo>
                  <a:cubicBezTo>
                    <a:pt x="47300" y="11472"/>
                    <a:pt x="44840" y="5363"/>
                    <a:pt x="4131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19"/>
            <p:cNvSpPr/>
            <p:nvPr/>
          </p:nvSpPr>
          <p:spPr>
            <a:xfrm>
              <a:off x="15229400" y="881425"/>
              <a:ext cx="704150" cy="1163825"/>
            </a:xfrm>
            <a:custGeom>
              <a:rect b="b" l="l" r="r" t="t"/>
              <a:pathLst>
                <a:path extrusionOk="0" h="46553" w="28166">
                  <a:moveTo>
                    <a:pt x="10585" y="0"/>
                  </a:moveTo>
                  <a:lnTo>
                    <a:pt x="6290" y="18851"/>
                  </a:lnTo>
                  <a:lnTo>
                    <a:pt x="0" y="46553"/>
                  </a:lnTo>
                  <a:lnTo>
                    <a:pt x="16553" y="23448"/>
                  </a:lnTo>
                  <a:lnTo>
                    <a:pt x="28166" y="7258"/>
                  </a:lnTo>
                  <a:cubicBezTo>
                    <a:pt x="22944" y="3730"/>
                    <a:pt x="16996" y="1230"/>
                    <a:pt x="1058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466" name="Google Shape;466;p19"/>
          <p:cNvPicPr preferRelativeResize="0"/>
          <p:nvPr/>
        </p:nvPicPr>
        <p:blipFill>
          <a:blip r:embed="rId2">
            <a:alphaModFix/>
          </a:blip>
          <a:stretch>
            <a:fillRect/>
          </a:stretch>
        </p:blipFill>
        <p:spPr>
          <a:xfrm>
            <a:off x="8267341" y="119725"/>
            <a:ext cx="756950" cy="364450"/>
          </a:xfrm>
          <a:prstGeom prst="rect">
            <a:avLst/>
          </a:prstGeom>
          <a:noFill/>
          <a:ln>
            <a:noFill/>
          </a:ln>
        </p:spPr>
      </p:pic>
      <p:cxnSp>
        <p:nvCxnSpPr>
          <p:cNvPr id="467" name="Google Shape;467;p19"/>
          <p:cNvCxnSpPr/>
          <p:nvPr/>
        </p:nvCxnSpPr>
        <p:spPr>
          <a:xfrm>
            <a:off x="550053" y="301950"/>
            <a:ext cx="7513200" cy="0"/>
          </a:xfrm>
          <a:prstGeom prst="straightConnector1">
            <a:avLst/>
          </a:prstGeom>
          <a:noFill/>
          <a:ln cap="flat" cmpd="sng" w="9525">
            <a:solidFill>
              <a:schemeClr val="lt2"/>
            </a:solidFill>
            <a:prstDash val="solid"/>
            <a:round/>
            <a:headEnd len="med" w="med" type="none"/>
            <a:tailEnd len="med" w="med" type="none"/>
          </a:ln>
        </p:spPr>
      </p:cxnSp>
      <p:grpSp>
        <p:nvGrpSpPr>
          <p:cNvPr id="468" name="Google Shape;468;p19"/>
          <p:cNvGrpSpPr/>
          <p:nvPr/>
        </p:nvGrpSpPr>
        <p:grpSpPr>
          <a:xfrm flipH="1">
            <a:off x="119712" y="177377"/>
            <a:ext cx="249077" cy="249130"/>
            <a:chOff x="14100350" y="881425"/>
            <a:chExt cx="2338750" cy="2339250"/>
          </a:xfrm>
        </p:grpSpPr>
        <p:sp>
          <p:nvSpPr>
            <p:cNvPr id="469" name="Google Shape;469;p19"/>
            <p:cNvSpPr/>
            <p:nvPr/>
          </p:nvSpPr>
          <p:spPr>
            <a:xfrm>
              <a:off x="14100350" y="2045225"/>
              <a:ext cx="1128550" cy="612950"/>
            </a:xfrm>
            <a:custGeom>
              <a:rect b="b" l="l" r="r" t="t"/>
              <a:pathLst>
                <a:path extrusionOk="0" h="24518" w="45142">
                  <a:moveTo>
                    <a:pt x="45142" y="1"/>
                  </a:moveTo>
                  <a:lnTo>
                    <a:pt x="17097" y="4638"/>
                  </a:lnTo>
                  <a:lnTo>
                    <a:pt x="0" y="7461"/>
                  </a:lnTo>
                  <a:cubicBezTo>
                    <a:pt x="988" y="13630"/>
                    <a:pt x="3145" y="19376"/>
                    <a:pt x="6230" y="24517"/>
                  </a:cubicBezTo>
                  <a:lnTo>
                    <a:pt x="21089" y="15162"/>
                  </a:lnTo>
                  <a:lnTo>
                    <a:pt x="4514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19"/>
            <p:cNvSpPr/>
            <p:nvPr/>
          </p:nvSpPr>
          <p:spPr>
            <a:xfrm>
              <a:off x="14553475" y="2045725"/>
              <a:ext cx="675425" cy="1145700"/>
            </a:xfrm>
            <a:custGeom>
              <a:rect b="b" l="l" r="r" t="t"/>
              <a:pathLst>
                <a:path extrusionOk="0" h="45828" w="27017">
                  <a:moveTo>
                    <a:pt x="27017" y="1"/>
                  </a:moveTo>
                  <a:lnTo>
                    <a:pt x="10464" y="23106"/>
                  </a:lnTo>
                  <a:lnTo>
                    <a:pt x="0" y="37723"/>
                  </a:lnTo>
                  <a:cubicBezTo>
                    <a:pt x="4879" y="41433"/>
                    <a:pt x="10505" y="44235"/>
                    <a:pt x="16613" y="45828"/>
                  </a:cubicBezTo>
                  <a:lnTo>
                    <a:pt x="20726" y="27703"/>
                  </a:lnTo>
                  <a:lnTo>
                    <a:pt x="2701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19"/>
            <p:cNvSpPr/>
            <p:nvPr/>
          </p:nvSpPr>
          <p:spPr>
            <a:xfrm>
              <a:off x="15229400" y="2045225"/>
              <a:ext cx="1195100" cy="710225"/>
            </a:xfrm>
            <a:custGeom>
              <a:rect b="b" l="l" r="r" t="t"/>
              <a:pathLst>
                <a:path extrusionOk="0" h="28409" w="47804">
                  <a:moveTo>
                    <a:pt x="0" y="1"/>
                  </a:moveTo>
                  <a:lnTo>
                    <a:pt x="23105" y="16574"/>
                  </a:lnTo>
                  <a:lnTo>
                    <a:pt x="39618" y="28408"/>
                  </a:lnTo>
                  <a:cubicBezTo>
                    <a:pt x="43468" y="23267"/>
                    <a:pt x="46291" y="17320"/>
                    <a:pt x="47803" y="10888"/>
                  </a:cubicBezTo>
                  <a:lnTo>
                    <a:pt x="27702" y="6311"/>
                  </a:lnTo>
                  <a:lnTo>
                    <a:pt x="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19"/>
            <p:cNvSpPr/>
            <p:nvPr/>
          </p:nvSpPr>
          <p:spPr>
            <a:xfrm>
              <a:off x="15228875" y="2045225"/>
              <a:ext cx="643200" cy="1175450"/>
            </a:xfrm>
            <a:custGeom>
              <a:rect b="b" l="l" r="r" t="t"/>
              <a:pathLst>
                <a:path extrusionOk="0" h="47018" w="25728">
                  <a:moveTo>
                    <a:pt x="1" y="1"/>
                  </a:moveTo>
                  <a:lnTo>
                    <a:pt x="4638" y="28066"/>
                  </a:lnTo>
                  <a:lnTo>
                    <a:pt x="7783" y="47017"/>
                  </a:lnTo>
                  <a:cubicBezTo>
                    <a:pt x="14255" y="46191"/>
                    <a:pt x="20344" y="44054"/>
                    <a:pt x="25727" y="40868"/>
                  </a:cubicBezTo>
                  <a:lnTo>
                    <a:pt x="15162" y="24074"/>
                  </a:ln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19"/>
            <p:cNvSpPr/>
            <p:nvPr/>
          </p:nvSpPr>
          <p:spPr>
            <a:xfrm>
              <a:off x="14609925" y="883425"/>
              <a:ext cx="619500" cy="1161825"/>
            </a:xfrm>
            <a:custGeom>
              <a:rect b="b" l="l" r="r" t="t"/>
              <a:pathLst>
                <a:path extrusionOk="0" h="46473" w="24780">
                  <a:moveTo>
                    <a:pt x="17097" y="1"/>
                  </a:moveTo>
                  <a:cubicBezTo>
                    <a:pt x="10868" y="1251"/>
                    <a:pt x="5081" y="3710"/>
                    <a:pt x="0" y="7138"/>
                  </a:cubicBezTo>
                  <a:lnTo>
                    <a:pt x="9618" y="22420"/>
                  </a:lnTo>
                  <a:lnTo>
                    <a:pt x="24779" y="46473"/>
                  </a:lnTo>
                  <a:lnTo>
                    <a:pt x="20142" y="18428"/>
                  </a:lnTo>
                  <a:lnTo>
                    <a:pt x="1709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19"/>
            <p:cNvSpPr/>
            <p:nvPr/>
          </p:nvSpPr>
          <p:spPr>
            <a:xfrm>
              <a:off x="14113450" y="1375375"/>
              <a:ext cx="1115975" cy="670375"/>
            </a:xfrm>
            <a:custGeom>
              <a:rect b="b" l="l" r="r" t="t"/>
              <a:pathLst>
                <a:path extrusionOk="0" h="26815" w="44639">
                  <a:moveTo>
                    <a:pt x="7218" y="0"/>
                  </a:moveTo>
                  <a:cubicBezTo>
                    <a:pt x="3811" y="4940"/>
                    <a:pt x="1311" y="10585"/>
                    <a:pt x="0" y="16654"/>
                  </a:cubicBezTo>
                  <a:lnTo>
                    <a:pt x="16916" y="20504"/>
                  </a:lnTo>
                  <a:lnTo>
                    <a:pt x="44638" y="26815"/>
                  </a:lnTo>
                  <a:lnTo>
                    <a:pt x="21533" y="10242"/>
                  </a:lnTo>
                  <a:lnTo>
                    <a:pt x="721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19"/>
            <p:cNvSpPr/>
            <p:nvPr/>
          </p:nvSpPr>
          <p:spPr>
            <a:xfrm>
              <a:off x="15228875" y="1395025"/>
              <a:ext cx="1210225" cy="650225"/>
            </a:xfrm>
            <a:custGeom>
              <a:rect b="b" l="l" r="r" t="t"/>
              <a:pathLst>
                <a:path extrusionOk="0" h="26009" w="48409">
                  <a:moveTo>
                    <a:pt x="41312" y="1"/>
                  </a:moveTo>
                  <a:lnTo>
                    <a:pt x="24074" y="10868"/>
                  </a:lnTo>
                  <a:lnTo>
                    <a:pt x="1" y="26009"/>
                  </a:lnTo>
                  <a:lnTo>
                    <a:pt x="1" y="26009"/>
                  </a:lnTo>
                  <a:lnTo>
                    <a:pt x="28066" y="21392"/>
                  </a:lnTo>
                  <a:lnTo>
                    <a:pt x="48409" y="18025"/>
                  </a:lnTo>
                  <a:cubicBezTo>
                    <a:pt x="47300" y="11472"/>
                    <a:pt x="44840" y="5363"/>
                    <a:pt x="4131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19"/>
            <p:cNvSpPr/>
            <p:nvPr/>
          </p:nvSpPr>
          <p:spPr>
            <a:xfrm>
              <a:off x="15229400" y="881425"/>
              <a:ext cx="704150" cy="1163825"/>
            </a:xfrm>
            <a:custGeom>
              <a:rect b="b" l="l" r="r" t="t"/>
              <a:pathLst>
                <a:path extrusionOk="0" h="46553" w="28166">
                  <a:moveTo>
                    <a:pt x="10585" y="0"/>
                  </a:moveTo>
                  <a:lnTo>
                    <a:pt x="6290" y="18851"/>
                  </a:lnTo>
                  <a:lnTo>
                    <a:pt x="0" y="46553"/>
                  </a:lnTo>
                  <a:lnTo>
                    <a:pt x="16553" y="23448"/>
                  </a:lnTo>
                  <a:lnTo>
                    <a:pt x="28166" y="7258"/>
                  </a:lnTo>
                  <a:cubicBezTo>
                    <a:pt x="22944" y="3730"/>
                    <a:pt x="16996" y="1230"/>
                    <a:pt x="1058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7" name="Google Shape;477;p1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478" name="Shape 478"/>
        <p:cNvGrpSpPr/>
        <p:nvPr/>
      </p:nvGrpSpPr>
      <p:grpSpPr>
        <a:xfrm>
          <a:off x="0" y="0"/>
          <a:ext cx="0" cy="0"/>
          <a:chOff x="0" y="0"/>
          <a:chExt cx="0" cy="0"/>
        </a:xfrm>
      </p:grpSpPr>
      <p:sp>
        <p:nvSpPr>
          <p:cNvPr id="479" name="Google Shape;479;p20"/>
          <p:cNvSpPr txBox="1"/>
          <p:nvPr>
            <p:ph type="title"/>
          </p:nvPr>
        </p:nvSpPr>
        <p:spPr>
          <a:xfrm>
            <a:off x="710100" y="494700"/>
            <a:ext cx="7723800" cy="582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200"/>
              <a:buNone/>
              <a:defRPr sz="28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480" name="Google Shape;480;p20"/>
          <p:cNvSpPr txBox="1"/>
          <p:nvPr>
            <p:ph idx="1" type="subTitle"/>
          </p:nvPr>
        </p:nvSpPr>
        <p:spPr>
          <a:xfrm>
            <a:off x="832762" y="3703607"/>
            <a:ext cx="2154600" cy="600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600"/>
              <a:buNone/>
              <a:defRPr sz="1600"/>
            </a:lvl1pPr>
            <a:lvl2pPr lvl="1" rtl="0" algn="r">
              <a:spcBef>
                <a:spcPts val="0"/>
              </a:spcBef>
              <a:spcAft>
                <a:spcPts val="0"/>
              </a:spcAft>
              <a:buClr>
                <a:schemeClr val="dk1"/>
              </a:buClr>
              <a:buSzPts val="1600"/>
              <a:buNone/>
              <a:defRPr>
                <a:solidFill>
                  <a:schemeClr val="dk1"/>
                </a:solidFill>
              </a:defRPr>
            </a:lvl2pPr>
            <a:lvl3pPr lvl="2" rtl="0" algn="r">
              <a:spcBef>
                <a:spcPts val="0"/>
              </a:spcBef>
              <a:spcAft>
                <a:spcPts val="0"/>
              </a:spcAft>
              <a:buClr>
                <a:schemeClr val="dk1"/>
              </a:buClr>
              <a:buSzPts val="1600"/>
              <a:buNone/>
              <a:defRPr>
                <a:solidFill>
                  <a:schemeClr val="dk1"/>
                </a:solidFill>
              </a:defRPr>
            </a:lvl3pPr>
            <a:lvl4pPr lvl="3" rtl="0" algn="r">
              <a:spcBef>
                <a:spcPts val="0"/>
              </a:spcBef>
              <a:spcAft>
                <a:spcPts val="0"/>
              </a:spcAft>
              <a:buClr>
                <a:schemeClr val="dk1"/>
              </a:buClr>
              <a:buSzPts val="1600"/>
              <a:buNone/>
              <a:defRPr>
                <a:solidFill>
                  <a:schemeClr val="dk1"/>
                </a:solidFill>
              </a:defRPr>
            </a:lvl4pPr>
            <a:lvl5pPr lvl="4" rtl="0" algn="r">
              <a:spcBef>
                <a:spcPts val="0"/>
              </a:spcBef>
              <a:spcAft>
                <a:spcPts val="0"/>
              </a:spcAft>
              <a:buClr>
                <a:schemeClr val="dk1"/>
              </a:buClr>
              <a:buSzPts val="1600"/>
              <a:buNone/>
              <a:defRPr>
                <a:solidFill>
                  <a:schemeClr val="dk1"/>
                </a:solidFill>
              </a:defRPr>
            </a:lvl5pPr>
            <a:lvl6pPr lvl="5" rtl="0" algn="r">
              <a:spcBef>
                <a:spcPts val="0"/>
              </a:spcBef>
              <a:spcAft>
                <a:spcPts val="0"/>
              </a:spcAft>
              <a:buClr>
                <a:schemeClr val="dk1"/>
              </a:buClr>
              <a:buSzPts val="1600"/>
              <a:buNone/>
              <a:defRPr>
                <a:solidFill>
                  <a:schemeClr val="dk1"/>
                </a:solidFill>
              </a:defRPr>
            </a:lvl6pPr>
            <a:lvl7pPr lvl="6" rtl="0" algn="r">
              <a:spcBef>
                <a:spcPts val="0"/>
              </a:spcBef>
              <a:spcAft>
                <a:spcPts val="0"/>
              </a:spcAft>
              <a:buClr>
                <a:schemeClr val="dk1"/>
              </a:buClr>
              <a:buSzPts val="1600"/>
              <a:buNone/>
              <a:defRPr>
                <a:solidFill>
                  <a:schemeClr val="dk1"/>
                </a:solidFill>
              </a:defRPr>
            </a:lvl7pPr>
            <a:lvl8pPr lvl="7" rtl="0" algn="r">
              <a:spcBef>
                <a:spcPts val="0"/>
              </a:spcBef>
              <a:spcAft>
                <a:spcPts val="0"/>
              </a:spcAft>
              <a:buClr>
                <a:schemeClr val="dk1"/>
              </a:buClr>
              <a:buSzPts val="1600"/>
              <a:buNone/>
              <a:defRPr>
                <a:solidFill>
                  <a:schemeClr val="dk1"/>
                </a:solidFill>
              </a:defRPr>
            </a:lvl8pPr>
            <a:lvl9pPr lvl="8" rtl="0" algn="r">
              <a:spcBef>
                <a:spcPts val="0"/>
              </a:spcBef>
              <a:spcAft>
                <a:spcPts val="0"/>
              </a:spcAft>
              <a:buClr>
                <a:schemeClr val="dk1"/>
              </a:buClr>
              <a:buSzPts val="1600"/>
              <a:buNone/>
              <a:defRPr>
                <a:solidFill>
                  <a:schemeClr val="dk1"/>
                </a:solidFill>
              </a:defRPr>
            </a:lvl9pPr>
          </a:lstStyle>
          <a:p/>
        </p:txBody>
      </p:sp>
      <p:sp>
        <p:nvSpPr>
          <p:cNvPr id="481" name="Google Shape;481;p20"/>
          <p:cNvSpPr txBox="1"/>
          <p:nvPr>
            <p:ph idx="2" type="subTitle"/>
          </p:nvPr>
        </p:nvSpPr>
        <p:spPr>
          <a:xfrm>
            <a:off x="832762" y="3470725"/>
            <a:ext cx="2154600" cy="3627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2000"/>
              <a:buNone/>
              <a:defRPr sz="2000">
                <a:latin typeface="Cairo SemiBold"/>
                <a:ea typeface="Cairo SemiBold"/>
                <a:cs typeface="Cairo SemiBold"/>
                <a:sym typeface="Cairo SemiBold"/>
              </a:defRPr>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sp>
        <p:nvSpPr>
          <p:cNvPr id="482" name="Google Shape;482;p20"/>
          <p:cNvSpPr txBox="1"/>
          <p:nvPr>
            <p:ph idx="3" type="subTitle"/>
          </p:nvPr>
        </p:nvSpPr>
        <p:spPr>
          <a:xfrm>
            <a:off x="3494737" y="3703607"/>
            <a:ext cx="2154600" cy="600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600"/>
              <a:buNone/>
              <a:defRPr sz="1600"/>
            </a:lvl1pPr>
            <a:lvl2pPr lvl="1" rtl="0" algn="r">
              <a:spcBef>
                <a:spcPts val="0"/>
              </a:spcBef>
              <a:spcAft>
                <a:spcPts val="0"/>
              </a:spcAft>
              <a:buClr>
                <a:schemeClr val="dk1"/>
              </a:buClr>
              <a:buSzPts val="1600"/>
              <a:buNone/>
              <a:defRPr>
                <a:solidFill>
                  <a:schemeClr val="dk1"/>
                </a:solidFill>
              </a:defRPr>
            </a:lvl2pPr>
            <a:lvl3pPr lvl="2" rtl="0" algn="r">
              <a:spcBef>
                <a:spcPts val="0"/>
              </a:spcBef>
              <a:spcAft>
                <a:spcPts val="0"/>
              </a:spcAft>
              <a:buClr>
                <a:schemeClr val="dk1"/>
              </a:buClr>
              <a:buSzPts val="1600"/>
              <a:buNone/>
              <a:defRPr>
                <a:solidFill>
                  <a:schemeClr val="dk1"/>
                </a:solidFill>
              </a:defRPr>
            </a:lvl3pPr>
            <a:lvl4pPr lvl="3" rtl="0" algn="r">
              <a:spcBef>
                <a:spcPts val="0"/>
              </a:spcBef>
              <a:spcAft>
                <a:spcPts val="0"/>
              </a:spcAft>
              <a:buClr>
                <a:schemeClr val="dk1"/>
              </a:buClr>
              <a:buSzPts val="1600"/>
              <a:buNone/>
              <a:defRPr>
                <a:solidFill>
                  <a:schemeClr val="dk1"/>
                </a:solidFill>
              </a:defRPr>
            </a:lvl4pPr>
            <a:lvl5pPr lvl="4" rtl="0" algn="r">
              <a:spcBef>
                <a:spcPts val="0"/>
              </a:spcBef>
              <a:spcAft>
                <a:spcPts val="0"/>
              </a:spcAft>
              <a:buClr>
                <a:schemeClr val="dk1"/>
              </a:buClr>
              <a:buSzPts val="1600"/>
              <a:buNone/>
              <a:defRPr>
                <a:solidFill>
                  <a:schemeClr val="dk1"/>
                </a:solidFill>
              </a:defRPr>
            </a:lvl5pPr>
            <a:lvl6pPr lvl="5" rtl="0" algn="r">
              <a:spcBef>
                <a:spcPts val="0"/>
              </a:spcBef>
              <a:spcAft>
                <a:spcPts val="0"/>
              </a:spcAft>
              <a:buClr>
                <a:schemeClr val="dk1"/>
              </a:buClr>
              <a:buSzPts val="1600"/>
              <a:buNone/>
              <a:defRPr>
                <a:solidFill>
                  <a:schemeClr val="dk1"/>
                </a:solidFill>
              </a:defRPr>
            </a:lvl6pPr>
            <a:lvl7pPr lvl="6" rtl="0" algn="r">
              <a:spcBef>
                <a:spcPts val="0"/>
              </a:spcBef>
              <a:spcAft>
                <a:spcPts val="0"/>
              </a:spcAft>
              <a:buClr>
                <a:schemeClr val="dk1"/>
              </a:buClr>
              <a:buSzPts val="1600"/>
              <a:buNone/>
              <a:defRPr>
                <a:solidFill>
                  <a:schemeClr val="dk1"/>
                </a:solidFill>
              </a:defRPr>
            </a:lvl7pPr>
            <a:lvl8pPr lvl="7" rtl="0" algn="r">
              <a:spcBef>
                <a:spcPts val="0"/>
              </a:spcBef>
              <a:spcAft>
                <a:spcPts val="0"/>
              </a:spcAft>
              <a:buClr>
                <a:schemeClr val="dk1"/>
              </a:buClr>
              <a:buSzPts val="1600"/>
              <a:buNone/>
              <a:defRPr>
                <a:solidFill>
                  <a:schemeClr val="dk1"/>
                </a:solidFill>
              </a:defRPr>
            </a:lvl8pPr>
            <a:lvl9pPr lvl="8" rtl="0" algn="r">
              <a:spcBef>
                <a:spcPts val="0"/>
              </a:spcBef>
              <a:spcAft>
                <a:spcPts val="0"/>
              </a:spcAft>
              <a:buClr>
                <a:schemeClr val="dk1"/>
              </a:buClr>
              <a:buSzPts val="1600"/>
              <a:buNone/>
              <a:defRPr>
                <a:solidFill>
                  <a:schemeClr val="dk1"/>
                </a:solidFill>
              </a:defRPr>
            </a:lvl9pPr>
          </a:lstStyle>
          <a:p/>
        </p:txBody>
      </p:sp>
      <p:sp>
        <p:nvSpPr>
          <p:cNvPr id="483" name="Google Shape;483;p20"/>
          <p:cNvSpPr txBox="1"/>
          <p:nvPr>
            <p:ph idx="4" type="subTitle"/>
          </p:nvPr>
        </p:nvSpPr>
        <p:spPr>
          <a:xfrm>
            <a:off x="3494737" y="3470725"/>
            <a:ext cx="2154600" cy="3627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2000"/>
              <a:buNone/>
              <a:defRPr sz="2000">
                <a:latin typeface="Cairo SemiBold"/>
                <a:ea typeface="Cairo SemiBold"/>
                <a:cs typeface="Cairo SemiBold"/>
                <a:sym typeface="Cairo SemiBold"/>
              </a:defRPr>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sp>
        <p:nvSpPr>
          <p:cNvPr id="484" name="Google Shape;484;p20"/>
          <p:cNvSpPr txBox="1"/>
          <p:nvPr>
            <p:ph idx="5" type="subTitle"/>
          </p:nvPr>
        </p:nvSpPr>
        <p:spPr>
          <a:xfrm>
            <a:off x="6156712" y="3703607"/>
            <a:ext cx="2154600" cy="600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600"/>
              <a:buNone/>
              <a:defRPr sz="1600"/>
            </a:lvl1pPr>
            <a:lvl2pPr lvl="1" rtl="0" algn="r">
              <a:spcBef>
                <a:spcPts val="0"/>
              </a:spcBef>
              <a:spcAft>
                <a:spcPts val="0"/>
              </a:spcAft>
              <a:buClr>
                <a:schemeClr val="dk1"/>
              </a:buClr>
              <a:buSzPts val="1600"/>
              <a:buNone/>
              <a:defRPr>
                <a:solidFill>
                  <a:schemeClr val="dk1"/>
                </a:solidFill>
              </a:defRPr>
            </a:lvl2pPr>
            <a:lvl3pPr lvl="2" rtl="0" algn="r">
              <a:spcBef>
                <a:spcPts val="0"/>
              </a:spcBef>
              <a:spcAft>
                <a:spcPts val="0"/>
              </a:spcAft>
              <a:buClr>
                <a:schemeClr val="dk1"/>
              </a:buClr>
              <a:buSzPts val="1600"/>
              <a:buNone/>
              <a:defRPr>
                <a:solidFill>
                  <a:schemeClr val="dk1"/>
                </a:solidFill>
              </a:defRPr>
            </a:lvl3pPr>
            <a:lvl4pPr lvl="3" rtl="0" algn="r">
              <a:spcBef>
                <a:spcPts val="0"/>
              </a:spcBef>
              <a:spcAft>
                <a:spcPts val="0"/>
              </a:spcAft>
              <a:buClr>
                <a:schemeClr val="dk1"/>
              </a:buClr>
              <a:buSzPts val="1600"/>
              <a:buNone/>
              <a:defRPr>
                <a:solidFill>
                  <a:schemeClr val="dk1"/>
                </a:solidFill>
              </a:defRPr>
            </a:lvl4pPr>
            <a:lvl5pPr lvl="4" rtl="0" algn="r">
              <a:spcBef>
                <a:spcPts val="0"/>
              </a:spcBef>
              <a:spcAft>
                <a:spcPts val="0"/>
              </a:spcAft>
              <a:buClr>
                <a:schemeClr val="dk1"/>
              </a:buClr>
              <a:buSzPts val="1600"/>
              <a:buNone/>
              <a:defRPr>
                <a:solidFill>
                  <a:schemeClr val="dk1"/>
                </a:solidFill>
              </a:defRPr>
            </a:lvl5pPr>
            <a:lvl6pPr lvl="5" rtl="0" algn="r">
              <a:spcBef>
                <a:spcPts val="0"/>
              </a:spcBef>
              <a:spcAft>
                <a:spcPts val="0"/>
              </a:spcAft>
              <a:buClr>
                <a:schemeClr val="dk1"/>
              </a:buClr>
              <a:buSzPts val="1600"/>
              <a:buNone/>
              <a:defRPr>
                <a:solidFill>
                  <a:schemeClr val="dk1"/>
                </a:solidFill>
              </a:defRPr>
            </a:lvl6pPr>
            <a:lvl7pPr lvl="6" rtl="0" algn="r">
              <a:spcBef>
                <a:spcPts val="0"/>
              </a:spcBef>
              <a:spcAft>
                <a:spcPts val="0"/>
              </a:spcAft>
              <a:buClr>
                <a:schemeClr val="dk1"/>
              </a:buClr>
              <a:buSzPts val="1600"/>
              <a:buNone/>
              <a:defRPr>
                <a:solidFill>
                  <a:schemeClr val="dk1"/>
                </a:solidFill>
              </a:defRPr>
            </a:lvl7pPr>
            <a:lvl8pPr lvl="7" rtl="0" algn="r">
              <a:spcBef>
                <a:spcPts val="0"/>
              </a:spcBef>
              <a:spcAft>
                <a:spcPts val="0"/>
              </a:spcAft>
              <a:buClr>
                <a:schemeClr val="dk1"/>
              </a:buClr>
              <a:buSzPts val="1600"/>
              <a:buNone/>
              <a:defRPr>
                <a:solidFill>
                  <a:schemeClr val="dk1"/>
                </a:solidFill>
              </a:defRPr>
            </a:lvl8pPr>
            <a:lvl9pPr lvl="8" rtl="0" algn="r">
              <a:spcBef>
                <a:spcPts val="0"/>
              </a:spcBef>
              <a:spcAft>
                <a:spcPts val="0"/>
              </a:spcAft>
              <a:buClr>
                <a:schemeClr val="dk1"/>
              </a:buClr>
              <a:buSzPts val="1600"/>
              <a:buNone/>
              <a:defRPr>
                <a:solidFill>
                  <a:schemeClr val="dk1"/>
                </a:solidFill>
              </a:defRPr>
            </a:lvl9pPr>
          </a:lstStyle>
          <a:p/>
        </p:txBody>
      </p:sp>
      <p:sp>
        <p:nvSpPr>
          <p:cNvPr id="485" name="Google Shape;485;p20"/>
          <p:cNvSpPr txBox="1"/>
          <p:nvPr>
            <p:ph idx="6" type="subTitle"/>
          </p:nvPr>
        </p:nvSpPr>
        <p:spPr>
          <a:xfrm>
            <a:off x="6156712" y="3470725"/>
            <a:ext cx="2154600" cy="3627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2000"/>
              <a:buNone/>
              <a:defRPr sz="2000">
                <a:latin typeface="Cairo SemiBold"/>
                <a:ea typeface="Cairo SemiBold"/>
                <a:cs typeface="Cairo SemiBold"/>
                <a:sym typeface="Cairo SemiBold"/>
              </a:defRPr>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pic>
        <p:nvPicPr>
          <p:cNvPr id="486" name="Google Shape;486;p20"/>
          <p:cNvPicPr preferRelativeResize="0"/>
          <p:nvPr/>
        </p:nvPicPr>
        <p:blipFill>
          <a:blip r:embed="rId2">
            <a:alphaModFix/>
          </a:blip>
          <a:stretch>
            <a:fillRect/>
          </a:stretch>
        </p:blipFill>
        <p:spPr>
          <a:xfrm flipH="1">
            <a:off x="115800" y="119700"/>
            <a:ext cx="756950" cy="364450"/>
          </a:xfrm>
          <a:prstGeom prst="rect">
            <a:avLst/>
          </a:prstGeom>
          <a:noFill/>
          <a:ln>
            <a:noFill/>
          </a:ln>
        </p:spPr>
      </p:pic>
      <p:cxnSp>
        <p:nvCxnSpPr>
          <p:cNvPr id="487" name="Google Shape;487;p20"/>
          <p:cNvCxnSpPr/>
          <p:nvPr/>
        </p:nvCxnSpPr>
        <p:spPr>
          <a:xfrm>
            <a:off x="1076700" y="301925"/>
            <a:ext cx="7947600" cy="0"/>
          </a:xfrm>
          <a:prstGeom prst="straightConnector1">
            <a:avLst/>
          </a:prstGeom>
          <a:noFill/>
          <a:ln cap="flat" cmpd="sng" w="9525">
            <a:solidFill>
              <a:schemeClr val="lt2"/>
            </a:solidFill>
            <a:prstDash val="solid"/>
            <a:round/>
            <a:headEnd len="med" w="med" type="none"/>
            <a:tailEnd len="med" w="med" type="none"/>
          </a:ln>
        </p:spPr>
      </p:cxnSp>
      <p:grpSp>
        <p:nvGrpSpPr>
          <p:cNvPr id="488" name="Google Shape;488;p20"/>
          <p:cNvGrpSpPr/>
          <p:nvPr/>
        </p:nvGrpSpPr>
        <p:grpSpPr>
          <a:xfrm rot="-5400000">
            <a:off x="8397825" y="840138"/>
            <a:ext cx="968024" cy="277132"/>
            <a:chOff x="902950" y="3424576"/>
            <a:chExt cx="968024" cy="277132"/>
          </a:xfrm>
        </p:grpSpPr>
        <p:sp>
          <p:nvSpPr>
            <p:cNvPr id="489" name="Google Shape;489;p20"/>
            <p:cNvSpPr/>
            <p:nvPr/>
          </p:nvSpPr>
          <p:spPr>
            <a:xfrm rot="5400000">
              <a:off x="1199581" y="3340764"/>
              <a:ext cx="277132" cy="444756"/>
            </a:xfrm>
            <a:custGeom>
              <a:rect b="b" l="l" r="r" t="t"/>
              <a:pathLst>
                <a:path extrusionOk="0" h="145345" w="90566">
                  <a:moveTo>
                    <a:pt x="45283" y="0"/>
                  </a:moveTo>
                  <a:cubicBezTo>
                    <a:pt x="45283" y="0"/>
                    <a:pt x="34436" y="90787"/>
                    <a:pt x="28771" y="108953"/>
                  </a:cubicBezTo>
                  <a:cubicBezTo>
                    <a:pt x="23105" y="127118"/>
                    <a:pt x="0" y="145344"/>
                    <a:pt x="0" y="145344"/>
                  </a:cubicBezTo>
                  <a:lnTo>
                    <a:pt x="90566" y="145344"/>
                  </a:lnTo>
                  <a:cubicBezTo>
                    <a:pt x="90566" y="145344"/>
                    <a:pt x="67461" y="127118"/>
                    <a:pt x="61815" y="108953"/>
                  </a:cubicBezTo>
                  <a:cubicBezTo>
                    <a:pt x="56150" y="90787"/>
                    <a:pt x="45283" y="0"/>
                    <a:pt x="452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20"/>
            <p:cNvSpPr/>
            <p:nvPr/>
          </p:nvSpPr>
          <p:spPr>
            <a:xfrm rot="5400000">
              <a:off x="1393631" y="3340764"/>
              <a:ext cx="277132" cy="444756"/>
            </a:xfrm>
            <a:custGeom>
              <a:rect b="b" l="l" r="r" t="t"/>
              <a:pathLst>
                <a:path extrusionOk="0" h="145345" w="90566">
                  <a:moveTo>
                    <a:pt x="45283" y="0"/>
                  </a:moveTo>
                  <a:cubicBezTo>
                    <a:pt x="45283" y="0"/>
                    <a:pt x="34436" y="90787"/>
                    <a:pt x="28771" y="108953"/>
                  </a:cubicBezTo>
                  <a:cubicBezTo>
                    <a:pt x="23105" y="127118"/>
                    <a:pt x="0" y="145344"/>
                    <a:pt x="0" y="145344"/>
                  </a:cubicBezTo>
                  <a:lnTo>
                    <a:pt x="90566" y="145344"/>
                  </a:lnTo>
                  <a:cubicBezTo>
                    <a:pt x="90566" y="145344"/>
                    <a:pt x="67461" y="127118"/>
                    <a:pt x="61815" y="108953"/>
                  </a:cubicBezTo>
                  <a:cubicBezTo>
                    <a:pt x="56150" y="90787"/>
                    <a:pt x="45283" y="0"/>
                    <a:pt x="452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20"/>
            <p:cNvSpPr/>
            <p:nvPr/>
          </p:nvSpPr>
          <p:spPr>
            <a:xfrm rot="5400000">
              <a:off x="1510031" y="3340764"/>
              <a:ext cx="277132" cy="444756"/>
            </a:xfrm>
            <a:custGeom>
              <a:rect b="b" l="l" r="r" t="t"/>
              <a:pathLst>
                <a:path extrusionOk="0" h="145345" w="90566">
                  <a:moveTo>
                    <a:pt x="45283" y="0"/>
                  </a:moveTo>
                  <a:cubicBezTo>
                    <a:pt x="45283" y="0"/>
                    <a:pt x="34436" y="90787"/>
                    <a:pt x="28771" y="108953"/>
                  </a:cubicBezTo>
                  <a:cubicBezTo>
                    <a:pt x="23105" y="127118"/>
                    <a:pt x="0" y="145344"/>
                    <a:pt x="0" y="145344"/>
                  </a:cubicBezTo>
                  <a:lnTo>
                    <a:pt x="90566" y="145344"/>
                  </a:lnTo>
                  <a:cubicBezTo>
                    <a:pt x="90566" y="145344"/>
                    <a:pt x="67461" y="127118"/>
                    <a:pt x="61815" y="108953"/>
                  </a:cubicBezTo>
                  <a:cubicBezTo>
                    <a:pt x="56150" y="90787"/>
                    <a:pt x="45283" y="0"/>
                    <a:pt x="452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20"/>
            <p:cNvSpPr/>
            <p:nvPr/>
          </p:nvSpPr>
          <p:spPr>
            <a:xfrm rot="5400000">
              <a:off x="1002025" y="3468525"/>
              <a:ext cx="219000" cy="1893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20"/>
            <p:cNvSpPr/>
            <p:nvPr/>
          </p:nvSpPr>
          <p:spPr>
            <a:xfrm>
              <a:off x="902950" y="3531250"/>
              <a:ext cx="194100" cy="63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4" name="Google Shape;494;p20"/>
          <p:cNvGrpSpPr/>
          <p:nvPr/>
        </p:nvGrpSpPr>
        <p:grpSpPr>
          <a:xfrm>
            <a:off x="8356587" y="4659300"/>
            <a:ext cx="669665" cy="364500"/>
            <a:chOff x="820137" y="4626950"/>
            <a:chExt cx="669665" cy="364500"/>
          </a:xfrm>
        </p:grpSpPr>
        <p:sp>
          <p:nvSpPr>
            <p:cNvPr id="495" name="Google Shape;495;p20"/>
            <p:cNvSpPr/>
            <p:nvPr/>
          </p:nvSpPr>
          <p:spPr>
            <a:xfrm>
              <a:off x="820137" y="4714550"/>
              <a:ext cx="115200" cy="189300"/>
            </a:xfrm>
            <a:prstGeom prst="ellipse">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20"/>
            <p:cNvSpPr/>
            <p:nvPr/>
          </p:nvSpPr>
          <p:spPr>
            <a:xfrm>
              <a:off x="909069" y="4676450"/>
              <a:ext cx="161100" cy="265500"/>
            </a:xfrm>
            <a:prstGeom prst="ellipse">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0"/>
            <p:cNvSpPr/>
            <p:nvPr/>
          </p:nvSpPr>
          <p:spPr>
            <a:xfrm>
              <a:off x="1044226" y="4626950"/>
              <a:ext cx="221400" cy="364500"/>
            </a:xfrm>
            <a:prstGeom prst="ellipse">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20"/>
            <p:cNvSpPr/>
            <p:nvPr/>
          </p:nvSpPr>
          <p:spPr>
            <a:xfrm>
              <a:off x="1239444" y="4676450"/>
              <a:ext cx="161100" cy="265500"/>
            </a:xfrm>
            <a:prstGeom prst="ellipse">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20"/>
            <p:cNvSpPr/>
            <p:nvPr/>
          </p:nvSpPr>
          <p:spPr>
            <a:xfrm>
              <a:off x="1374602" y="4714550"/>
              <a:ext cx="115200" cy="189300"/>
            </a:xfrm>
            <a:prstGeom prst="ellipse">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500" name="Google Shape;500;p20"/>
          <p:cNvCxnSpPr/>
          <p:nvPr/>
        </p:nvCxnSpPr>
        <p:spPr>
          <a:xfrm>
            <a:off x="117750" y="4841550"/>
            <a:ext cx="7947600" cy="0"/>
          </a:xfrm>
          <a:prstGeom prst="straightConnector1">
            <a:avLst/>
          </a:prstGeom>
          <a:noFill/>
          <a:ln cap="flat" cmpd="sng" w="9525">
            <a:solidFill>
              <a:schemeClr val="lt2"/>
            </a:solidFill>
            <a:prstDash val="solid"/>
            <a:round/>
            <a:headEnd len="med" w="med" type="none"/>
            <a:tailEnd len="med" w="med" type="none"/>
          </a:ln>
        </p:spPr>
      </p:cxnSp>
      <p:sp>
        <p:nvSpPr>
          <p:cNvPr id="501" name="Google Shape;501;p2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2" name="Shape 32"/>
        <p:cNvGrpSpPr/>
        <p:nvPr/>
      </p:nvGrpSpPr>
      <p:grpSpPr>
        <a:xfrm>
          <a:off x="0" y="0"/>
          <a:ext cx="0" cy="0"/>
          <a:chOff x="0" y="0"/>
          <a:chExt cx="0" cy="0"/>
        </a:xfrm>
      </p:grpSpPr>
      <p:sp>
        <p:nvSpPr>
          <p:cNvPr id="33" name="Google Shape;33;p3"/>
          <p:cNvSpPr txBox="1"/>
          <p:nvPr>
            <p:ph type="title"/>
          </p:nvPr>
        </p:nvSpPr>
        <p:spPr>
          <a:xfrm>
            <a:off x="1365125" y="2406725"/>
            <a:ext cx="6413700" cy="13338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SzPts val="3600"/>
              <a:buNone/>
              <a:defRPr sz="4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34" name="Google Shape;34;p3"/>
          <p:cNvSpPr txBox="1"/>
          <p:nvPr>
            <p:ph idx="1" type="subTitle"/>
          </p:nvPr>
        </p:nvSpPr>
        <p:spPr>
          <a:xfrm>
            <a:off x="1976700" y="3824146"/>
            <a:ext cx="5190600" cy="47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800"/>
            </a:lvl1pPr>
            <a:lvl2pPr lvl="1" rtl="0" algn="r">
              <a:spcBef>
                <a:spcPts val="0"/>
              </a:spcBef>
              <a:spcAft>
                <a:spcPts val="0"/>
              </a:spcAft>
              <a:buSzPts val="1600"/>
              <a:buNone/>
              <a:defRPr/>
            </a:lvl2pPr>
            <a:lvl3pPr lvl="2" rtl="0" algn="r">
              <a:spcBef>
                <a:spcPts val="0"/>
              </a:spcBef>
              <a:spcAft>
                <a:spcPts val="0"/>
              </a:spcAft>
              <a:buSzPts val="1600"/>
              <a:buNone/>
              <a:defRPr/>
            </a:lvl3pPr>
            <a:lvl4pPr lvl="3" rtl="0" algn="r">
              <a:spcBef>
                <a:spcPts val="0"/>
              </a:spcBef>
              <a:spcAft>
                <a:spcPts val="0"/>
              </a:spcAft>
              <a:buSzPts val="1600"/>
              <a:buNone/>
              <a:defRPr/>
            </a:lvl4pPr>
            <a:lvl5pPr lvl="4" rtl="0" algn="r">
              <a:spcBef>
                <a:spcPts val="0"/>
              </a:spcBef>
              <a:spcAft>
                <a:spcPts val="0"/>
              </a:spcAft>
              <a:buSzPts val="1600"/>
              <a:buNone/>
              <a:defRPr/>
            </a:lvl5pPr>
            <a:lvl6pPr lvl="5" rtl="0" algn="r">
              <a:spcBef>
                <a:spcPts val="0"/>
              </a:spcBef>
              <a:spcAft>
                <a:spcPts val="0"/>
              </a:spcAft>
              <a:buSzPts val="1600"/>
              <a:buNone/>
              <a:defRPr/>
            </a:lvl6pPr>
            <a:lvl7pPr lvl="6" rtl="0" algn="r">
              <a:spcBef>
                <a:spcPts val="0"/>
              </a:spcBef>
              <a:spcAft>
                <a:spcPts val="0"/>
              </a:spcAft>
              <a:buSzPts val="1600"/>
              <a:buNone/>
              <a:defRPr/>
            </a:lvl7pPr>
            <a:lvl8pPr lvl="7" rtl="0" algn="r">
              <a:spcBef>
                <a:spcPts val="0"/>
              </a:spcBef>
              <a:spcAft>
                <a:spcPts val="0"/>
              </a:spcAft>
              <a:buSzPts val="1600"/>
              <a:buNone/>
              <a:defRPr/>
            </a:lvl8pPr>
            <a:lvl9pPr lvl="8" rtl="0" algn="r">
              <a:spcBef>
                <a:spcPts val="0"/>
              </a:spcBef>
              <a:spcAft>
                <a:spcPts val="0"/>
              </a:spcAft>
              <a:buSzPts val="1600"/>
              <a:buNone/>
              <a:defRPr/>
            </a:lvl9pPr>
          </a:lstStyle>
          <a:p/>
        </p:txBody>
      </p:sp>
      <p:sp>
        <p:nvSpPr>
          <p:cNvPr id="35" name="Google Shape;35;p3"/>
          <p:cNvSpPr txBox="1"/>
          <p:nvPr>
            <p:ph hasCustomPrompt="1" idx="2" type="title"/>
          </p:nvPr>
        </p:nvSpPr>
        <p:spPr>
          <a:xfrm flipH="1">
            <a:off x="2931100" y="643625"/>
            <a:ext cx="3281700" cy="17631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2500"/>
              <a:buNone/>
              <a:defRPr sz="10000">
                <a:solidFill>
                  <a:schemeClr val="accent1"/>
                </a:solidFill>
              </a:defRPr>
            </a:lvl1pPr>
            <a:lvl2pPr lvl="1" rtl="0" algn="r">
              <a:spcBef>
                <a:spcPts val="0"/>
              </a:spcBef>
              <a:spcAft>
                <a:spcPts val="0"/>
              </a:spcAft>
              <a:buClr>
                <a:schemeClr val="dk1"/>
              </a:buClr>
              <a:buSzPts val="2500"/>
              <a:buNone/>
              <a:defRPr sz="2500">
                <a:solidFill>
                  <a:schemeClr val="dk1"/>
                </a:solidFill>
              </a:defRPr>
            </a:lvl2pPr>
            <a:lvl3pPr lvl="2" rtl="0" algn="r">
              <a:spcBef>
                <a:spcPts val="0"/>
              </a:spcBef>
              <a:spcAft>
                <a:spcPts val="0"/>
              </a:spcAft>
              <a:buClr>
                <a:schemeClr val="dk1"/>
              </a:buClr>
              <a:buSzPts val="2500"/>
              <a:buNone/>
              <a:defRPr sz="2500">
                <a:solidFill>
                  <a:schemeClr val="dk1"/>
                </a:solidFill>
              </a:defRPr>
            </a:lvl3pPr>
            <a:lvl4pPr lvl="3" rtl="0" algn="r">
              <a:spcBef>
                <a:spcPts val="0"/>
              </a:spcBef>
              <a:spcAft>
                <a:spcPts val="0"/>
              </a:spcAft>
              <a:buClr>
                <a:schemeClr val="dk1"/>
              </a:buClr>
              <a:buSzPts val="2500"/>
              <a:buNone/>
              <a:defRPr sz="2500">
                <a:solidFill>
                  <a:schemeClr val="dk1"/>
                </a:solidFill>
              </a:defRPr>
            </a:lvl4pPr>
            <a:lvl5pPr lvl="4" rtl="0" algn="r">
              <a:spcBef>
                <a:spcPts val="0"/>
              </a:spcBef>
              <a:spcAft>
                <a:spcPts val="0"/>
              </a:spcAft>
              <a:buClr>
                <a:schemeClr val="dk1"/>
              </a:buClr>
              <a:buSzPts val="2500"/>
              <a:buNone/>
              <a:defRPr sz="2500">
                <a:solidFill>
                  <a:schemeClr val="dk1"/>
                </a:solidFill>
              </a:defRPr>
            </a:lvl5pPr>
            <a:lvl6pPr lvl="5" rtl="0" algn="r">
              <a:spcBef>
                <a:spcPts val="0"/>
              </a:spcBef>
              <a:spcAft>
                <a:spcPts val="0"/>
              </a:spcAft>
              <a:buClr>
                <a:schemeClr val="dk1"/>
              </a:buClr>
              <a:buSzPts val="2500"/>
              <a:buNone/>
              <a:defRPr sz="2500">
                <a:solidFill>
                  <a:schemeClr val="dk1"/>
                </a:solidFill>
              </a:defRPr>
            </a:lvl6pPr>
            <a:lvl7pPr lvl="6" rtl="0" algn="r">
              <a:spcBef>
                <a:spcPts val="0"/>
              </a:spcBef>
              <a:spcAft>
                <a:spcPts val="0"/>
              </a:spcAft>
              <a:buClr>
                <a:schemeClr val="dk1"/>
              </a:buClr>
              <a:buSzPts val="2500"/>
              <a:buNone/>
              <a:defRPr sz="2500">
                <a:solidFill>
                  <a:schemeClr val="dk1"/>
                </a:solidFill>
              </a:defRPr>
            </a:lvl7pPr>
            <a:lvl8pPr lvl="7" rtl="0" algn="r">
              <a:spcBef>
                <a:spcPts val="0"/>
              </a:spcBef>
              <a:spcAft>
                <a:spcPts val="0"/>
              </a:spcAft>
              <a:buClr>
                <a:schemeClr val="dk1"/>
              </a:buClr>
              <a:buSzPts val="2500"/>
              <a:buNone/>
              <a:defRPr sz="2500">
                <a:solidFill>
                  <a:schemeClr val="dk1"/>
                </a:solidFill>
              </a:defRPr>
            </a:lvl8pPr>
            <a:lvl9pPr lvl="8" rtl="0" algn="r">
              <a:spcBef>
                <a:spcPts val="0"/>
              </a:spcBef>
              <a:spcAft>
                <a:spcPts val="0"/>
              </a:spcAft>
              <a:buClr>
                <a:schemeClr val="dk1"/>
              </a:buClr>
              <a:buSzPts val="2500"/>
              <a:buNone/>
              <a:defRPr sz="2500">
                <a:solidFill>
                  <a:schemeClr val="dk1"/>
                </a:solidFill>
              </a:defRPr>
            </a:lvl9pPr>
          </a:lstStyle>
          <a:p>
            <a:r>
              <a:t>xx%</a:t>
            </a:r>
          </a:p>
        </p:txBody>
      </p:sp>
      <p:pic>
        <p:nvPicPr>
          <p:cNvPr id="36" name="Google Shape;36;p3"/>
          <p:cNvPicPr preferRelativeResize="0"/>
          <p:nvPr/>
        </p:nvPicPr>
        <p:blipFill>
          <a:blip r:embed="rId2">
            <a:alphaModFix/>
          </a:blip>
          <a:stretch>
            <a:fillRect/>
          </a:stretch>
        </p:blipFill>
        <p:spPr>
          <a:xfrm>
            <a:off x="8267341" y="4656775"/>
            <a:ext cx="756950" cy="364450"/>
          </a:xfrm>
          <a:prstGeom prst="rect">
            <a:avLst/>
          </a:prstGeom>
          <a:noFill/>
          <a:ln>
            <a:noFill/>
          </a:ln>
        </p:spPr>
      </p:pic>
      <p:cxnSp>
        <p:nvCxnSpPr>
          <p:cNvPr id="37" name="Google Shape;37;p3"/>
          <p:cNvCxnSpPr/>
          <p:nvPr/>
        </p:nvCxnSpPr>
        <p:spPr>
          <a:xfrm>
            <a:off x="550053" y="4839000"/>
            <a:ext cx="7513200" cy="0"/>
          </a:xfrm>
          <a:prstGeom prst="straightConnector1">
            <a:avLst/>
          </a:prstGeom>
          <a:noFill/>
          <a:ln cap="flat" cmpd="sng" w="9525">
            <a:solidFill>
              <a:schemeClr val="lt2"/>
            </a:solidFill>
            <a:prstDash val="solid"/>
            <a:round/>
            <a:headEnd len="med" w="med" type="none"/>
            <a:tailEnd len="med" w="med" type="none"/>
          </a:ln>
        </p:spPr>
      </p:cxnSp>
      <p:grpSp>
        <p:nvGrpSpPr>
          <p:cNvPr id="38" name="Google Shape;38;p3"/>
          <p:cNvGrpSpPr/>
          <p:nvPr/>
        </p:nvGrpSpPr>
        <p:grpSpPr>
          <a:xfrm flipH="1">
            <a:off x="119712" y="4714427"/>
            <a:ext cx="249077" cy="249130"/>
            <a:chOff x="14100350" y="881425"/>
            <a:chExt cx="2338750" cy="2339250"/>
          </a:xfrm>
        </p:grpSpPr>
        <p:sp>
          <p:nvSpPr>
            <p:cNvPr id="39" name="Google Shape;39;p3"/>
            <p:cNvSpPr/>
            <p:nvPr/>
          </p:nvSpPr>
          <p:spPr>
            <a:xfrm>
              <a:off x="14100350" y="2045225"/>
              <a:ext cx="1128550" cy="612950"/>
            </a:xfrm>
            <a:custGeom>
              <a:rect b="b" l="l" r="r" t="t"/>
              <a:pathLst>
                <a:path extrusionOk="0" h="24518" w="45142">
                  <a:moveTo>
                    <a:pt x="45142" y="1"/>
                  </a:moveTo>
                  <a:lnTo>
                    <a:pt x="17097" y="4638"/>
                  </a:lnTo>
                  <a:lnTo>
                    <a:pt x="0" y="7461"/>
                  </a:lnTo>
                  <a:cubicBezTo>
                    <a:pt x="988" y="13630"/>
                    <a:pt x="3145" y="19376"/>
                    <a:pt x="6230" y="24517"/>
                  </a:cubicBezTo>
                  <a:lnTo>
                    <a:pt x="21089" y="15162"/>
                  </a:lnTo>
                  <a:lnTo>
                    <a:pt x="4514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3"/>
            <p:cNvSpPr/>
            <p:nvPr/>
          </p:nvSpPr>
          <p:spPr>
            <a:xfrm>
              <a:off x="14553475" y="2045725"/>
              <a:ext cx="675425" cy="1145700"/>
            </a:xfrm>
            <a:custGeom>
              <a:rect b="b" l="l" r="r" t="t"/>
              <a:pathLst>
                <a:path extrusionOk="0" h="45828" w="27017">
                  <a:moveTo>
                    <a:pt x="27017" y="1"/>
                  </a:moveTo>
                  <a:lnTo>
                    <a:pt x="10464" y="23106"/>
                  </a:lnTo>
                  <a:lnTo>
                    <a:pt x="0" y="37723"/>
                  </a:lnTo>
                  <a:cubicBezTo>
                    <a:pt x="4879" y="41433"/>
                    <a:pt x="10505" y="44235"/>
                    <a:pt x="16613" y="45828"/>
                  </a:cubicBezTo>
                  <a:lnTo>
                    <a:pt x="20726" y="27703"/>
                  </a:lnTo>
                  <a:lnTo>
                    <a:pt x="2701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15229400" y="2045225"/>
              <a:ext cx="1195100" cy="710225"/>
            </a:xfrm>
            <a:custGeom>
              <a:rect b="b" l="l" r="r" t="t"/>
              <a:pathLst>
                <a:path extrusionOk="0" h="28409" w="47804">
                  <a:moveTo>
                    <a:pt x="0" y="1"/>
                  </a:moveTo>
                  <a:lnTo>
                    <a:pt x="23105" y="16574"/>
                  </a:lnTo>
                  <a:lnTo>
                    <a:pt x="39618" y="28408"/>
                  </a:lnTo>
                  <a:cubicBezTo>
                    <a:pt x="43468" y="23267"/>
                    <a:pt x="46291" y="17320"/>
                    <a:pt x="47803" y="10888"/>
                  </a:cubicBezTo>
                  <a:lnTo>
                    <a:pt x="27702" y="6311"/>
                  </a:lnTo>
                  <a:lnTo>
                    <a:pt x="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15228875" y="2045225"/>
              <a:ext cx="643200" cy="1175450"/>
            </a:xfrm>
            <a:custGeom>
              <a:rect b="b" l="l" r="r" t="t"/>
              <a:pathLst>
                <a:path extrusionOk="0" h="47018" w="25728">
                  <a:moveTo>
                    <a:pt x="1" y="1"/>
                  </a:moveTo>
                  <a:lnTo>
                    <a:pt x="4638" y="28066"/>
                  </a:lnTo>
                  <a:lnTo>
                    <a:pt x="7783" y="47017"/>
                  </a:lnTo>
                  <a:cubicBezTo>
                    <a:pt x="14255" y="46191"/>
                    <a:pt x="20344" y="44054"/>
                    <a:pt x="25727" y="40868"/>
                  </a:cubicBezTo>
                  <a:lnTo>
                    <a:pt x="15162" y="24074"/>
                  </a:ln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3"/>
            <p:cNvSpPr/>
            <p:nvPr/>
          </p:nvSpPr>
          <p:spPr>
            <a:xfrm>
              <a:off x="14609925" y="883425"/>
              <a:ext cx="619500" cy="1161825"/>
            </a:xfrm>
            <a:custGeom>
              <a:rect b="b" l="l" r="r" t="t"/>
              <a:pathLst>
                <a:path extrusionOk="0" h="46473" w="24780">
                  <a:moveTo>
                    <a:pt x="17097" y="1"/>
                  </a:moveTo>
                  <a:cubicBezTo>
                    <a:pt x="10868" y="1251"/>
                    <a:pt x="5081" y="3710"/>
                    <a:pt x="0" y="7138"/>
                  </a:cubicBezTo>
                  <a:lnTo>
                    <a:pt x="9618" y="22420"/>
                  </a:lnTo>
                  <a:lnTo>
                    <a:pt x="24779" y="46473"/>
                  </a:lnTo>
                  <a:lnTo>
                    <a:pt x="20142" y="18428"/>
                  </a:lnTo>
                  <a:lnTo>
                    <a:pt x="1709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3"/>
            <p:cNvSpPr/>
            <p:nvPr/>
          </p:nvSpPr>
          <p:spPr>
            <a:xfrm>
              <a:off x="14113450" y="1375375"/>
              <a:ext cx="1115975" cy="670375"/>
            </a:xfrm>
            <a:custGeom>
              <a:rect b="b" l="l" r="r" t="t"/>
              <a:pathLst>
                <a:path extrusionOk="0" h="26815" w="44639">
                  <a:moveTo>
                    <a:pt x="7218" y="0"/>
                  </a:moveTo>
                  <a:cubicBezTo>
                    <a:pt x="3811" y="4940"/>
                    <a:pt x="1311" y="10585"/>
                    <a:pt x="0" y="16654"/>
                  </a:cubicBezTo>
                  <a:lnTo>
                    <a:pt x="16916" y="20504"/>
                  </a:lnTo>
                  <a:lnTo>
                    <a:pt x="44638" y="26815"/>
                  </a:lnTo>
                  <a:lnTo>
                    <a:pt x="21533" y="10242"/>
                  </a:lnTo>
                  <a:lnTo>
                    <a:pt x="721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15228875" y="1395025"/>
              <a:ext cx="1210225" cy="650225"/>
            </a:xfrm>
            <a:custGeom>
              <a:rect b="b" l="l" r="r" t="t"/>
              <a:pathLst>
                <a:path extrusionOk="0" h="26009" w="48409">
                  <a:moveTo>
                    <a:pt x="41312" y="1"/>
                  </a:moveTo>
                  <a:lnTo>
                    <a:pt x="24074" y="10868"/>
                  </a:lnTo>
                  <a:lnTo>
                    <a:pt x="1" y="26009"/>
                  </a:lnTo>
                  <a:lnTo>
                    <a:pt x="1" y="26009"/>
                  </a:lnTo>
                  <a:lnTo>
                    <a:pt x="28066" y="21392"/>
                  </a:lnTo>
                  <a:lnTo>
                    <a:pt x="48409" y="18025"/>
                  </a:lnTo>
                  <a:cubicBezTo>
                    <a:pt x="47300" y="11472"/>
                    <a:pt x="44840" y="5363"/>
                    <a:pt x="4131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15229400" y="881425"/>
              <a:ext cx="704150" cy="1163825"/>
            </a:xfrm>
            <a:custGeom>
              <a:rect b="b" l="l" r="r" t="t"/>
              <a:pathLst>
                <a:path extrusionOk="0" h="46553" w="28166">
                  <a:moveTo>
                    <a:pt x="10585" y="0"/>
                  </a:moveTo>
                  <a:lnTo>
                    <a:pt x="6290" y="18851"/>
                  </a:lnTo>
                  <a:lnTo>
                    <a:pt x="0" y="46553"/>
                  </a:lnTo>
                  <a:lnTo>
                    <a:pt x="16553" y="23448"/>
                  </a:lnTo>
                  <a:lnTo>
                    <a:pt x="28166" y="7258"/>
                  </a:lnTo>
                  <a:cubicBezTo>
                    <a:pt x="22944" y="3730"/>
                    <a:pt x="16996" y="1230"/>
                    <a:pt x="1058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 name="Google Shape;47;p3"/>
          <p:cNvGrpSpPr/>
          <p:nvPr/>
        </p:nvGrpSpPr>
        <p:grpSpPr>
          <a:xfrm rot="5400000">
            <a:off x="-239762" y="829638"/>
            <a:ext cx="968024" cy="277132"/>
            <a:chOff x="902950" y="3424576"/>
            <a:chExt cx="968024" cy="277132"/>
          </a:xfrm>
        </p:grpSpPr>
        <p:sp>
          <p:nvSpPr>
            <p:cNvPr id="48" name="Google Shape;48;p3"/>
            <p:cNvSpPr/>
            <p:nvPr/>
          </p:nvSpPr>
          <p:spPr>
            <a:xfrm rot="5400000">
              <a:off x="1199581" y="3340764"/>
              <a:ext cx="277132" cy="444756"/>
            </a:xfrm>
            <a:custGeom>
              <a:rect b="b" l="l" r="r" t="t"/>
              <a:pathLst>
                <a:path extrusionOk="0" h="145345" w="90566">
                  <a:moveTo>
                    <a:pt x="45283" y="0"/>
                  </a:moveTo>
                  <a:cubicBezTo>
                    <a:pt x="45283" y="0"/>
                    <a:pt x="34436" y="90787"/>
                    <a:pt x="28771" y="108953"/>
                  </a:cubicBezTo>
                  <a:cubicBezTo>
                    <a:pt x="23105" y="127118"/>
                    <a:pt x="0" y="145344"/>
                    <a:pt x="0" y="145344"/>
                  </a:cubicBezTo>
                  <a:lnTo>
                    <a:pt x="90566" y="145344"/>
                  </a:lnTo>
                  <a:cubicBezTo>
                    <a:pt x="90566" y="145344"/>
                    <a:pt x="67461" y="127118"/>
                    <a:pt x="61815" y="108953"/>
                  </a:cubicBezTo>
                  <a:cubicBezTo>
                    <a:pt x="56150" y="90787"/>
                    <a:pt x="45283" y="0"/>
                    <a:pt x="45283" y="0"/>
                  </a:cubicBezTo>
                  <a:close/>
                </a:path>
              </a:pathLst>
            </a:custGeom>
            <a:solidFill>
              <a:srgbClr val="2464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3"/>
            <p:cNvSpPr/>
            <p:nvPr/>
          </p:nvSpPr>
          <p:spPr>
            <a:xfrm rot="5400000">
              <a:off x="1393631" y="3340764"/>
              <a:ext cx="277132" cy="444756"/>
            </a:xfrm>
            <a:custGeom>
              <a:rect b="b" l="l" r="r" t="t"/>
              <a:pathLst>
                <a:path extrusionOk="0" h="145345" w="90566">
                  <a:moveTo>
                    <a:pt x="45283" y="0"/>
                  </a:moveTo>
                  <a:cubicBezTo>
                    <a:pt x="45283" y="0"/>
                    <a:pt x="34436" y="90787"/>
                    <a:pt x="28771" y="108953"/>
                  </a:cubicBezTo>
                  <a:cubicBezTo>
                    <a:pt x="23105" y="127118"/>
                    <a:pt x="0" y="145344"/>
                    <a:pt x="0" y="145344"/>
                  </a:cubicBezTo>
                  <a:lnTo>
                    <a:pt x="90566" y="145344"/>
                  </a:lnTo>
                  <a:cubicBezTo>
                    <a:pt x="90566" y="145344"/>
                    <a:pt x="67461" y="127118"/>
                    <a:pt x="61815" y="108953"/>
                  </a:cubicBezTo>
                  <a:cubicBezTo>
                    <a:pt x="56150" y="90787"/>
                    <a:pt x="45283" y="0"/>
                    <a:pt x="45283" y="0"/>
                  </a:cubicBezTo>
                  <a:close/>
                </a:path>
              </a:pathLst>
            </a:custGeom>
            <a:solidFill>
              <a:srgbClr val="2464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3"/>
            <p:cNvSpPr/>
            <p:nvPr/>
          </p:nvSpPr>
          <p:spPr>
            <a:xfrm rot="5400000">
              <a:off x="1510031" y="3340764"/>
              <a:ext cx="277132" cy="444756"/>
            </a:xfrm>
            <a:custGeom>
              <a:rect b="b" l="l" r="r" t="t"/>
              <a:pathLst>
                <a:path extrusionOk="0" h="145345" w="90566">
                  <a:moveTo>
                    <a:pt x="45283" y="0"/>
                  </a:moveTo>
                  <a:cubicBezTo>
                    <a:pt x="45283" y="0"/>
                    <a:pt x="34436" y="90787"/>
                    <a:pt x="28771" y="108953"/>
                  </a:cubicBezTo>
                  <a:cubicBezTo>
                    <a:pt x="23105" y="127118"/>
                    <a:pt x="0" y="145344"/>
                    <a:pt x="0" y="145344"/>
                  </a:cubicBezTo>
                  <a:lnTo>
                    <a:pt x="90566" y="145344"/>
                  </a:lnTo>
                  <a:cubicBezTo>
                    <a:pt x="90566" y="145344"/>
                    <a:pt x="67461" y="127118"/>
                    <a:pt x="61815" y="108953"/>
                  </a:cubicBezTo>
                  <a:cubicBezTo>
                    <a:pt x="56150" y="90787"/>
                    <a:pt x="45283" y="0"/>
                    <a:pt x="45283" y="0"/>
                  </a:cubicBezTo>
                  <a:close/>
                </a:path>
              </a:pathLst>
            </a:custGeom>
            <a:solidFill>
              <a:srgbClr val="2464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3"/>
            <p:cNvSpPr/>
            <p:nvPr/>
          </p:nvSpPr>
          <p:spPr>
            <a:xfrm rot="5400000">
              <a:off x="1002025" y="3468525"/>
              <a:ext cx="219000" cy="189300"/>
            </a:xfrm>
            <a:prstGeom prst="triangle">
              <a:avLst>
                <a:gd fmla="val 50000" name="adj"/>
              </a:avLst>
            </a:prstGeom>
            <a:solidFill>
              <a:srgbClr val="2464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3"/>
            <p:cNvSpPr/>
            <p:nvPr/>
          </p:nvSpPr>
          <p:spPr>
            <a:xfrm>
              <a:off x="902950" y="3531250"/>
              <a:ext cx="194100" cy="63900"/>
            </a:xfrm>
            <a:prstGeom prst="rect">
              <a:avLst/>
            </a:prstGeom>
            <a:solidFill>
              <a:srgbClr val="2464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 name="Google Shape;53;p3"/>
          <p:cNvGrpSpPr/>
          <p:nvPr/>
        </p:nvGrpSpPr>
        <p:grpSpPr>
          <a:xfrm>
            <a:off x="4237174" y="119700"/>
            <a:ext cx="669665" cy="364500"/>
            <a:chOff x="820137" y="4626950"/>
            <a:chExt cx="669665" cy="364500"/>
          </a:xfrm>
        </p:grpSpPr>
        <p:sp>
          <p:nvSpPr>
            <p:cNvPr id="54" name="Google Shape;54;p3"/>
            <p:cNvSpPr/>
            <p:nvPr/>
          </p:nvSpPr>
          <p:spPr>
            <a:xfrm>
              <a:off x="820137" y="4714550"/>
              <a:ext cx="115200" cy="189300"/>
            </a:xfrm>
            <a:prstGeom prst="ellipse">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3"/>
            <p:cNvSpPr/>
            <p:nvPr/>
          </p:nvSpPr>
          <p:spPr>
            <a:xfrm>
              <a:off x="909069" y="4676450"/>
              <a:ext cx="161100" cy="265500"/>
            </a:xfrm>
            <a:prstGeom prst="ellipse">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a:off x="1044226" y="4626950"/>
              <a:ext cx="221400" cy="364500"/>
            </a:xfrm>
            <a:prstGeom prst="ellipse">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a:off x="1239444" y="4676450"/>
              <a:ext cx="161100" cy="265500"/>
            </a:xfrm>
            <a:prstGeom prst="ellipse">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3"/>
            <p:cNvSpPr/>
            <p:nvPr/>
          </p:nvSpPr>
          <p:spPr>
            <a:xfrm>
              <a:off x="1374602" y="4714550"/>
              <a:ext cx="115200" cy="189300"/>
            </a:xfrm>
            <a:prstGeom prst="ellipse">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59" name="Google Shape;59;p3"/>
          <p:cNvCxnSpPr/>
          <p:nvPr/>
        </p:nvCxnSpPr>
        <p:spPr>
          <a:xfrm rot="10800000">
            <a:off x="130850" y="301950"/>
            <a:ext cx="3773100" cy="0"/>
          </a:xfrm>
          <a:prstGeom prst="straightConnector1">
            <a:avLst/>
          </a:prstGeom>
          <a:noFill/>
          <a:ln cap="flat" cmpd="sng" w="9525">
            <a:solidFill>
              <a:schemeClr val="lt2"/>
            </a:solidFill>
            <a:prstDash val="solid"/>
            <a:round/>
            <a:headEnd len="med" w="med" type="none"/>
            <a:tailEnd len="med" w="med" type="none"/>
          </a:ln>
        </p:spPr>
      </p:cxnSp>
      <p:cxnSp>
        <p:nvCxnSpPr>
          <p:cNvPr id="60" name="Google Shape;60;p3"/>
          <p:cNvCxnSpPr/>
          <p:nvPr/>
        </p:nvCxnSpPr>
        <p:spPr>
          <a:xfrm rot="10800000">
            <a:off x="5240075" y="301950"/>
            <a:ext cx="3773100" cy="0"/>
          </a:xfrm>
          <a:prstGeom prst="straightConnector1">
            <a:avLst/>
          </a:prstGeom>
          <a:noFill/>
          <a:ln cap="flat" cmpd="sng" w="9525">
            <a:solidFill>
              <a:schemeClr val="lt2"/>
            </a:solidFill>
            <a:prstDash val="solid"/>
            <a:round/>
            <a:headEnd len="med" w="med" type="none"/>
            <a:tailEnd len="med" w="med" type="none"/>
          </a:ln>
        </p:spPr>
      </p:cxnSp>
      <p:sp>
        <p:nvSpPr>
          <p:cNvPr id="61" name="Google Shape;61;p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6_2">
    <p:spTree>
      <p:nvGrpSpPr>
        <p:cNvPr id="502" name="Shape 502"/>
        <p:cNvGrpSpPr/>
        <p:nvPr/>
      </p:nvGrpSpPr>
      <p:grpSpPr>
        <a:xfrm>
          <a:off x="0" y="0"/>
          <a:ext cx="0" cy="0"/>
          <a:chOff x="0" y="0"/>
          <a:chExt cx="0" cy="0"/>
        </a:xfrm>
      </p:grpSpPr>
      <p:sp>
        <p:nvSpPr>
          <p:cNvPr id="503" name="Google Shape;503;p21"/>
          <p:cNvSpPr txBox="1"/>
          <p:nvPr>
            <p:ph type="title"/>
          </p:nvPr>
        </p:nvSpPr>
        <p:spPr>
          <a:xfrm>
            <a:off x="710125" y="494700"/>
            <a:ext cx="7723800" cy="582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200"/>
              <a:buNone/>
              <a:defRPr sz="28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504" name="Google Shape;504;p21"/>
          <p:cNvSpPr txBox="1"/>
          <p:nvPr>
            <p:ph idx="1" type="subTitle"/>
          </p:nvPr>
        </p:nvSpPr>
        <p:spPr>
          <a:xfrm>
            <a:off x="3437600" y="1482035"/>
            <a:ext cx="2268900" cy="811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600"/>
              <a:buNone/>
              <a:defRPr sz="1600"/>
            </a:lvl1pPr>
            <a:lvl2pPr lvl="1" rtl="0" algn="r">
              <a:spcBef>
                <a:spcPts val="0"/>
              </a:spcBef>
              <a:spcAft>
                <a:spcPts val="0"/>
              </a:spcAft>
              <a:buClr>
                <a:schemeClr val="dk1"/>
              </a:buClr>
              <a:buSzPts val="1600"/>
              <a:buNone/>
              <a:defRPr>
                <a:solidFill>
                  <a:schemeClr val="dk1"/>
                </a:solidFill>
              </a:defRPr>
            </a:lvl2pPr>
            <a:lvl3pPr lvl="2" rtl="0" algn="r">
              <a:spcBef>
                <a:spcPts val="0"/>
              </a:spcBef>
              <a:spcAft>
                <a:spcPts val="0"/>
              </a:spcAft>
              <a:buClr>
                <a:schemeClr val="dk1"/>
              </a:buClr>
              <a:buSzPts val="1600"/>
              <a:buNone/>
              <a:defRPr>
                <a:solidFill>
                  <a:schemeClr val="dk1"/>
                </a:solidFill>
              </a:defRPr>
            </a:lvl3pPr>
            <a:lvl4pPr lvl="3" rtl="0" algn="r">
              <a:spcBef>
                <a:spcPts val="0"/>
              </a:spcBef>
              <a:spcAft>
                <a:spcPts val="0"/>
              </a:spcAft>
              <a:buClr>
                <a:schemeClr val="dk1"/>
              </a:buClr>
              <a:buSzPts val="1600"/>
              <a:buNone/>
              <a:defRPr>
                <a:solidFill>
                  <a:schemeClr val="dk1"/>
                </a:solidFill>
              </a:defRPr>
            </a:lvl4pPr>
            <a:lvl5pPr lvl="4" rtl="0" algn="r">
              <a:spcBef>
                <a:spcPts val="0"/>
              </a:spcBef>
              <a:spcAft>
                <a:spcPts val="0"/>
              </a:spcAft>
              <a:buClr>
                <a:schemeClr val="dk1"/>
              </a:buClr>
              <a:buSzPts val="1600"/>
              <a:buNone/>
              <a:defRPr>
                <a:solidFill>
                  <a:schemeClr val="dk1"/>
                </a:solidFill>
              </a:defRPr>
            </a:lvl5pPr>
            <a:lvl6pPr lvl="5" rtl="0" algn="r">
              <a:spcBef>
                <a:spcPts val="0"/>
              </a:spcBef>
              <a:spcAft>
                <a:spcPts val="0"/>
              </a:spcAft>
              <a:buClr>
                <a:schemeClr val="dk1"/>
              </a:buClr>
              <a:buSzPts val="1600"/>
              <a:buNone/>
              <a:defRPr>
                <a:solidFill>
                  <a:schemeClr val="dk1"/>
                </a:solidFill>
              </a:defRPr>
            </a:lvl6pPr>
            <a:lvl7pPr lvl="6" rtl="0" algn="r">
              <a:spcBef>
                <a:spcPts val="0"/>
              </a:spcBef>
              <a:spcAft>
                <a:spcPts val="0"/>
              </a:spcAft>
              <a:buClr>
                <a:schemeClr val="dk1"/>
              </a:buClr>
              <a:buSzPts val="1600"/>
              <a:buNone/>
              <a:defRPr>
                <a:solidFill>
                  <a:schemeClr val="dk1"/>
                </a:solidFill>
              </a:defRPr>
            </a:lvl7pPr>
            <a:lvl8pPr lvl="7" rtl="0" algn="r">
              <a:spcBef>
                <a:spcPts val="0"/>
              </a:spcBef>
              <a:spcAft>
                <a:spcPts val="0"/>
              </a:spcAft>
              <a:buClr>
                <a:schemeClr val="dk1"/>
              </a:buClr>
              <a:buSzPts val="1600"/>
              <a:buNone/>
              <a:defRPr>
                <a:solidFill>
                  <a:schemeClr val="dk1"/>
                </a:solidFill>
              </a:defRPr>
            </a:lvl8pPr>
            <a:lvl9pPr lvl="8" rtl="0" algn="r">
              <a:spcBef>
                <a:spcPts val="0"/>
              </a:spcBef>
              <a:spcAft>
                <a:spcPts val="0"/>
              </a:spcAft>
              <a:buClr>
                <a:schemeClr val="dk1"/>
              </a:buClr>
              <a:buSzPts val="1600"/>
              <a:buNone/>
              <a:defRPr>
                <a:solidFill>
                  <a:schemeClr val="dk1"/>
                </a:solidFill>
              </a:defRPr>
            </a:lvl9pPr>
          </a:lstStyle>
          <a:p/>
        </p:txBody>
      </p:sp>
      <p:sp>
        <p:nvSpPr>
          <p:cNvPr id="505" name="Google Shape;505;p21"/>
          <p:cNvSpPr txBox="1"/>
          <p:nvPr>
            <p:ph idx="2" type="subTitle"/>
          </p:nvPr>
        </p:nvSpPr>
        <p:spPr>
          <a:xfrm>
            <a:off x="3437600" y="1289638"/>
            <a:ext cx="2268900" cy="3627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2000"/>
              <a:buNone/>
              <a:defRPr sz="2000">
                <a:latin typeface="Cairo SemiBold"/>
                <a:ea typeface="Cairo SemiBold"/>
                <a:cs typeface="Cairo SemiBold"/>
                <a:sym typeface="Cairo SemiBold"/>
              </a:defRPr>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sp>
        <p:nvSpPr>
          <p:cNvPr id="506" name="Google Shape;506;p21"/>
          <p:cNvSpPr txBox="1"/>
          <p:nvPr>
            <p:ph idx="3" type="subTitle"/>
          </p:nvPr>
        </p:nvSpPr>
        <p:spPr>
          <a:xfrm>
            <a:off x="5863975" y="2594657"/>
            <a:ext cx="2268900" cy="811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600"/>
              <a:buNone/>
              <a:defRPr sz="1600"/>
            </a:lvl1pPr>
            <a:lvl2pPr lvl="1" rtl="0" algn="r">
              <a:spcBef>
                <a:spcPts val="0"/>
              </a:spcBef>
              <a:spcAft>
                <a:spcPts val="0"/>
              </a:spcAft>
              <a:buClr>
                <a:schemeClr val="dk1"/>
              </a:buClr>
              <a:buSzPts val="1600"/>
              <a:buNone/>
              <a:defRPr>
                <a:solidFill>
                  <a:schemeClr val="dk1"/>
                </a:solidFill>
              </a:defRPr>
            </a:lvl2pPr>
            <a:lvl3pPr lvl="2" rtl="0" algn="r">
              <a:spcBef>
                <a:spcPts val="0"/>
              </a:spcBef>
              <a:spcAft>
                <a:spcPts val="0"/>
              </a:spcAft>
              <a:buClr>
                <a:schemeClr val="dk1"/>
              </a:buClr>
              <a:buSzPts val="1600"/>
              <a:buNone/>
              <a:defRPr>
                <a:solidFill>
                  <a:schemeClr val="dk1"/>
                </a:solidFill>
              </a:defRPr>
            </a:lvl3pPr>
            <a:lvl4pPr lvl="3" rtl="0" algn="r">
              <a:spcBef>
                <a:spcPts val="0"/>
              </a:spcBef>
              <a:spcAft>
                <a:spcPts val="0"/>
              </a:spcAft>
              <a:buClr>
                <a:schemeClr val="dk1"/>
              </a:buClr>
              <a:buSzPts val="1600"/>
              <a:buNone/>
              <a:defRPr>
                <a:solidFill>
                  <a:schemeClr val="dk1"/>
                </a:solidFill>
              </a:defRPr>
            </a:lvl4pPr>
            <a:lvl5pPr lvl="4" rtl="0" algn="r">
              <a:spcBef>
                <a:spcPts val="0"/>
              </a:spcBef>
              <a:spcAft>
                <a:spcPts val="0"/>
              </a:spcAft>
              <a:buClr>
                <a:schemeClr val="dk1"/>
              </a:buClr>
              <a:buSzPts val="1600"/>
              <a:buNone/>
              <a:defRPr>
                <a:solidFill>
                  <a:schemeClr val="dk1"/>
                </a:solidFill>
              </a:defRPr>
            </a:lvl5pPr>
            <a:lvl6pPr lvl="5" rtl="0" algn="r">
              <a:spcBef>
                <a:spcPts val="0"/>
              </a:spcBef>
              <a:spcAft>
                <a:spcPts val="0"/>
              </a:spcAft>
              <a:buClr>
                <a:schemeClr val="dk1"/>
              </a:buClr>
              <a:buSzPts val="1600"/>
              <a:buNone/>
              <a:defRPr>
                <a:solidFill>
                  <a:schemeClr val="dk1"/>
                </a:solidFill>
              </a:defRPr>
            </a:lvl6pPr>
            <a:lvl7pPr lvl="6" rtl="0" algn="r">
              <a:spcBef>
                <a:spcPts val="0"/>
              </a:spcBef>
              <a:spcAft>
                <a:spcPts val="0"/>
              </a:spcAft>
              <a:buClr>
                <a:schemeClr val="dk1"/>
              </a:buClr>
              <a:buSzPts val="1600"/>
              <a:buNone/>
              <a:defRPr>
                <a:solidFill>
                  <a:schemeClr val="dk1"/>
                </a:solidFill>
              </a:defRPr>
            </a:lvl7pPr>
            <a:lvl8pPr lvl="7" rtl="0" algn="r">
              <a:spcBef>
                <a:spcPts val="0"/>
              </a:spcBef>
              <a:spcAft>
                <a:spcPts val="0"/>
              </a:spcAft>
              <a:buClr>
                <a:schemeClr val="dk1"/>
              </a:buClr>
              <a:buSzPts val="1600"/>
              <a:buNone/>
              <a:defRPr>
                <a:solidFill>
                  <a:schemeClr val="dk1"/>
                </a:solidFill>
              </a:defRPr>
            </a:lvl8pPr>
            <a:lvl9pPr lvl="8" rtl="0" algn="r">
              <a:spcBef>
                <a:spcPts val="0"/>
              </a:spcBef>
              <a:spcAft>
                <a:spcPts val="0"/>
              </a:spcAft>
              <a:buClr>
                <a:schemeClr val="dk1"/>
              </a:buClr>
              <a:buSzPts val="1600"/>
              <a:buNone/>
              <a:defRPr>
                <a:solidFill>
                  <a:schemeClr val="dk1"/>
                </a:solidFill>
              </a:defRPr>
            </a:lvl9pPr>
          </a:lstStyle>
          <a:p/>
        </p:txBody>
      </p:sp>
      <p:sp>
        <p:nvSpPr>
          <p:cNvPr id="507" name="Google Shape;507;p21"/>
          <p:cNvSpPr txBox="1"/>
          <p:nvPr>
            <p:ph idx="4" type="subTitle"/>
          </p:nvPr>
        </p:nvSpPr>
        <p:spPr>
          <a:xfrm>
            <a:off x="5863975" y="2402259"/>
            <a:ext cx="2268900" cy="3627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2000"/>
              <a:buNone/>
              <a:defRPr sz="2000">
                <a:latin typeface="Cairo SemiBold"/>
                <a:ea typeface="Cairo SemiBold"/>
                <a:cs typeface="Cairo SemiBold"/>
                <a:sym typeface="Cairo SemiBold"/>
              </a:defRPr>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sp>
        <p:nvSpPr>
          <p:cNvPr id="508" name="Google Shape;508;p21"/>
          <p:cNvSpPr txBox="1"/>
          <p:nvPr>
            <p:ph idx="5" type="subTitle"/>
          </p:nvPr>
        </p:nvSpPr>
        <p:spPr>
          <a:xfrm>
            <a:off x="1011225" y="2594657"/>
            <a:ext cx="2268900" cy="811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600"/>
              <a:buNone/>
              <a:defRPr sz="1600"/>
            </a:lvl1pPr>
            <a:lvl2pPr lvl="1" rtl="0" algn="r">
              <a:spcBef>
                <a:spcPts val="0"/>
              </a:spcBef>
              <a:spcAft>
                <a:spcPts val="0"/>
              </a:spcAft>
              <a:buClr>
                <a:schemeClr val="dk1"/>
              </a:buClr>
              <a:buSzPts val="1600"/>
              <a:buNone/>
              <a:defRPr>
                <a:solidFill>
                  <a:schemeClr val="dk1"/>
                </a:solidFill>
              </a:defRPr>
            </a:lvl2pPr>
            <a:lvl3pPr lvl="2" rtl="0" algn="r">
              <a:spcBef>
                <a:spcPts val="0"/>
              </a:spcBef>
              <a:spcAft>
                <a:spcPts val="0"/>
              </a:spcAft>
              <a:buClr>
                <a:schemeClr val="dk1"/>
              </a:buClr>
              <a:buSzPts val="1600"/>
              <a:buNone/>
              <a:defRPr>
                <a:solidFill>
                  <a:schemeClr val="dk1"/>
                </a:solidFill>
              </a:defRPr>
            </a:lvl3pPr>
            <a:lvl4pPr lvl="3" rtl="0" algn="r">
              <a:spcBef>
                <a:spcPts val="0"/>
              </a:spcBef>
              <a:spcAft>
                <a:spcPts val="0"/>
              </a:spcAft>
              <a:buClr>
                <a:schemeClr val="dk1"/>
              </a:buClr>
              <a:buSzPts val="1600"/>
              <a:buNone/>
              <a:defRPr>
                <a:solidFill>
                  <a:schemeClr val="dk1"/>
                </a:solidFill>
              </a:defRPr>
            </a:lvl4pPr>
            <a:lvl5pPr lvl="4" rtl="0" algn="r">
              <a:spcBef>
                <a:spcPts val="0"/>
              </a:spcBef>
              <a:spcAft>
                <a:spcPts val="0"/>
              </a:spcAft>
              <a:buClr>
                <a:schemeClr val="dk1"/>
              </a:buClr>
              <a:buSzPts val="1600"/>
              <a:buNone/>
              <a:defRPr>
                <a:solidFill>
                  <a:schemeClr val="dk1"/>
                </a:solidFill>
              </a:defRPr>
            </a:lvl5pPr>
            <a:lvl6pPr lvl="5" rtl="0" algn="r">
              <a:spcBef>
                <a:spcPts val="0"/>
              </a:spcBef>
              <a:spcAft>
                <a:spcPts val="0"/>
              </a:spcAft>
              <a:buClr>
                <a:schemeClr val="dk1"/>
              </a:buClr>
              <a:buSzPts val="1600"/>
              <a:buNone/>
              <a:defRPr>
                <a:solidFill>
                  <a:schemeClr val="dk1"/>
                </a:solidFill>
              </a:defRPr>
            </a:lvl6pPr>
            <a:lvl7pPr lvl="6" rtl="0" algn="r">
              <a:spcBef>
                <a:spcPts val="0"/>
              </a:spcBef>
              <a:spcAft>
                <a:spcPts val="0"/>
              </a:spcAft>
              <a:buClr>
                <a:schemeClr val="dk1"/>
              </a:buClr>
              <a:buSzPts val="1600"/>
              <a:buNone/>
              <a:defRPr>
                <a:solidFill>
                  <a:schemeClr val="dk1"/>
                </a:solidFill>
              </a:defRPr>
            </a:lvl7pPr>
            <a:lvl8pPr lvl="7" rtl="0" algn="r">
              <a:spcBef>
                <a:spcPts val="0"/>
              </a:spcBef>
              <a:spcAft>
                <a:spcPts val="0"/>
              </a:spcAft>
              <a:buClr>
                <a:schemeClr val="dk1"/>
              </a:buClr>
              <a:buSzPts val="1600"/>
              <a:buNone/>
              <a:defRPr>
                <a:solidFill>
                  <a:schemeClr val="dk1"/>
                </a:solidFill>
              </a:defRPr>
            </a:lvl8pPr>
            <a:lvl9pPr lvl="8" rtl="0" algn="r">
              <a:spcBef>
                <a:spcPts val="0"/>
              </a:spcBef>
              <a:spcAft>
                <a:spcPts val="0"/>
              </a:spcAft>
              <a:buClr>
                <a:schemeClr val="dk1"/>
              </a:buClr>
              <a:buSzPts val="1600"/>
              <a:buNone/>
              <a:defRPr>
                <a:solidFill>
                  <a:schemeClr val="dk1"/>
                </a:solidFill>
              </a:defRPr>
            </a:lvl9pPr>
          </a:lstStyle>
          <a:p/>
        </p:txBody>
      </p:sp>
      <p:sp>
        <p:nvSpPr>
          <p:cNvPr id="509" name="Google Shape;509;p21"/>
          <p:cNvSpPr txBox="1"/>
          <p:nvPr>
            <p:ph idx="6" type="subTitle"/>
          </p:nvPr>
        </p:nvSpPr>
        <p:spPr>
          <a:xfrm>
            <a:off x="1011225" y="2402259"/>
            <a:ext cx="2268900" cy="3627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2000"/>
              <a:buNone/>
              <a:defRPr sz="2000">
                <a:latin typeface="Cairo SemiBold"/>
                <a:ea typeface="Cairo SemiBold"/>
                <a:cs typeface="Cairo SemiBold"/>
                <a:sym typeface="Cairo SemiBold"/>
              </a:defRPr>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pic>
        <p:nvPicPr>
          <p:cNvPr id="510" name="Google Shape;510;p21"/>
          <p:cNvPicPr preferRelativeResize="0"/>
          <p:nvPr/>
        </p:nvPicPr>
        <p:blipFill>
          <a:blip r:embed="rId2">
            <a:alphaModFix/>
          </a:blip>
          <a:stretch>
            <a:fillRect/>
          </a:stretch>
        </p:blipFill>
        <p:spPr>
          <a:xfrm flipH="1">
            <a:off x="119700" y="4656775"/>
            <a:ext cx="756950" cy="364450"/>
          </a:xfrm>
          <a:prstGeom prst="rect">
            <a:avLst/>
          </a:prstGeom>
          <a:noFill/>
          <a:ln>
            <a:noFill/>
          </a:ln>
        </p:spPr>
      </p:pic>
      <p:cxnSp>
        <p:nvCxnSpPr>
          <p:cNvPr id="511" name="Google Shape;511;p21"/>
          <p:cNvCxnSpPr/>
          <p:nvPr/>
        </p:nvCxnSpPr>
        <p:spPr>
          <a:xfrm>
            <a:off x="1080600" y="4839000"/>
            <a:ext cx="7947600" cy="0"/>
          </a:xfrm>
          <a:prstGeom prst="straightConnector1">
            <a:avLst/>
          </a:prstGeom>
          <a:noFill/>
          <a:ln cap="flat" cmpd="sng" w="9525">
            <a:solidFill>
              <a:schemeClr val="lt2"/>
            </a:solidFill>
            <a:prstDash val="solid"/>
            <a:round/>
            <a:headEnd len="med" w="med" type="none"/>
            <a:tailEnd len="med" w="med" type="none"/>
          </a:ln>
        </p:spPr>
      </p:cxnSp>
      <p:grpSp>
        <p:nvGrpSpPr>
          <p:cNvPr id="512" name="Google Shape;512;p21"/>
          <p:cNvGrpSpPr/>
          <p:nvPr/>
        </p:nvGrpSpPr>
        <p:grpSpPr>
          <a:xfrm rot="-5400000">
            <a:off x="8401725" y="4034188"/>
            <a:ext cx="968024" cy="277132"/>
            <a:chOff x="902950" y="3424576"/>
            <a:chExt cx="968024" cy="277132"/>
          </a:xfrm>
        </p:grpSpPr>
        <p:sp>
          <p:nvSpPr>
            <p:cNvPr id="513" name="Google Shape;513;p21"/>
            <p:cNvSpPr/>
            <p:nvPr/>
          </p:nvSpPr>
          <p:spPr>
            <a:xfrm rot="5400000">
              <a:off x="1199581" y="3340764"/>
              <a:ext cx="277132" cy="444756"/>
            </a:xfrm>
            <a:custGeom>
              <a:rect b="b" l="l" r="r" t="t"/>
              <a:pathLst>
                <a:path extrusionOk="0" h="145345" w="90566">
                  <a:moveTo>
                    <a:pt x="45283" y="0"/>
                  </a:moveTo>
                  <a:cubicBezTo>
                    <a:pt x="45283" y="0"/>
                    <a:pt x="34436" y="90787"/>
                    <a:pt x="28771" y="108953"/>
                  </a:cubicBezTo>
                  <a:cubicBezTo>
                    <a:pt x="23105" y="127118"/>
                    <a:pt x="0" y="145344"/>
                    <a:pt x="0" y="145344"/>
                  </a:cubicBezTo>
                  <a:lnTo>
                    <a:pt x="90566" y="145344"/>
                  </a:lnTo>
                  <a:cubicBezTo>
                    <a:pt x="90566" y="145344"/>
                    <a:pt x="67461" y="127118"/>
                    <a:pt x="61815" y="108953"/>
                  </a:cubicBezTo>
                  <a:cubicBezTo>
                    <a:pt x="56150" y="90787"/>
                    <a:pt x="45283" y="0"/>
                    <a:pt x="452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21"/>
            <p:cNvSpPr/>
            <p:nvPr/>
          </p:nvSpPr>
          <p:spPr>
            <a:xfrm rot="5400000">
              <a:off x="1393631" y="3340764"/>
              <a:ext cx="277132" cy="444756"/>
            </a:xfrm>
            <a:custGeom>
              <a:rect b="b" l="l" r="r" t="t"/>
              <a:pathLst>
                <a:path extrusionOk="0" h="145345" w="90566">
                  <a:moveTo>
                    <a:pt x="45283" y="0"/>
                  </a:moveTo>
                  <a:cubicBezTo>
                    <a:pt x="45283" y="0"/>
                    <a:pt x="34436" y="90787"/>
                    <a:pt x="28771" y="108953"/>
                  </a:cubicBezTo>
                  <a:cubicBezTo>
                    <a:pt x="23105" y="127118"/>
                    <a:pt x="0" y="145344"/>
                    <a:pt x="0" y="145344"/>
                  </a:cubicBezTo>
                  <a:lnTo>
                    <a:pt x="90566" y="145344"/>
                  </a:lnTo>
                  <a:cubicBezTo>
                    <a:pt x="90566" y="145344"/>
                    <a:pt x="67461" y="127118"/>
                    <a:pt x="61815" y="108953"/>
                  </a:cubicBezTo>
                  <a:cubicBezTo>
                    <a:pt x="56150" y="90787"/>
                    <a:pt x="45283" y="0"/>
                    <a:pt x="452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21"/>
            <p:cNvSpPr/>
            <p:nvPr/>
          </p:nvSpPr>
          <p:spPr>
            <a:xfrm rot="5400000">
              <a:off x="1510031" y="3340764"/>
              <a:ext cx="277132" cy="444756"/>
            </a:xfrm>
            <a:custGeom>
              <a:rect b="b" l="l" r="r" t="t"/>
              <a:pathLst>
                <a:path extrusionOk="0" h="145345" w="90566">
                  <a:moveTo>
                    <a:pt x="45283" y="0"/>
                  </a:moveTo>
                  <a:cubicBezTo>
                    <a:pt x="45283" y="0"/>
                    <a:pt x="34436" y="90787"/>
                    <a:pt x="28771" y="108953"/>
                  </a:cubicBezTo>
                  <a:cubicBezTo>
                    <a:pt x="23105" y="127118"/>
                    <a:pt x="0" y="145344"/>
                    <a:pt x="0" y="145344"/>
                  </a:cubicBezTo>
                  <a:lnTo>
                    <a:pt x="90566" y="145344"/>
                  </a:lnTo>
                  <a:cubicBezTo>
                    <a:pt x="90566" y="145344"/>
                    <a:pt x="67461" y="127118"/>
                    <a:pt x="61815" y="108953"/>
                  </a:cubicBezTo>
                  <a:cubicBezTo>
                    <a:pt x="56150" y="90787"/>
                    <a:pt x="45283" y="0"/>
                    <a:pt x="452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21"/>
            <p:cNvSpPr/>
            <p:nvPr/>
          </p:nvSpPr>
          <p:spPr>
            <a:xfrm rot="5400000">
              <a:off x="1002025" y="3468525"/>
              <a:ext cx="219000" cy="1893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21"/>
            <p:cNvSpPr/>
            <p:nvPr/>
          </p:nvSpPr>
          <p:spPr>
            <a:xfrm>
              <a:off x="902950" y="3531250"/>
              <a:ext cx="194100" cy="63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8" name="Google Shape;518;p21"/>
          <p:cNvGrpSpPr/>
          <p:nvPr/>
        </p:nvGrpSpPr>
        <p:grpSpPr>
          <a:xfrm flipH="1">
            <a:off x="119712" y="177402"/>
            <a:ext cx="249077" cy="249130"/>
            <a:chOff x="14100350" y="881425"/>
            <a:chExt cx="2338750" cy="2339250"/>
          </a:xfrm>
        </p:grpSpPr>
        <p:sp>
          <p:nvSpPr>
            <p:cNvPr id="519" name="Google Shape;519;p21"/>
            <p:cNvSpPr/>
            <p:nvPr/>
          </p:nvSpPr>
          <p:spPr>
            <a:xfrm>
              <a:off x="14100350" y="2045225"/>
              <a:ext cx="1128550" cy="612950"/>
            </a:xfrm>
            <a:custGeom>
              <a:rect b="b" l="l" r="r" t="t"/>
              <a:pathLst>
                <a:path extrusionOk="0" h="24518" w="45142">
                  <a:moveTo>
                    <a:pt x="45142" y="1"/>
                  </a:moveTo>
                  <a:lnTo>
                    <a:pt x="17097" y="4638"/>
                  </a:lnTo>
                  <a:lnTo>
                    <a:pt x="0" y="7461"/>
                  </a:lnTo>
                  <a:cubicBezTo>
                    <a:pt x="988" y="13630"/>
                    <a:pt x="3145" y="19376"/>
                    <a:pt x="6230" y="24517"/>
                  </a:cubicBezTo>
                  <a:lnTo>
                    <a:pt x="21089" y="15162"/>
                  </a:lnTo>
                  <a:lnTo>
                    <a:pt x="4514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21"/>
            <p:cNvSpPr/>
            <p:nvPr/>
          </p:nvSpPr>
          <p:spPr>
            <a:xfrm>
              <a:off x="14553475" y="2045725"/>
              <a:ext cx="675425" cy="1145700"/>
            </a:xfrm>
            <a:custGeom>
              <a:rect b="b" l="l" r="r" t="t"/>
              <a:pathLst>
                <a:path extrusionOk="0" h="45828" w="27017">
                  <a:moveTo>
                    <a:pt x="27017" y="1"/>
                  </a:moveTo>
                  <a:lnTo>
                    <a:pt x="10464" y="23106"/>
                  </a:lnTo>
                  <a:lnTo>
                    <a:pt x="0" y="37723"/>
                  </a:lnTo>
                  <a:cubicBezTo>
                    <a:pt x="4879" y="41433"/>
                    <a:pt x="10505" y="44235"/>
                    <a:pt x="16613" y="45828"/>
                  </a:cubicBezTo>
                  <a:lnTo>
                    <a:pt x="20726" y="27703"/>
                  </a:lnTo>
                  <a:lnTo>
                    <a:pt x="2701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21"/>
            <p:cNvSpPr/>
            <p:nvPr/>
          </p:nvSpPr>
          <p:spPr>
            <a:xfrm>
              <a:off x="15229400" y="2045225"/>
              <a:ext cx="1195100" cy="710225"/>
            </a:xfrm>
            <a:custGeom>
              <a:rect b="b" l="l" r="r" t="t"/>
              <a:pathLst>
                <a:path extrusionOk="0" h="28409" w="47804">
                  <a:moveTo>
                    <a:pt x="0" y="1"/>
                  </a:moveTo>
                  <a:lnTo>
                    <a:pt x="23105" y="16574"/>
                  </a:lnTo>
                  <a:lnTo>
                    <a:pt x="39618" y="28408"/>
                  </a:lnTo>
                  <a:cubicBezTo>
                    <a:pt x="43468" y="23267"/>
                    <a:pt x="46291" y="17320"/>
                    <a:pt x="47803" y="10888"/>
                  </a:cubicBezTo>
                  <a:lnTo>
                    <a:pt x="27702" y="6311"/>
                  </a:lnTo>
                  <a:lnTo>
                    <a:pt x="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21"/>
            <p:cNvSpPr/>
            <p:nvPr/>
          </p:nvSpPr>
          <p:spPr>
            <a:xfrm>
              <a:off x="15228875" y="2045225"/>
              <a:ext cx="643200" cy="1175450"/>
            </a:xfrm>
            <a:custGeom>
              <a:rect b="b" l="l" r="r" t="t"/>
              <a:pathLst>
                <a:path extrusionOk="0" h="47018" w="25728">
                  <a:moveTo>
                    <a:pt x="1" y="1"/>
                  </a:moveTo>
                  <a:lnTo>
                    <a:pt x="4638" y="28066"/>
                  </a:lnTo>
                  <a:lnTo>
                    <a:pt x="7783" y="47017"/>
                  </a:lnTo>
                  <a:cubicBezTo>
                    <a:pt x="14255" y="46191"/>
                    <a:pt x="20344" y="44054"/>
                    <a:pt x="25727" y="40868"/>
                  </a:cubicBezTo>
                  <a:lnTo>
                    <a:pt x="15162" y="24074"/>
                  </a:ln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21"/>
            <p:cNvSpPr/>
            <p:nvPr/>
          </p:nvSpPr>
          <p:spPr>
            <a:xfrm>
              <a:off x="14609925" y="883425"/>
              <a:ext cx="619500" cy="1161825"/>
            </a:xfrm>
            <a:custGeom>
              <a:rect b="b" l="l" r="r" t="t"/>
              <a:pathLst>
                <a:path extrusionOk="0" h="46473" w="24780">
                  <a:moveTo>
                    <a:pt x="17097" y="1"/>
                  </a:moveTo>
                  <a:cubicBezTo>
                    <a:pt x="10868" y="1251"/>
                    <a:pt x="5081" y="3710"/>
                    <a:pt x="0" y="7138"/>
                  </a:cubicBezTo>
                  <a:lnTo>
                    <a:pt x="9618" y="22420"/>
                  </a:lnTo>
                  <a:lnTo>
                    <a:pt x="24779" y="46473"/>
                  </a:lnTo>
                  <a:lnTo>
                    <a:pt x="20142" y="18428"/>
                  </a:lnTo>
                  <a:lnTo>
                    <a:pt x="1709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21"/>
            <p:cNvSpPr/>
            <p:nvPr/>
          </p:nvSpPr>
          <p:spPr>
            <a:xfrm>
              <a:off x="14113450" y="1375375"/>
              <a:ext cx="1115975" cy="670375"/>
            </a:xfrm>
            <a:custGeom>
              <a:rect b="b" l="l" r="r" t="t"/>
              <a:pathLst>
                <a:path extrusionOk="0" h="26815" w="44639">
                  <a:moveTo>
                    <a:pt x="7218" y="0"/>
                  </a:moveTo>
                  <a:cubicBezTo>
                    <a:pt x="3811" y="4940"/>
                    <a:pt x="1311" y="10585"/>
                    <a:pt x="0" y="16654"/>
                  </a:cubicBezTo>
                  <a:lnTo>
                    <a:pt x="16916" y="20504"/>
                  </a:lnTo>
                  <a:lnTo>
                    <a:pt x="44638" y="26815"/>
                  </a:lnTo>
                  <a:lnTo>
                    <a:pt x="21533" y="10242"/>
                  </a:lnTo>
                  <a:lnTo>
                    <a:pt x="721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21"/>
            <p:cNvSpPr/>
            <p:nvPr/>
          </p:nvSpPr>
          <p:spPr>
            <a:xfrm>
              <a:off x="15228875" y="1395025"/>
              <a:ext cx="1210225" cy="650225"/>
            </a:xfrm>
            <a:custGeom>
              <a:rect b="b" l="l" r="r" t="t"/>
              <a:pathLst>
                <a:path extrusionOk="0" h="26009" w="48409">
                  <a:moveTo>
                    <a:pt x="41312" y="1"/>
                  </a:moveTo>
                  <a:lnTo>
                    <a:pt x="24074" y="10868"/>
                  </a:lnTo>
                  <a:lnTo>
                    <a:pt x="1" y="26009"/>
                  </a:lnTo>
                  <a:lnTo>
                    <a:pt x="1" y="26009"/>
                  </a:lnTo>
                  <a:lnTo>
                    <a:pt x="28066" y="21392"/>
                  </a:lnTo>
                  <a:lnTo>
                    <a:pt x="48409" y="18025"/>
                  </a:lnTo>
                  <a:cubicBezTo>
                    <a:pt x="47300" y="11472"/>
                    <a:pt x="44840" y="5363"/>
                    <a:pt x="4131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21"/>
            <p:cNvSpPr/>
            <p:nvPr/>
          </p:nvSpPr>
          <p:spPr>
            <a:xfrm>
              <a:off x="15229400" y="881425"/>
              <a:ext cx="704150" cy="1163825"/>
            </a:xfrm>
            <a:custGeom>
              <a:rect b="b" l="l" r="r" t="t"/>
              <a:pathLst>
                <a:path extrusionOk="0" h="46553" w="28166">
                  <a:moveTo>
                    <a:pt x="10585" y="0"/>
                  </a:moveTo>
                  <a:lnTo>
                    <a:pt x="6290" y="18851"/>
                  </a:lnTo>
                  <a:lnTo>
                    <a:pt x="0" y="46553"/>
                  </a:lnTo>
                  <a:lnTo>
                    <a:pt x="16553" y="23448"/>
                  </a:lnTo>
                  <a:lnTo>
                    <a:pt x="28166" y="7258"/>
                  </a:lnTo>
                  <a:cubicBezTo>
                    <a:pt x="22944" y="3730"/>
                    <a:pt x="16996" y="1230"/>
                    <a:pt x="1058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527" name="Google Shape;527;p21"/>
          <p:cNvCxnSpPr/>
          <p:nvPr/>
        </p:nvCxnSpPr>
        <p:spPr>
          <a:xfrm rot="10800000">
            <a:off x="1080762" y="301963"/>
            <a:ext cx="7513200" cy="0"/>
          </a:xfrm>
          <a:prstGeom prst="straightConnector1">
            <a:avLst/>
          </a:prstGeom>
          <a:noFill/>
          <a:ln cap="flat" cmpd="sng" w="9525">
            <a:solidFill>
              <a:schemeClr val="lt2"/>
            </a:solidFill>
            <a:prstDash val="solid"/>
            <a:round/>
            <a:headEnd len="med" w="med" type="none"/>
            <a:tailEnd len="med" w="med" type="none"/>
          </a:ln>
        </p:spPr>
      </p:cxnSp>
      <p:grpSp>
        <p:nvGrpSpPr>
          <p:cNvPr id="528" name="Google Shape;528;p21"/>
          <p:cNvGrpSpPr/>
          <p:nvPr/>
        </p:nvGrpSpPr>
        <p:grpSpPr>
          <a:xfrm>
            <a:off x="8775226" y="177390"/>
            <a:ext cx="249077" cy="249130"/>
            <a:chOff x="14100350" y="881425"/>
            <a:chExt cx="2338750" cy="2339250"/>
          </a:xfrm>
        </p:grpSpPr>
        <p:sp>
          <p:nvSpPr>
            <p:cNvPr id="529" name="Google Shape;529;p21"/>
            <p:cNvSpPr/>
            <p:nvPr/>
          </p:nvSpPr>
          <p:spPr>
            <a:xfrm>
              <a:off x="14100350" y="2045225"/>
              <a:ext cx="1128550" cy="612950"/>
            </a:xfrm>
            <a:custGeom>
              <a:rect b="b" l="l" r="r" t="t"/>
              <a:pathLst>
                <a:path extrusionOk="0" h="24518" w="45142">
                  <a:moveTo>
                    <a:pt x="45142" y="1"/>
                  </a:moveTo>
                  <a:lnTo>
                    <a:pt x="17097" y="4638"/>
                  </a:lnTo>
                  <a:lnTo>
                    <a:pt x="0" y="7461"/>
                  </a:lnTo>
                  <a:cubicBezTo>
                    <a:pt x="988" y="13630"/>
                    <a:pt x="3145" y="19376"/>
                    <a:pt x="6230" y="24517"/>
                  </a:cubicBezTo>
                  <a:lnTo>
                    <a:pt x="21089" y="15162"/>
                  </a:lnTo>
                  <a:lnTo>
                    <a:pt x="4514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21"/>
            <p:cNvSpPr/>
            <p:nvPr/>
          </p:nvSpPr>
          <p:spPr>
            <a:xfrm>
              <a:off x="14553475" y="2045725"/>
              <a:ext cx="675425" cy="1145700"/>
            </a:xfrm>
            <a:custGeom>
              <a:rect b="b" l="l" r="r" t="t"/>
              <a:pathLst>
                <a:path extrusionOk="0" h="45828" w="27017">
                  <a:moveTo>
                    <a:pt x="27017" y="1"/>
                  </a:moveTo>
                  <a:lnTo>
                    <a:pt x="10464" y="23106"/>
                  </a:lnTo>
                  <a:lnTo>
                    <a:pt x="0" y="37723"/>
                  </a:lnTo>
                  <a:cubicBezTo>
                    <a:pt x="4879" y="41433"/>
                    <a:pt x="10505" y="44235"/>
                    <a:pt x="16613" y="45828"/>
                  </a:cubicBezTo>
                  <a:lnTo>
                    <a:pt x="20726" y="27703"/>
                  </a:lnTo>
                  <a:lnTo>
                    <a:pt x="2701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21"/>
            <p:cNvSpPr/>
            <p:nvPr/>
          </p:nvSpPr>
          <p:spPr>
            <a:xfrm>
              <a:off x="15229400" y="2045225"/>
              <a:ext cx="1195100" cy="710225"/>
            </a:xfrm>
            <a:custGeom>
              <a:rect b="b" l="l" r="r" t="t"/>
              <a:pathLst>
                <a:path extrusionOk="0" h="28409" w="47804">
                  <a:moveTo>
                    <a:pt x="0" y="1"/>
                  </a:moveTo>
                  <a:lnTo>
                    <a:pt x="23105" y="16574"/>
                  </a:lnTo>
                  <a:lnTo>
                    <a:pt x="39618" y="28408"/>
                  </a:lnTo>
                  <a:cubicBezTo>
                    <a:pt x="43468" y="23267"/>
                    <a:pt x="46291" y="17320"/>
                    <a:pt x="47803" y="10888"/>
                  </a:cubicBezTo>
                  <a:lnTo>
                    <a:pt x="27702" y="6311"/>
                  </a:lnTo>
                  <a:lnTo>
                    <a:pt x="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21"/>
            <p:cNvSpPr/>
            <p:nvPr/>
          </p:nvSpPr>
          <p:spPr>
            <a:xfrm>
              <a:off x="15228875" y="2045225"/>
              <a:ext cx="643200" cy="1175450"/>
            </a:xfrm>
            <a:custGeom>
              <a:rect b="b" l="l" r="r" t="t"/>
              <a:pathLst>
                <a:path extrusionOk="0" h="47018" w="25728">
                  <a:moveTo>
                    <a:pt x="1" y="1"/>
                  </a:moveTo>
                  <a:lnTo>
                    <a:pt x="4638" y="28066"/>
                  </a:lnTo>
                  <a:lnTo>
                    <a:pt x="7783" y="47017"/>
                  </a:lnTo>
                  <a:cubicBezTo>
                    <a:pt x="14255" y="46191"/>
                    <a:pt x="20344" y="44054"/>
                    <a:pt x="25727" y="40868"/>
                  </a:cubicBezTo>
                  <a:lnTo>
                    <a:pt x="15162" y="24074"/>
                  </a:ln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21"/>
            <p:cNvSpPr/>
            <p:nvPr/>
          </p:nvSpPr>
          <p:spPr>
            <a:xfrm>
              <a:off x="14609925" y="883425"/>
              <a:ext cx="619500" cy="1161825"/>
            </a:xfrm>
            <a:custGeom>
              <a:rect b="b" l="l" r="r" t="t"/>
              <a:pathLst>
                <a:path extrusionOk="0" h="46473" w="24780">
                  <a:moveTo>
                    <a:pt x="17097" y="1"/>
                  </a:moveTo>
                  <a:cubicBezTo>
                    <a:pt x="10868" y="1251"/>
                    <a:pt x="5081" y="3710"/>
                    <a:pt x="0" y="7138"/>
                  </a:cubicBezTo>
                  <a:lnTo>
                    <a:pt x="9618" y="22420"/>
                  </a:lnTo>
                  <a:lnTo>
                    <a:pt x="24779" y="46473"/>
                  </a:lnTo>
                  <a:lnTo>
                    <a:pt x="20142" y="18428"/>
                  </a:lnTo>
                  <a:lnTo>
                    <a:pt x="1709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21"/>
            <p:cNvSpPr/>
            <p:nvPr/>
          </p:nvSpPr>
          <p:spPr>
            <a:xfrm>
              <a:off x="14113450" y="1375375"/>
              <a:ext cx="1115975" cy="670375"/>
            </a:xfrm>
            <a:custGeom>
              <a:rect b="b" l="l" r="r" t="t"/>
              <a:pathLst>
                <a:path extrusionOk="0" h="26815" w="44639">
                  <a:moveTo>
                    <a:pt x="7218" y="0"/>
                  </a:moveTo>
                  <a:cubicBezTo>
                    <a:pt x="3811" y="4940"/>
                    <a:pt x="1311" y="10585"/>
                    <a:pt x="0" y="16654"/>
                  </a:cubicBezTo>
                  <a:lnTo>
                    <a:pt x="16916" y="20504"/>
                  </a:lnTo>
                  <a:lnTo>
                    <a:pt x="44638" y="26815"/>
                  </a:lnTo>
                  <a:lnTo>
                    <a:pt x="21533" y="10242"/>
                  </a:lnTo>
                  <a:lnTo>
                    <a:pt x="721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21"/>
            <p:cNvSpPr/>
            <p:nvPr/>
          </p:nvSpPr>
          <p:spPr>
            <a:xfrm>
              <a:off x="15228875" y="1395025"/>
              <a:ext cx="1210225" cy="650225"/>
            </a:xfrm>
            <a:custGeom>
              <a:rect b="b" l="l" r="r" t="t"/>
              <a:pathLst>
                <a:path extrusionOk="0" h="26009" w="48409">
                  <a:moveTo>
                    <a:pt x="41312" y="1"/>
                  </a:moveTo>
                  <a:lnTo>
                    <a:pt x="24074" y="10868"/>
                  </a:lnTo>
                  <a:lnTo>
                    <a:pt x="1" y="26009"/>
                  </a:lnTo>
                  <a:lnTo>
                    <a:pt x="1" y="26009"/>
                  </a:lnTo>
                  <a:lnTo>
                    <a:pt x="28066" y="21392"/>
                  </a:lnTo>
                  <a:lnTo>
                    <a:pt x="48409" y="18025"/>
                  </a:lnTo>
                  <a:cubicBezTo>
                    <a:pt x="47300" y="11472"/>
                    <a:pt x="44840" y="5363"/>
                    <a:pt x="4131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21"/>
            <p:cNvSpPr/>
            <p:nvPr/>
          </p:nvSpPr>
          <p:spPr>
            <a:xfrm>
              <a:off x="15229400" y="881425"/>
              <a:ext cx="704150" cy="1163825"/>
            </a:xfrm>
            <a:custGeom>
              <a:rect b="b" l="l" r="r" t="t"/>
              <a:pathLst>
                <a:path extrusionOk="0" h="46553" w="28166">
                  <a:moveTo>
                    <a:pt x="10585" y="0"/>
                  </a:moveTo>
                  <a:lnTo>
                    <a:pt x="6290" y="18851"/>
                  </a:lnTo>
                  <a:lnTo>
                    <a:pt x="0" y="46553"/>
                  </a:lnTo>
                  <a:lnTo>
                    <a:pt x="16553" y="23448"/>
                  </a:lnTo>
                  <a:lnTo>
                    <a:pt x="28166" y="7258"/>
                  </a:lnTo>
                  <a:cubicBezTo>
                    <a:pt x="22944" y="3730"/>
                    <a:pt x="16996" y="1230"/>
                    <a:pt x="1058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37" name="Google Shape;537;p2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7">
    <p:spTree>
      <p:nvGrpSpPr>
        <p:cNvPr id="538" name="Shape 538"/>
        <p:cNvGrpSpPr/>
        <p:nvPr/>
      </p:nvGrpSpPr>
      <p:grpSpPr>
        <a:xfrm>
          <a:off x="0" y="0"/>
          <a:ext cx="0" cy="0"/>
          <a:chOff x="0" y="0"/>
          <a:chExt cx="0" cy="0"/>
        </a:xfrm>
      </p:grpSpPr>
      <p:sp>
        <p:nvSpPr>
          <p:cNvPr id="539" name="Google Shape;539;p22"/>
          <p:cNvSpPr txBox="1"/>
          <p:nvPr>
            <p:ph type="title"/>
          </p:nvPr>
        </p:nvSpPr>
        <p:spPr>
          <a:xfrm>
            <a:off x="710125" y="494700"/>
            <a:ext cx="7723800" cy="582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200"/>
              <a:buNone/>
              <a:defRPr sz="28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540" name="Google Shape;540;p22"/>
          <p:cNvSpPr txBox="1"/>
          <p:nvPr>
            <p:ph idx="1" type="subTitle"/>
          </p:nvPr>
        </p:nvSpPr>
        <p:spPr>
          <a:xfrm>
            <a:off x="710125" y="2648298"/>
            <a:ext cx="1868100" cy="1076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600"/>
              <a:buNone/>
              <a:defRPr sz="1600"/>
            </a:lvl1pPr>
            <a:lvl2pPr lvl="1" rtl="0" algn="r">
              <a:spcBef>
                <a:spcPts val="0"/>
              </a:spcBef>
              <a:spcAft>
                <a:spcPts val="0"/>
              </a:spcAft>
              <a:buClr>
                <a:schemeClr val="dk1"/>
              </a:buClr>
              <a:buSzPts val="1600"/>
              <a:buNone/>
              <a:defRPr>
                <a:solidFill>
                  <a:schemeClr val="dk1"/>
                </a:solidFill>
              </a:defRPr>
            </a:lvl2pPr>
            <a:lvl3pPr lvl="2" rtl="0" algn="r">
              <a:spcBef>
                <a:spcPts val="0"/>
              </a:spcBef>
              <a:spcAft>
                <a:spcPts val="0"/>
              </a:spcAft>
              <a:buClr>
                <a:schemeClr val="dk1"/>
              </a:buClr>
              <a:buSzPts val="1600"/>
              <a:buNone/>
              <a:defRPr>
                <a:solidFill>
                  <a:schemeClr val="dk1"/>
                </a:solidFill>
              </a:defRPr>
            </a:lvl3pPr>
            <a:lvl4pPr lvl="3" rtl="0" algn="r">
              <a:spcBef>
                <a:spcPts val="0"/>
              </a:spcBef>
              <a:spcAft>
                <a:spcPts val="0"/>
              </a:spcAft>
              <a:buClr>
                <a:schemeClr val="dk1"/>
              </a:buClr>
              <a:buSzPts val="1600"/>
              <a:buNone/>
              <a:defRPr>
                <a:solidFill>
                  <a:schemeClr val="dk1"/>
                </a:solidFill>
              </a:defRPr>
            </a:lvl4pPr>
            <a:lvl5pPr lvl="4" rtl="0" algn="r">
              <a:spcBef>
                <a:spcPts val="0"/>
              </a:spcBef>
              <a:spcAft>
                <a:spcPts val="0"/>
              </a:spcAft>
              <a:buClr>
                <a:schemeClr val="dk1"/>
              </a:buClr>
              <a:buSzPts val="1600"/>
              <a:buNone/>
              <a:defRPr>
                <a:solidFill>
                  <a:schemeClr val="dk1"/>
                </a:solidFill>
              </a:defRPr>
            </a:lvl5pPr>
            <a:lvl6pPr lvl="5" rtl="0" algn="r">
              <a:spcBef>
                <a:spcPts val="0"/>
              </a:spcBef>
              <a:spcAft>
                <a:spcPts val="0"/>
              </a:spcAft>
              <a:buClr>
                <a:schemeClr val="dk1"/>
              </a:buClr>
              <a:buSzPts val="1600"/>
              <a:buNone/>
              <a:defRPr>
                <a:solidFill>
                  <a:schemeClr val="dk1"/>
                </a:solidFill>
              </a:defRPr>
            </a:lvl6pPr>
            <a:lvl7pPr lvl="6" rtl="0" algn="r">
              <a:spcBef>
                <a:spcPts val="0"/>
              </a:spcBef>
              <a:spcAft>
                <a:spcPts val="0"/>
              </a:spcAft>
              <a:buClr>
                <a:schemeClr val="dk1"/>
              </a:buClr>
              <a:buSzPts val="1600"/>
              <a:buNone/>
              <a:defRPr>
                <a:solidFill>
                  <a:schemeClr val="dk1"/>
                </a:solidFill>
              </a:defRPr>
            </a:lvl7pPr>
            <a:lvl8pPr lvl="7" rtl="0" algn="r">
              <a:spcBef>
                <a:spcPts val="0"/>
              </a:spcBef>
              <a:spcAft>
                <a:spcPts val="0"/>
              </a:spcAft>
              <a:buClr>
                <a:schemeClr val="dk1"/>
              </a:buClr>
              <a:buSzPts val="1600"/>
              <a:buNone/>
              <a:defRPr>
                <a:solidFill>
                  <a:schemeClr val="dk1"/>
                </a:solidFill>
              </a:defRPr>
            </a:lvl8pPr>
            <a:lvl9pPr lvl="8" rtl="0" algn="r">
              <a:spcBef>
                <a:spcPts val="0"/>
              </a:spcBef>
              <a:spcAft>
                <a:spcPts val="0"/>
              </a:spcAft>
              <a:buClr>
                <a:schemeClr val="dk1"/>
              </a:buClr>
              <a:buSzPts val="1600"/>
              <a:buNone/>
              <a:defRPr>
                <a:solidFill>
                  <a:schemeClr val="dk1"/>
                </a:solidFill>
              </a:defRPr>
            </a:lvl9pPr>
          </a:lstStyle>
          <a:p/>
        </p:txBody>
      </p:sp>
      <p:sp>
        <p:nvSpPr>
          <p:cNvPr id="541" name="Google Shape;541;p22"/>
          <p:cNvSpPr txBox="1"/>
          <p:nvPr>
            <p:ph idx="2" type="subTitle"/>
          </p:nvPr>
        </p:nvSpPr>
        <p:spPr>
          <a:xfrm>
            <a:off x="710125" y="2357200"/>
            <a:ext cx="1868100" cy="3627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2000"/>
              <a:buNone/>
              <a:defRPr sz="2000">
                <a:latin typeface="Cairo SemiBold"/>
                <a:ea typeface="Cairo SemiBold"/>
                <a:cs typeface="Cairo SemiBold"/>
                <a:sym typeface="Cairo SemiBold"/>
              </a:defRPr>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sp>
        <p:nvSpPr>
          <p:cNvPr id="542" name="Google Shape;542;p22"/>
          <p:cNvSpPr txBox="1"/>
          <p:nvPr>
            <p:ph idx="3" type="subTitle"/>
          </p:nvPr>
        </p:nvSpPr>
        <p:spPr>
          <a:xfrm>
            <a:off x="2662025" y="2648298"/>
            <a:ext cx="1868100" cy="1076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600"/>
              <a:buNone/>
              <a:defRPr sz="1600"/>
            </a:lvl1pPr>
            <a:lvl2pPr lvl="1" rtl="0" algn="r">
              <a:spcBef>
                <a:spcPts val="0"/>
              </a:spcBef>
              <a:spcAft>
                <a:spcPts val="0"/>
              </a:spcAft>
              <a:buClr>
                <a:schemeClr val="dk1"/>
              </a:buClr>
              <a:buSzPts val="1600"/>
              <a:buNone/>
              <a:defRPr>
                <a:solidFill>
                  <a:schemeClr val="dk1"/>
                </a:solidFill>
              </a:defRPr>
            </a:lvl2pPr>
            <a:lvl3pPr lvl="2" rtl="0" algn="r">
              <a:spcBef>
                <a:spcPts val="0"/>
              </a:spcBef>
              <a:spcAft>
                <a:spcPts val="0"/>
              </a:spcAft>
              <a:buClr>
                <a:schemeClr val="dk1"/>
              </a:buClr>
              <a:buSzPts val="1600"/>
              <a:buNone/>
              <a:defRPr>
                <a:solidFill>
                  <a:schemeClr val="dk1"/>
                </a:solidFill>
              </a:defRPr>
            </a:lvl3pPr>
            <a:lvl4pPr lvl="3" rtl="0" algn="r">
              <a:spcBef>
                <a:spcPts val="0"/>
              </a:spcBef>
              <a:spcAft>
                <a:spcPts val="0"/>
              </a:spcAft>
              <a:buClr>
                <a:schemeClr val="dk1"/>
              </a:buClr>
              <a:buSzPts val="1600"/>
              <a:buNone/>
              <a:defRPr>
                <a:solidFill>
                  <a:schemeClr val="dk1"/>
                </a:solidFill>
              </a:defRPr>
            </a:lvl4pPr>
            <a:lvl5pPr lvl="4" rtl="0" algn="r">
              <a:spcBef>
                <a:spcPts val="0"/>
              </a:spcBef>
              <a:spcAft>
                <a:spcPts val="0"/>
              </a:spcAft>
              <a:buClr>
                <a:schemeClr val="dk1"/>
              </a:buClr>
              <a:buSzPts val="1600"/>
              <a:buNone/>
              <a:defRPr>
                <a:solidFill>
                  <a:schemeClr val="dk1"/>
                </a:solidFill>
              </a:defRPr>
            </a:lvl5pPr>
            <a:lvl6pPr lvl="5" rtl="0" algn="r">
              <a:spcBef>
                <a:spcPts val="0"/>
              </a:spcBef>
              <a:spcAft>
                <a:spcPts val="0"/>
              </a:spcAft>
              <a:buClr>
                <a:schemeClr val="dk1"/>
              </a:buClr>
              <a:buSzPts val="1600"/>
              <a:buNone/>
              <a:defRPr>
                <a:solidFill>
                  <a:schemeClr val="dk1"/>
                </a:solidFill>
              </a:defRPr>
            </a:lvl6pPr>
            <a:lvl7pPr lvl="6" rtl="0" algn="r">
              <a:spcBef>
                <a:spcPts val="0"/>
              </a:spcBef>
              <a:spcAft>
                <a:spcPts val="0"/>
              </a:spcAft>
              <a:buClr>
                <a:schemeClr val="dk1"/>
              </a:buClr>
              <a:buSzPts val="1600"/>
              <a:buNone/>
              <a:defRPr>
                <a:solidFill>
                  <a:schemeClr val="dk1"/>
                </a:solidFill>
              </a:defRPr>
            </a:lvl7pPr>
            <a:lvl8pPr lvl="7" rtl="0" algn="r">
              <a:spcBef>
                <a:spcPts val="0"/>
              </a:spcBef>
              <a:spcAft>
                <a:spcPts val="0"/>
              </a:spcAft>
              <a:buClr>
                <a:schemeClr val="dk1"/>
              </a:buClr>
              <a:buSzPts val="1600"/>
              <a:buNone/>
              <a:defRPr>
                <a:solidFill>
                  <a:schemeClr val="dk1"/>
                </a:solidFill>
              </a:defRPr>
            </a:lvl8pPr>
            <a:lvl9pPr lvl="8" rtl="0" algn="r">
              <a:spcBef>
                <a:spcPts val="0"/>
              </a:spcBef>
              <a:spcAft>
                <a:spcPts val="0"/>
              </a:spcAft>
              <a:buClr>
                <a:schemeClr val="dk1"/>
              </a:buClr>
              <a:buSzPts val="1600"/>
              <a:buNone/>
              <a:defRPr>
                <a:solidFill>
                  <a:schemeClr val="dk1"/>
                </a:solidFill>
              </a:defRPr>
            </a:lvl9pPr>
          </a:lstStyle>
          <a:p/>
        </p:txBody>
      </p:sp>
      <p:sp>
        <p:nvSpPr>
          <p:cNvPr id="543" name="Google Shape;543;p22"/>
          <p:cNvSpPr txBox="1"/>
          <p:nvPr>
            <p:ph idx="4" type="subTitle"/>
          </p:nvPr>
        </p:nvSpPr>
        <p:spPr>
          <a:xfrm>
            <a:off x="2662025" y="2357200"/>
            <a:ext cx="1868100" cy="3627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2000"/>
              <a:buNone/>
              <a:defRPr sz="2000">
                <a:latin typeface="Cairo SemiBold"/>
                <a:ea typeface="Cairo SemiBold"/>
                <a:cs typeface="Cairo SemiBold"/>
                <a:sym typeface="Cairo SemiBold"/>
              </a:defRPr>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sp>
        <p:nvSpPr>
          <p:cNvPr id="544" name="Google Shape;544;p22"/>
          <p:cNvSpPr txBox="1"/>
          <p:nvPr>
            <p:ph idx="5" type="subTitle"/>
          </p:nvPr>
        </p:nvSpPr>
        <p:spPr>
          <a:xfrm>
            <a:off x="4613925" y="2648298"/>
            <a:ext cx="1868100" cy="1076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600"/>
              <a:buNone/>
              <a:defRPr sz="1600"/>
            </a:lvl1pPr>
            <a:lvl2pPr lvl="1" rtl="0" algn="r">
              <a:spcBef>
                <a:spcPts val="0"/>
              </a:spcBef>
              <a:spcAft>
                <a:spcPts val="0"/>
              </a:spcAft>
              <a:buClr>
                <a:schemeClr val="dk1"/>
              </a:buClr>
              <a:buSzPts val="1600"/>
              <a:buNone/>
              <a:defRPr>
                <a:solidFill>
                  <a:schemeClr val="dk1"/>
                </a:solidFill>
              </a:defRPr>
            </a:lvl2pPr>
            <a:lvl3pPr lvl="2" rtl="0" algn="r">
              <a:spcBef>
                <a:spcPts val="0"/>
              </a:spcBef>
              <a:spcAft>
                <a:spcPts val="0"/>
              </a:spcAft>
              <a:buClr>
                <a:schemeClr val="dk1"/>
              </a:buClr>
              <a:buSzPts val="1600"/>
              <a:buNone/>
              <a:defRPr>
                <a:solidFill>
                  <a:schemeClr val="dk1"/>
                </a:solidFill>
              </a:defRPr>
            </a:lvl3pPr>
            <a:lvl4pPr lvl="3" rtl="0" algn="r">
              <a:spcBef>
                <a:spcPts val="0"/>
              </a:spcBef>
              <a:spcAft>
                <a:spcPts val="0"/>
              </a:spcAft>
              <a:buClr>
                <a:schemeClr val="dk1"/>
              </a:buClr>
              <a:buSzPts val="1600"/>
              <a:buNone/>
              <a:defRPr>
                <a:solidFill>
                  <a:schemeClr val="dk1"/>
                </a:solidFill>
              </a:defRPr>
            </a:lvl4pPr>
            <a:lvl5pPr lvl="4" rtl="0" algn="r">
              <a:spcBef>
                <a:spcPts val="0"/>
              </a:spcBef>
              <a:spcAft>
                <a:spcPts val="0"/>
              </a:spcAft>
              <a:buClr>
                <a:schemeClr val="dk1"/>
              </a:buClr>
              <a:buSzPts val="1600"/>
              <a:buNone/>
              <a:defRPr>
                <a:solidFill>
                  <a:schemeClr val="dk1"/>
                </a:solidFill>
              </a:defRPr>
            </a:lvl5pPr>
            <a:lvl6pPr lvl="5" rtl="0" algn="r">
              <a:spcBef>
                <a:spcPts val="0"/>
              </a:spcBef>
              <a:spcAft>
                <a:spcPts val="0"/>
              </a:spcAft>
              <a:buClr>
                <a:schemeClr val="dk1"/>
              </a:buClr>
              <a:buSzPts val="1600"/>
              <a:buNone/>
              <a:defRPr>
                <a:solidFill>
                  <a:schemeClr val="dk1"/>
                </a:solidFill>
              </a:defRPr>
            </a:lvl6pPr>
            <a:lvl7pPr lvl="6" rtl="0" algn="r">
              <a:spcBef>
                <a:spcPts val="0"/>
              </a:spcBef>
              <a:spcAft>
                <a:spcPts val="0"/>
              </a:spcAft>
              <a:buClr>
                <a:schemeClr val="dk1"/>
              </a:buClr>
              <a:buSzPts val="1600"/>
              <a:buNone/>
              <a:defRPr>
                <a:solidFill>
                  <a:schemeClr val="dk1"/>
                </a:solidFill>
              </a:defRPr>
            </a:lvl7pPr>
            <a:lvl8pPr lvl="7" rtl="0" algn="r">
              <a:spcBef>
                <a:spcPts val="0"/>
              </a:spcBef>
              <a:spcAft>
                <a:spcPts val="0"/>
              </a:spcAft>
              <a:buClr>
                <a:schemeClr val="dk1"/>
              </a:buClr>
              <a:buSzPts val="1600"/>
              <a:buNone/>
              <a:defRPr>
                <a:solidFill>
                  <a:schemeClr val="dk1"/>
                </a:solidFill>
              </a:defRPr>
            </a:lvl8pPr>
            <a:lvl9pPr lvl="8" rtl="0" algn="r">
              <a:spcBef>
                <a:spcPts val="0"/>
              </a:spcBef>
              <a:spcAft>
                <a:spcPts val="0"/>
              </a:spcAft>
              <a:buClr>
                <a:schemeClr val="dk1"/>
              </a:buClr>
              <a:buSzPts val="1600"/>
              <a:buNone/>
              <a:defRPr>
                <a:solidFill>
                  <a:schemeClr val="dk1"/>
                </a:solidFill>
              </a:defRPr>
            </a:lvl9pPr>
          </a:lstStyle>
          <a:p/>
        </p:txBody>
      </p:sp>
      <p:sp>
        <p:nvSpPr>
          <p:cNvPr id="545" name="Google Shape;545;p22"/>
          <p:cNvSpPr txBox="1"/>
          <p:nvPr>
            <p:ph idx="6" type="subTitle"/>
          </p:nvPr>
        </p:nvSpPr>
        <p:spPr>
          <a:xfrm>
            <a:off x="4613925" y="2357200"/>
            <a:ext cx="1868100" cy="3627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2000"/>
              <a:buNone/>
              <a:defRPr sz="2000">
                <a:latin typeface="Cairo SemiBold"/>
                <a:ea typeface="Cairo SemiBold"/>
                <a:cs typeface="Cairo SemiBold"/>
                <a:sym typeface="Cairo SemiBold"/>
              </a:defRPr>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sp>
        <p:nvSpPr>
          <p:cNvPr id="546" name="Google Shape;546;p22"/>
          <p:cNvSpPr txBox="1"/>
          <p:nvPr>
            <p:ph idx="7" type="subTitle"/>
          </p:nvPr>
        </p:nvSpPr>
        <p:spPr>
          <a:xfrm>
            <a:off x="6565825" y="2648298"/>
            <a:ext cx="1868100" cy="1076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600"/>
              <a:buNone/>
              <a:defRPr sz="1600"/>
            </a:lvl1pPr>
            <a:lvl2pPr lvl="1" rtl="0" algn="r">
              <a:spcBef>
                <a:spcPts val="0"/>
              </a:spcBef>
              <a:spcAft>
                <a:spcPts val="0"/>
              </a:spcAft>
              <a:buClr>
                <a:schemeClr val="dk1"/>
              </a:buClr>
              <a:buSzPts val="1600"/>
              <a:buNone/>
              <a:defRPr>
                <a:solidFill>
                  <a:schemeClr val="dk1"/>
                </a:solidFill>
              </a:defRPr>
            </a:lvl2pPr>
            <a:lvl3pPr lvl="2" rtl="0" algn="r">
              <a:spcBef>
                <a:spcPts val="0"/>
              </a:spcBef>
              <a:spcAft>
                <a:spcPts val="0"/>
              </a:spcAft>
              <a:buClr>
                <a:schemeClr val="dk1"/>
              </a:buClr>
              <a:buSzPts val="1600"/>
              <a:buNone/>
              <a:defRPr>
                <a:solidFill>
                  <a:schemeClr val="dk1"/>
                </a:solidFill>
              </a:defRPr>
            </a:lvl3pPr>
            <a:lvl4pPr lvl="3" rtl="0" algn="r">
              <a:spcBef>
                <a:spcPts val="0"/>
              </a:spcBef>
              <a:spcAft>
                <a:spcPts val="0"/>
              </a:spcAft>
              <a:buClr>
                <a:schemeClr val="dk1"/>
              </a:buClr>
              <a:buSzPts val="1600"/>
              <a:buNone/>
              <a:defRPr>
                <a:solidFill>
                  <a:schemeClr val="dk1"/>
                </a:solidFill>
              </a:defRPr>
            </a:lvl4pPr>
            <a:lvl5pPr lvl="4" rtl="0" algn="r">
              <a:spcBef>
                <a:spcPts val="0"/>
              </a:spcBef>
              <a:spcAft>
                <a:spcPts val="0"/>
              </a:spcAft>
              <a:buClr>
                <a:schemeClr val="dk1"/>
              </a:buClr>
              <a:buSzPts val="1600"/>
              <a:buNone/>
              <a:defRPr>
                <a:solidFill>
                  <a:schemeClr val="dk1"/>
                </a:solidFill>
              </a:defRPr>
            </a:lvl5pPr>
            <a:lvl6pPr lvl="5" rtl="0" algn="r">
              <a:spcBef>
                <a:spcPts val="0"/>
              </a:spcBef>
              <a:spcAft>
                <a:spcPts val="0"/>
              </a:spcAft>
              <a:buClr>
                <a:schemeClr val="dk1"/>
              </a:buClr>
              <a:buSzPts val="1600"/>
              <a:buNone/>
              <a:defRPr>
                <a:solidFill>
                  <a:schemeClr val="dk1"/>
                </a:solidFill>
              </a:defRPr>
            </a:lvl6pPr>
            <a:lvl7pPr lvl="6" rtl="0" algn="r">
              <a:spcBef>
                <a:spcPts val="0"/>
              </a:spcBef>
              <a:spcAft>
                <a:spcPts val="0"/>
              </a:spcAft>
              <a:buClr>
                <a:schemeClr val="dk1"/>
              </a:buClr>
              <a:buSzPts val="1600"/>
              <a:buNone/>
              <a:defRPr>
                <a:solidFill>
                  <a:schemeClr val="dk1"/>
                </a:solidFill>
              </a:defRPr>
            </a:lvl7pPr>
            <a:lvl8pPr lvl="7" rtl="0" algn="r">
              <a:spcBef>
                <a:spcPts val="0"/>
              </a:spcBef>
              <a:spcAft>
                <a:spcPts val="0"/>
              </a:spcAft>
              <a:buClr>
                <a:schemeClr val="dk1"/>
              </a:buClr>
              <a:buSzPts val="1600"/>
              <a:buNone/>
              <a:defRPr>
                <a:solidFill>
                  <a:schemeClr val="dk1"/>
                </a:solidFill>
              </a:defRPr>
            </a:lvl8pPr>
            <a:lvl9pPr lvl="8" rtl="0" algn="r">
              <a:spcBef>
                <a:spcPts val="0"/>
              </a:spcBef>
              <a:spcAft>
                <a:spcPts val="0"/>
              </a:spcAft>
              <a:buClr>
                <a:schemeClr val="dk1"/>
              </a:buClr>
              <a:buSzPts val="1600"/>
              <a:buNone/>
              <a:defRPr>
                <a:solidFill>
                  <a:schemeClr val="dk1"/>
                </a:solidFill>
              </a:defRPr>
            </a:lvl9pPr>
          </a:lstStyle>
          <a:p/>
        </p:txBody>
      </p:sp>
      <p:sp>
        <p:nvSpPr>
          <p:cNvPr id="547" name="Google Shape;547;p22"/>
          <p:cNvSpPr txBox="1"/>
          <p:nvPr>
            <p:ph idx="8" type="subTitle"/>
          </p:nvPr>
        </p:nvSpPr>
        <p:spPr>
          <a:xfrm>
            <a:off x="6565825" y="2357200"/>
            <a:ext cx="1868100" cy="3627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2000"/>
              <a:buNone/>
              <a:defRPr sz="2000">
                <a:latin typeface="Cairo SemiBold"/>
                <a:ea typeface="Cairo SemiBold"/>
                <a:cs typeface="Cairo SemiBold"/>
                <a:sym typeface="Cairo SemiBold"/>
              </a:defRPr>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pic>
        <p:nvPicPr>
          <p:cNvPr id="548" name="Google Shape;548;p22"/>
          <p:cNvPicPr preferRelativeResize="0"/>
          <p:nvPr/>
        </p:nvPicPr>
        <p:blipFill>
          <a:blip r:embed="rId2">
            <a:alphaModFix/>
          </a:blip>
          <a:stretch>
            <a:fillRect/>
          </a:stretch>
        </p:blipFill>
        <p:spPr>
          <a:xfrm flipH="1">
            <a:off x="119700" y="119700"/>
            <a:ext cx="756950" cy="364450"/>
          </a:xfrm>
          <a:prstGeom prst="rect">
            <a:avLst/>
          </a:prstGeom>
          <a:noFill/>
          <a:ln>
            <a:noFill/>
          </a:ln>
        </p:spPr>
      </p:pic>
      <p:cxnSp>
        <p:nvCxnSpPr>
          <p:cNvPr id="549" name="Google Shape;549;p22"/>
          <p:cNvCxnSpPr/>
          <p:nvPr/>
        </p:nvCxnSpPr>
        <p:spPr>
          <a:xfrm>
            <a:off x="1080600" y="301925"/>
            <a:ext cx="7947600" cy="0"/>
          </a:xfrm>
          <a:prstGeom prst="straightConnector1">
            <a:avLst/>
          </a:prstGeom>
          <a:noFill/>
          <a:ln cap="flat" cmpd="sng" w="9525">
            <a:solidFill>
              <a:schemeClr val="lt2"/>
            </a:solidFill>
            <a:prstDash val="solid"/>
            <a:round/>
            <a:headEnd len="med" w="med" type="none"/>
            <a:tailEnd len="med" w="med" type="none"/>
          </a:ln>
        </p:spPr>
      </p:cxnSp>
      <p:grpSp>
        <p:nvGrpSpPr>
          <p:cNvPr id="550" name="Google Shape;550;p22"/>
          <p:cNvGrpSpPr/>
          <p:nvPr/>
        </p:nvGrpSpPr>
        <p:grpSpPr>
          <a:xfrm rot="-5400000">
            <a:off x="8401725" y="840138"/>
            <a:ext cx="968024" cy="277132"/>
            <a:chOff x="902950" y="3424576"/>
            <a:chExt cx="968024" cy="277132"/>
          </a:xfrm>
        </p:grpSpPr>
        <p:sp>
          <p:nvSpPr>
            <p:cNvPr id="551" name="Google Shape;551;p22"/>
            <p:cNvSpPr/>
            <p:nvPr/>
          </p:nvSpPr>
          <p:spPr>
            <a:xfrm rot="5400000">
              <a:off x="1199581" y="3340764"/>
              <a:ext cx="277132" cy="444756"/>
            </a:xfrm>
            <a:custGeom>
              <a:rect b="b" l="l" r="r" t="t"/>
              <a:pathLst>
                <a:path extrusionOk="0" h="145345" w="90566">
                  <a:moveTo>
                    <a:pt x="45283" y="0"/>
                  </a:moveTo>
                  <a:cubicBezTo>
                    <a:pt x="45283" y="0"/>
                    <a:pt x="34436" y="90787"/>
                    <a:pt x="28771" y="108953"/>
                  </a:cubicBezTo>
                  <a:cubicBezTo>
                    <a:pt x="23105" y="127118"/>
                    <a:pt x="0" y="145344"/>
                    <a:pt x="0" y="145344"/>
                  </a:cubicBezTo>
                  <a:lnTo>
                    <a:pt x="90566" y="145344"/>
                  </a:lnTo>
                  <a:cubicBezTo>
                    <a:pt x="90566" y="145344"/>
                    <a:pt x="67461" y="127118"/>
                    <a:pt x="61815" y="108953"/>
                  </a:cubicBezTo>
                  <a:cubicBezTo>
                    <a:pt x="56150" y="90787"/>
                    <a:pt x="45283" y="0"/>
                    <a:pt x="452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22"/>
            <p:cNvSpPr/>
            <p:nvPr/>
          </p:nvSpPr>
          <p:spPr>
            <a:xfrm rot="5400000">
              <a:off x="1393631" y="3340764"/>
              <a:ext cx="277132" cy="444756"/>
            </a:xfrm>
            <a:custGeom>
              <a:rect b="b" l="l" r="r" t="t"/>
              <a:pathLst>
                <a:path extrusionOk="0" h="145345" w="90566">
                  <a:moveTo>
                    <a:pt x="45283" y="0"/>
                  </a:moveTo>
                  <a:cubicBezTo>
                    <a:pt x="45283" y="0"/>
                    <a:pt x="34436" y="90787"/>
                    <a:pt x="28771" y="108953"/>
                  </a:cubicBezTo>
                  <a:cubicBezTo>
                    <a:pt x="23105" y="127118"/>
                    <a:pt x="0" y="145344"/>
                    <a:pt x="0" y="145344"/>
                  </a:cubicBezTo>
                  <a:lnTo>
                    <a:pt x="90566" y="145344"/>
                  </a:lnTo>
                  <a:cubicBezTo>
                    <a:pt x="90566" y="145344"/>
                    <a:pt x="67461" y="127118"/>
                    <a:pt x="61815" y="108953"/>
                  </a:cubicBezTo>
                  <a:cubicBezTo>
                    <a:pt x="56150" y="90787"/>
                    <a:pt x="45283" y="0"/>
                    <a:pt x="452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22"/>
            <p:cNvSpPr/>
            <p:nvPr/>
          </p:nvSpPr>
          <p:spPr>
            <a:xfrm rot="5400000">
              <a:off x="1510031" y="3340764"/>
              <a:ext cx="277132" cy="444756"/>
            </a:xfrm>
            <a:custGeom>
              <a:rect b="b" l="l" r="r" t="t"/>
              <a:pathLst>
                <a:path extrusionOk="0" h="145345" w="90566">
                  <a:moveTo>
                    <a:pt x="45283" y="0"/>
                  </a:moveTo>
                  <a:cubicBezTo>
                    <a:pt x="45283" y="0"/>
                    <a:pt x="34436" y="90787"/>
                    <a:pt x="28771" y="108953"/>
                  </a:cubicBezTo>
                  <a:cubicBezTo>
                    <a:pt x="23105" y="127118"/>
                    <a:pt x="0" y="145344"/>
                    <a:pt x="0" y="145344"/>
                  </a:cubicBezTo>
                  <a:lnTo>
                    <a:pt x="90566" y="145344"/>
                  </a:lnTo>
                  <a:cubicBezTo>
                    <a:pt x="90566" y="145344"/>
                    <a:pt x="67461" y="127118"/>
                    <a:pt x="61815" y="108953"/>
                  </a:cubicBezTo>
                  <a:cubicBezTo>
                    <a:pt x="56150" y="90787"/>
                    <a:pt x="45283" y="0"/>
                    <a:pt x="452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22"/>
            <p:cNvSpPr/>
            <p:nvPr/>
          </p:nvSpPr>
          <p:spPr>
            <a:xfrm rot="5400000">
              <a:off x="1002025" y="3468525"/>
              <a:ext cx="219000" cy="1893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22"/>
            <p:cNvSpPr/>
            <p:nvPr/>
          </p:nvSpPr>
          <p:spPr>
            <a:xfrm>
              <a:off x="902950" y="3531250"/>
              <a:ext cx="194100" cy="63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6" name="Google Shape;556;p22"/>
          <p:cNvGrpSpPr/>
          <p:nvPr/>
        </p:nvGrpSpPr>
        <p:grpSpPr>
          <a:xfrm>
            <a:off x="8358537" y="4659300"/>
            <a:ext cx="669665" cy="364500"/>
            <a:chOff x="820137" y="4626950"/>
            <a:chExt cx="669665" cy="364500"/>
          </a:xfrm>
        </p:grpSpPr>
        <p:sp>
          <p:nvSpPr>
            <p:cNvPr id="557" name="Google Shape;557;p22"/>
            <p:cNvSpPr/>
            <p:nvPr/>
          </p:nvSpPr>
          <p:spPr>
            <a:xfrm>
              <a:off x="820137" y="4714550"/>
              <a:ext cx="115200" cy="189300"/>
            </a:xfrm>
            <a:prstGeom prst="ellipse">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22"/>
            <p:cNvSpPr/>
            <p:nvPr/>
          </p:nvSpPr>
          <p:spPr>
            <a:xfrm>
              <a:off x="909069" y="4676450"/>
              <a:ext cx="161100" cy="265500"/>
            </a:xfrm>
            <a:prstGeom prst="ellipse">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22"/>
            <p:cNvSpPr/>
            <p:nvPr/>
          </p:nvSpPr>
          <p:spPr>
            <a:xfrm>
              <a:off x="1044226" y="4626950"/>
              <a:ext cx="221400" cy="364500"/>
            </a:xfrm>
            <a:prstGeom prst="ellipse">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22"/>
            <p:cNvSpPr/>
            <p:nvPr/>
          </p:nvSpPr>
          <p:spPr>
            <a:xfrm>
              <a:off x="1239444" y="4676450"/>
              <a:ext cx="161100" cy="265500"/>
            </a:xfrm>
            <a:prstGeom prst="ellipse">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22"/>
            <p:cNvSpPr/>
            <p:nvPr/>
          </p:nvSpPr>
          <p:spPr>
            <a:xfrm>
              <a:off x="1374602" y="4714550"/>
              <a:ext cx="115200" cy="189300"/>
            </a:xfrm>
            <a:prstGeom prst="ellipse">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562" name="Google Shape;562;p22"/>
          <p:cNvCxnSpPr/>
          <p:nvPr/>
        </p:nvCxnSpPr>
        <p:spPr>
          <a:xfrm>
            <a:off x="119700" y="4841550"/>
            <a:ext cx="7947600" cy="0"/>
          </a:xfrm>
          <a:prstGeom prst="straightConnector1">
            <a:avLst/>
          </a:prstGeom>
          <a:noFill/>
          <a:ln cap="flat" cmpd="sng" w="9525">
            <a:solidFill>
              <a:schemeClr val="lt2"/>
            </a:solidFill>
            <a:prstDash val="solid"/>
            <a:round/>
            <a:headEnd len="med" w="med" type="none"/>
            <a:tailEnd len="med" w="med" type="none"/>
          </a:ln>
        </p:spPr>
      </p:cxnSp>
      <p:sp>
        <p:nvSpPr>
          <p:cNvPr id="563" name="Google Shape;563;p2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ive columns">
  <p:cSld name="CUSTOM_6_1">
    <p:spTree>
      <p:nvGrpSpPr>
        <p:cNvPr id="564" name="Shape 564"/>
        <p:cNvGrpSpPr/>
        <p:nvPr/>
      </p:nvGrpSpPr>
      <p:grpSpPr>
        <a:xfrm>
          <a:off x="0" y="0"/>
          <a:ext cx="0" cy="0"/>
          <a:chOff x="0" y="0"/>
          <a:chExt cx="0" cy="0"/>
        </a:xfrm>
      </p:grpSpPr>
      <p:sp>
        <p:nvSpPr>
          <p:cNvPr id="565" name="Google Shape;565;p23"/>
          <p:cNvSpPr/>
          <p:nvPr/>
        </p:nvSpPr>
        <p:spPr>
          <a:xfrm>
            <a:off x="8691300" y="4642850"/>
            <a:ext cx="448800" cy="44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23"/>
          <p:cNvSpPr txBox="1"/>
          <p:nvPr>
            <p:ph type="title"/>
          </p:nvPr>
        </p:nvSpPr>
        <p:spPr>
          <a:xfrm>
            <a:off x="710125" y="494700"/>
            <a:ext cx="7723800" cy="949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200"/>
              <a:buNone/>
              <a:defRPr sz="28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567" name="Google Shape;567;p23"/>
          <p:cNvSpPr txBox="1"/>
          <p:nvPr>
            <p:ph idx="1" type="subTitle"/>
          </p:nvPr>
        </p:nvSpPr>
        <p:spPr>
          <a:xfrm>
            <a:off x="710125" y="2158416"/>
            <a:ext cx="2435400" cy="600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600"/>
              <a:buNone/>
              <a:defRPr sz="1600"/>
            </a:lvl1pPr>
            <a:lvl2pPr lvl="1" rtl="0" algn="r">
              <a:spcBef>
                <a:spcPts val="0"/>
              </a:spcBef>
              <a:spcAft>
                <a:spcPts val="0"/>
              </a:spcAft>
              <a:buClr>
                <a:schemeClr val="dk1"/>
              </a:buClr>
              <a:buSzPts val="1600"/>
              <a:buNone/>
              <a:defRPr>
                <a:solidFill>
                  <a:schemeClr val="dk1"/>
                </a:solidFill>
              </a:defRPr>
            </a:lvl2pPr>
            <a:lvl3pPr lvl="2" rtl="0" algn="r">
              <a:spcBef>
                <a:spcPts val="0"/>
              </a:spcBef>
              <a:spcAft>
                <a:spcPts val="0"/>
              </a:spcAft>
              <a:buClr>
                <a:schemeClr val="dk1"/>
              </a:buClr>
              <a:buSzPts val="1600"/>
              <a:buNone/>
              <a:defRPr>
                <a:solidFill>
                  <a:schemeClr val="dk1"/>
                </a:solidFill>
              </a:defRPr>
            </a:lvl3pPr>
            <a:lvl4pPr lvl="3" rtl="0" algn="r">
              <a:spcBef>
                <a:spcPts val="0"/>
              </a:spcBef>
              <a:spcAft>
                <a:spcPts val="0"/>
              </a:spcAft>
              <a:buClr>
                <a:schemeClr val="dk1"/>
              </a:buClr>
              <a:buSzPts val="1600"/>
              <a:buNone/>
              <a:defRPr>
                <a:solidFill>
                  <a:schemeClr val="dk1"/>
                </a:solidFill>
              </a:defRPr>
            </a:lvl4pPr>
            <a:lvl5pPr lvl="4" rtl="0" algn="r">
              <a:spcBef>
                <a:spcPts val="0"/>
              </a:spcBef>
              <a:spcAft>
                <a:spcPts val="0"/>
              </a:spcAft>
              <a:buClr>
                <a:schemeClr val="dk1"/>
              </a:buClr>
              <a:buSzPts val="1600"/>
              <a:buNone/>
              <a:defRPr>
                <a:solidFill>
                  <a:schemeClr val="dk1"/>
                </a:solidFill>
              </a:defRPr>
            </a:lvl5pPr>
            <a:lvl6pPr lvl="5" rtl="0" algn="r">
              <a:spcBef>
                <a:spcPts val="0"/>
              </a:spcBef>
              <a:spcAft>
                <a:spcPts val="0"/>
              </a:spcAft>
              <a:buClr>
                <a:schemeClr val="dk1"/>
              </a:buClr>
              <a:buSzPts val="1600"/>
              <a:buNone/>
              <a:defRPr>
                <a:solidFill>
                  <a:schemeClr val="dk1"/>
                </a:solidFill>
              </a:defRPr>
            </a:lvl6pPr>
            <a:lvl7pPr lvl="6" rtl="0" algn="r">
              <a:spcBef>
                <a:spcPts val="0"/>
              </a:spcBef>
              <a:spcAft>
                <a:spcPts val="0"/>
              </a:spcAft>
              <a:buClr>
                <a:schemeClr val="dk1"/>
              </a:buClr>
              <a:buSzPts val="1600"/>
              <a:buNone/>
              <a:defRPr>
                <a:solidFill>
                  <a:schemeClr val="dk1"/>
                </a:solidFill>
              </a:defRPr>
            </a:lvl7pPr>
            <a:lvl8pPr lvl="7" rtl="0" algn="r">
              <a:spcBef>
                <a:spcPts val="0"/>
              </a:spcBef>
              <a:spcAft>
                <a:spcPts val="0"/>
              </a:spcAft>
              <a:buClr>
                <a:schemeClr val="dk1"/>
              </a:buClr>
              <a:buSzPts val="1600"/>
              <a:buNone/>
              <a:defRPr>
                <a:solidFill>
                  <a:schemeClr val="dk1"/>
                </a:solidFill>
              </a:defRPr>
            </a:lvl8pPr>
            <a:lvl9pPr lvl="8" rtl="0" algn="r">
              <a:spcBef>
                <a:spcPts val="0"/>
              </a:spcBef>
              <a:spcAft>
                <a:spcPts val="0"/>
              </a:spcAft>
              <a:buClr>
                <a:schemeClr val="dk1"/>
              </a:buClr>
              <a:buSzPts val="1600"/>
              <a:buNone/>
              <a:defRPr>
                <a:solidFill>
                  <a:schemeClr val="dk1"/>
                </a:solidFill>
              </a:defRPr>
            </a:lvl9pPr>
          </a:lstStyle>
          <a:p/>
        </p:txBody>
      </p:sp>
      <p:sp>
        <p:nvSpPr>
          <p:cNvPr id="568" name="Google Shape;568;p23"/>
          <p:cNvSpPr txBox="1"/>
          <p:nvPr>
            <p:ph idx="2" type="subTitle"/>
          </p:nvPr>
        </p:nvSpPr>
        <p:spPr>
          <a:xfrm>
            <a:off x="710125" y="1925538"/>
            <a:ext cx="2435400" cy="3627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2000"/>
              <a:buNone/>
              <a:defRPr sz="2000">
                <a:latin typeface="Cairo SemiBold"/>
                <a:ea typeface="Cairo SemiBold"/>
                <a:cs typeface="Cairo SemiBold"/>
                <a:sym typeface="Cairo SemiBold"/>
              </a:defRPr>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sp>
        <p:nvSpPr>
          <p:cNvPr id="569" name="Google Shape;569;p23"/>
          <p:cNvSpPr txBox="1"/>
          <p:nvPr>
            <p:ph idx="3" type="subTitle"/>
          </p:nvPr>
        </p:nvSpPr>
        <p:spPr>
          <a:xfrm>
            <a:off x="3354325" y="2158416"/>
            <a:ext cx="2435400" cy="600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600"/>
              <a:buNone/>
              <a:defRPr sz="1600"/>
            </a:lvl1pPr>
            <a:lvl2pPr lvl="1" rtl="0" algn="r">
              <a:spcBef>
                <a:spcPts val="0"/>
              </a:spcBef>
              <a:spcAft>
                <a:spcPts val="0"/>
              </a:spcAft>
              <a:buClr>
                <a:schemeClr val="dk1"/>
              </a:buClr>
              <a:buSzPts val="1600"/>
              <a:buNone/>
              <a:defRPr>
                <a:solidFill>
                  <a:schemeClr val="dk1"/>
                </a:solidFill>
              </a:defRPr>
            </a:lvl2pPr>
            <a:lvl3pPr lvl="2" rtl="0" algn="r">
              <a:spcBef>
                <a:spcPts val="0"/>
              </a:spcBef>
              <a:spcAft>
                <a:spcPts val="0"/>
              </a:spcAft>
              <a:buClr>
                <a:schemeClr val="dk1"/>
              </a:buClr>
              <a:buSzPts val="1600"/>
              <a:buNone/>
              <a:defRPr>
                <a:solidFill>
                  <a:schemeClr val="dk1"/>
                </a:solidFill>
              </a:defRPr>
            </a:lvl3pPr>
            <a:lvl4pPr lvl="3" rtl="0" algn="r">
              <a:spcBef>
                <a:spcPts val="0"/>
              </a:spcBef>
              <a:spcAft>
                <a:spcPts val="0"/>
              </a:spcAft>
              <a:buClr>
                <a:schemeClr val="dk1"/>
              </a:buClr>
              <a:buSzPts val="1600"/>
              <a:buNone/>
              <a:defRPr>
                <a:solidFill>
                  <a:schemeClr val="dk1"/>
                </a:solidFill>
              </a:defRPr>
            </a:lvl4pPr>
            <a:lvl5pPr lvl="4" rtl="0" algn="r">
              <a:spcBef>
                <a:spcPts val="0"/>
              </a:spcBef>
              <a:spcAft>
                <a:spcPts val="0"/>
              </a:spcAft>
              <a:buClr>
                <a:schemeClr val="dk1"/>
              </a:buClr>
              <a:buSzPts val="1600"/>
              <a:buNone/>
              <a:defRPr>
                <a:solidFill>
                  <a:schemeClr val="dk1"/>
                </a:solidFill>
              </a:defRPr>
            </a:lvl5pPr>
            <a:lvl6pPr lvl="5" rtl="0" algn="r">
              <a:spcBef>
                <a:spcPts val="0"/>
              </a:spcBef>
              <a:spcAft>
                <a:spcPts val="0"/>
              </a:spcAft>
              <a:buClr>
                <a:schemeClr val="dk1"/>
              </a:buClr>
              <a:buSzPts val="1600"/>
              <a:buNone/>
              <a:defRPr>
                <a:solidFill>
                  <a:schemeClr val="dk1"/>
                </a:solidFill>
              </a:defRPr>
            </a:lvl6pPr>
            <a:lvl7pPr lvl="6" rtl="0" algn="r">
              <a:spcBef>
                <a:spcPts val="0"/>
              </a:spcBef>
              <a:spcAft>
                <a:spcPts val="0"/>
              </a:spcAft>
              <a:buClr>
                <a:schemeClr val="dk1"/>
              </a:buClr>
              <a:buSzPts val="1600"/>
              <a:buNone/>
              <a:defRPr>
                <a:solidFill>
                  <a:schemeClr val="dk1"/>
                </a:solidFill>
              </a:defRPr>
            </a:lvl7pPr>
            <a:lvl8pPr lvl="7" rtl="0" algn="r">
              <a:spcBef>
                <a:spcPts val="0"/>
              </a:spcBef>
              <a:spcAft>
                <a:spcPts val="0"/>
              </a:spcAft>
              <a:buClr>
                <a:schemeClr val="dk1"/>
              </a:buClr>
              <a:buSzPts val="1600"/>
              <a:buNone/>
              <a:defRPr>
                <a:solidFill>
                  <a:schemeClr val="dk1"/>
                </a:solidFill>
              </a:defRPr>
            </a:lvl8pPr>
            <a:lvl9pPr lvl="8" rtl="0" algn="r">
              <a:spcBef>
                <a:spcPts val="0"/>
              </a:spcBef>
              <a:spcAft>
                <a:spcPts val="0"/>
              </a:spcAft>
              <a:buClr>
                <a:schemeClr val="dk1"/>
              </a:buClr>
              <a:buSzPts val="1600"/>
              <a:buNone/>
              <a:defRPr>
                <a:solidFill>
                  <a:schemeClr val="dk1"/>
                </a:solidFill>
              </a:defRPr>
            </a:lvl9pPr>
          </a:lstStyle>
          <a:p/>
        </p:txBody>
      </p:sp>
      <p:sp>
        <p:nvSpPr>
          <p:cNvPr id="570" name="Google Shape;570;p23"/>
          <p:cNvSpPr txBox="1"/>
          <p:nvPr>
            <p:ph idx="4" type="subTitle"/>
          </p:nvPr>
        </p:nvSpPr>
        <p:spPr>
          <a:xfrm>
            <a:off x="3354325" y="1925538"/>
            <a:ext cx="2435400" cy="3627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2000"/>
              <a:buNone/>
              <a:defRPr sz="2000">
                <a:latin typeface="Cairo SemiBold"/>
                <a:ea typeface="Cairo SemiBold"/>
                <a:cs typeface="Cairo SemiBold"/>
                <a:sym typeface="Cairo SemiBold"/>
              </a:defRPr>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sp>
        <p:nvSpPr>
          <p:cNvPr id="571" name="Google Shape;571;p23"/>
          <p:cNvSpPr txBox="1"/>
          <p:nvPr>
            <p:ph idx="5" type="subTitle"/>
          </p:nvPr>
        </p:nvSpPr>
        <p:spPr>
          <a:xfrm>
            <a:off x="5998525" y="2158416"/>
            <a:ext cx="2435400" cy="600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600"/>
              <a:buNone/>
              <a:defRPr sz="1600"/>
            </a:lvl1pPr>
            <a:lvl2pPr lvl="1" rtl="0" algn="r">
              <a:spcBef>
                <a:spcPts val="0"/>
              </a:spcBef>
              <a:spcAft>
                <a:spcPts val="0"/>
              </a:spcAft>
              <a:buClr>
                <a:schemeClr val="dk1"/>
              </a:buClr>
              <a:buSzPts val="1600"/>
              <a:buNone/>
              <a:defRPr>
                <a:solidFill>
                  <a:schemeClr val="dk1"/>
                </a:solidFill>
              </a:defRPr>
            </a:lvl2pPr>
            <a:lvl3pPr lvl="2" rtl="0" algn="r">
              <a:spcBef>
                <a:spcPts val="0"/>
              </a:spcBef>
              <a:spcAft>
                <a:spcPts val="0"/>
              </a:spcAft>
              <a:buClr>
                <a:schemeClr val="dk1"/>
              </a:buClr>
              <a:buSzPts val="1600"/>
              <a:buNone/>
              <a:defRPr>
                <a:solidFill>
                  <a:schemeClr val="dk1"/>
                </a:solidFill>
              </a:defRPr>
            </a:lvl3pPr>
            <a:lvl4pPr lvl="3" rtl="0" algn="r">
              <a:spcBef>
                <a:spcPts val="0"/>
              </a:spcBef>
              <a:spcAft>
                <a:spcPts val="0"/>
              </a:spcAft>
              <a:buClr>
                <a:schemeClr val="dk1"/>
              </a:buClr>
              <a:buSzPts val="1600"/>
              <a:buNone/>
              <a:defRPr>
                <a:solidFill>
                  <a:schemeClr val="dk1"/>
                </a:solidFill>
              </a:defRPr>
            </a:lvl4pPr>
            <a:lvl5pPr lvl="4" rtl="0" algn="r">
              <a:spcBef>
                <a:spcPts val="0"/>
              </a:spcBef>
              <a:spcAft>
                <a:spcPts val="0"/>
              </a:spcAft>
              <a:buClr>
                <a:schemeClr val="dk1"/>
              </a:buClr>
              <a:buSzPts val="1600"/>
              <a:buNone/>
              <a:defRPr>
                <a:solidFill>
                  <a:schemeClr val="dk1"/>
                </a:solidFill>
              </a:defRPr>
            </a:lvl5pPr>
            <a:lvl6pPr lvl="5" rtl="0" algn="r">
              <a:spcBef>
                <a:spcPts val="0"/>
              </a:spcBef>
              <a:spcAft>
                <a:spcPts val="0"/>
              </a:spcAft>
              <a:buClr>
                <a:schemeClr val="dk1"/>
              </a:buClr>
              <a:buSzPts val="1600"/>
              <a:buNone/>
              <a:defRPr>
                <a:solidFill>
                  <a:schemeClr val="dk1"/>
                </a:solidFill>
              </a:defRPr>
            </a:lvl6pPr>
            <a:lvl7pPr lvl="6" rtl="0" algn="r">
              <a:spcBef>
                <a:spcPts val="0"/>
              </a:spcBef>
              <a:spcAft>
                <a:spcPts val="0"/>
              </a:spcAft>
              <a:buClr>
                <a:schemeClr val="dk1"/>
              </a:buClr>
              <a:buSzPts val="1600"/>
              <a:buNone/>
              <a:defRPr>
                <a:solidFill>
                  <a:schemeClr val="dk1"/>
                </a:solidFill>
              </a:defRPr>
            </a:lvl7pPr>
            <a:lvl8pPr lvl="7" rtl="0" algn="r">
              <a:spcBef>
                <a:spcPts val="0"/>
              </a:spcBef>
              <a:spcAft>
                <a:spcPts val="0"/>
              </a:spcAft>
              <a:buClr>
                <a:schemeClr val="dk1"/>
              </a:buClr>
              <a:buSzPts val="1600"/>
              <a:buNone/>
              <a:defRPr>
                <a:solidFill>
                  <a:schemeClr val="dk1"/>
                </a:solidFill>
              </a:defRPr>
            </a:lvl8pPr>
            <a:lvl9pPr lvl="8" rtl="0" algn="r">
              <a:spcBef>
                <a:spcPts val="0"/>
              </a:spcBef>
              <a:spcAft>
                <a:spcPts val="0"/>
              </a:spcAft>
              <a:buClr>
                <a:schemeClr val="dk1"/>
              </a:buClr>
              <a:buSzPts val="1600"/>
              <a:buNone/>
              <a:defRPr>
                <a:solidFill>
                  <a:schemeClr val="dk1"/>
                </a:solidFill>
              </a:defRPr>
            </a:lvl9pPr>
          </a:lstStyle>
          <a:p/>
        </p:txBody>
      </p:sp>
      <p:sp>
        <p:nvSpPr>
          <p:cNvPr id="572" name="Google Shape;572;p23"/>
          <p:cNvSpPr txBox="1"/>
          <p:nvPr>
            <p:ph idx="6" type="subTitle"/>
          </p:nvPr>
        </p:nvSpPr>
        <p:spPr>
          <a:xfrm>
            <a:off x="5998525" y="1925538"/>
            <a:ext cx="2435400" cy="3627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2000"/>
              <a:buNone/>
              <a:defRPr sz="2000">
                <a:latin typeface="Cairo SemiBold"/>
                <a:ea typeface="Cairo SemiBold"/>
                <a:cs typeface="Cairo SemiBold"/>
                <a:sym typeface="Cairo SemiBold"/>
              </a:defRPr>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sp>
        <p:nvSpPr>
          <p:cNvPr id="573" name="Google Shape;573;p23"/>
          <p:cNvSpPr txBox="1"/>
          <p:nvPr>
            <p:ph idx="7" type="subTitle"/>
          </p:nvPr>
        </p:nvSpPr>
        <p:spPr>
          <a:xfrm>
            <a:off x="2032225" y="3276991"/>
            <a:ext cx="2435400" cy="600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600"/>
              <a:buNone/>
              <a:defRPr sz="1600"/>
            </a:lvl1pPr>
            <a:lvl2pPr lvl="1" rtl="0" algn="r">
              <a:spcBef>
                <a:spcPts val="0"/>
              </a:spcBef>
              <a:spcAft>
                <a:spcPts val="0"/>
              </a:spcAft>
              <a:buClr>
                <a:schemeClr val="dk1"/>
              </a:buClr>
              <a:buSzPts val="1600"/>
              <a:buNone/>
              <a:defRPr>
                <a:solidFill>
                  <a:schemeClr val="dk1"/>
                </a:solidFill>
              </a:defRPr>
            </a:lvl2pPr>
            <a:lvl3pPr lvl="2" rtl="0" algn="r">
              <a:spcBef>
                <a:spcPts val="0"/>
              </a:spcBef>
              <a:spcAft>
                <a:spcPts val="0"/>
              </a:spcAft>
              <a:buClr>
                <a:schemeClr val="dk1"/>
              </a:buClr>
              <a:buSzPts val="1600"/>
              <a:buNone/>
              <a:defRPr>
                <a:solidFill>
                  <a:schemeClr val="dk1"/>
                </a:solidFill>
              </a:defRPr>
            </a:lvl3pPr>
            <a:lvl4pPr lvl="3" rtl="0" algn="r">
              <a:spcBef>
                <a:spcPts val="0"/>
              </a:spcBef>
              <a:spcAft>
                <a:spcPts val="0"/>
              </a:spcAft>
              <a:buClr>
                <a:schemeClr val="dk1"/>
              </a:buClr>
              <a:buSzPts val="1600"/>
              <a:buNone/>
              <a:defRPr>
                <a:solidFill>
                  <a:schemeClr val="dk1"/>
                </a:solidFill>
              </a:defRPr>
            </a:lvl4pPr>
            <a:lvl5pPr lvl="4" rtl="0" algn="r">
              <a:spcBef>
                <a:spcPts val="0"/>
              </a:spcBef>
              <a:spcAft>
                <a:spcPts val="0"/>
              </a:spcAft>
              <a:buClr>
                <a:schemeClr val="dk1"/>
              </a:buClr>
              <a:buSzPts val="1600"/>
              <a:buNone/>
              <a:defRPr>
                <a:solidFill>
                  <a:schemeClr val="dk1"/>
                </a:solidFill>
              </a:defRPr>
            </a:lvl5pPr>
            <a:lvl6pPr lvl="5" rtl="0" algn="r">
              <a:spcBef>
                <a:spcPts val="0"/>
              </a:spcBef>
              <a:spcAft>
                <a:spcPts val="0"/>
              </a:spcAft>
              <a:buClr>
                <a:schemeClr val="dk1"/>
              </a:buClr>
              <a:buSzPts val="1600"/>
              <a:buNone/>
              <a:defRPr>
                <a:solidFill>
                  <a:schemeClr val="dk1"/>
                </a:solidFill>
              </a:defRPr>
            </a:lvl6pPr>
            <a:lvl7pPr lvl="6" rtl="0" algn="r">
              <a:spcBef>
                <a:spcPts val="0"/>
              </a:spcBef>
              <a:spcAft>
                <a:spcPts val="0"/>
              </a:spcAft>
              <a:buClr>
                <a:schemeClr val="dk1"/>
              </a:buClr>
              <a:buSzPts val="1600"/>
              <a:buNone/>
              <a:defRPr>
                <a:solidFill>
                  <a:schemeClr val="dk1"/>
                </a:solidFill>
              </a:defRPr>
            </a:lvl7pPr>
            <a:lvl8pPr lvl="7" rtl="0" algn="r">
              <a:spcBef>
                <a:spcPts val="0"/>
              </a:spcBef>
              <a:spcAft>
                <a:spcPts val="0"/>
              </a:spcAft>
              <a:buClr>
                <a:schemeClr val="dk1"/>
              </a:buClr>
              <a:buSzPts val="1600"/>
              <a:buNone/>
              <a:defRPr>
                <a:solidFill>
                  <a:schemeClr val="dk1"/>
                </a:solidFill>
              </a:defRPr>
            </a:lvl8pPr>
            <a:lvl9pPr lvl="8" rtl="0" algn="r">
              <a:spcBef>
                <a:spcPts val="0"/>
              </a:spcBef>
              <a:spcAft>
                <a:spcPts val="0"/>
              </a:spcAft>
              <a:buClr>
                <a:schemeClr val="dk1"/>
              </a:buClr>
              <a:buSzPts val="1600"/>
              <a:buNone/>
              <a:defRPr>
                <a:solidFill>
                  <a:schemeClr val="dk1"/>
                </a:solidFill>
              </a:defRPr>
            </a:lvl9pPr>
          </a:lstStyle>
          <a:p/>
        </p:txBody>
      </p:sp>
      <p:sp>
        <p:nvSpPr>
          <p:cNvPr id="574" name="Google Shape;574;p23"/>
          <p:cNvSpPr txBox="1"/>
          <p:nvPr>
            <p:ph idx="8" type="subTitle"/>
          </p:nvPr>
        </p:nvSpPr>
        <p:spPr>
          <a:xfrm>
            <a:off x="2032200" y="3044113"/>
            <a:ext cx="2435400" cy="3627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2000"/>
              <a:buNone/>
              <a:defRPr sz="2000">
                <a:latin typeface="Cairo SemiBold"/>
                <a:ea typeface="Cairo SemiBold"/>
                <a:cs typeface="Cairo SemiBold"/>
                <a:sym typeface="Cairo SemiBold"/>
              </a:defRPr>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sp>
        <p:nvSpPr>
          <p:cNvPr id="575" name="Google Shape;575;p23"/>
          <p:cNvSpPr txBox="1"/>
          <p:nvPr>
            <p:ph idx="9" type="subTitle"/>
          </p:nvPr>
        </p:nvSpPr>
        <p:spPr>
          <a:xfrm>
            <a:off x="4676425" y="3276991"/>
            <a:ext cx="2435400" cy="600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600"/>
              <a:buNone/>
              <a:defRPr sz="1600"/>
            </a:lvl1pPr>
            <a:lvl2pPr lvl="1" rtl="0" algn="r">
              <a:spcBef>
                <a:spcPts val="0"/>
              </a:spcBef>
              <a:spcAft>
                <a:spcPts val="0"/>
              </a:spcAft>
              <a:buClr>
                <a:schemeClr val="dk1"/>
              </a:buClr>
              <a:buSzPts val="1600"/>
              <a:buNone/>
              <a:defRPr>
                <a:solidFill>
                  <a:schemeClr val="dk1"/>
                </a:solidFill>
              </a:defRPr>
            </a:lvl2pPr>
            <a:lvl3pPr lvl="2" rtl="0" algn="r">
              <a:spcBef>
                <a:spcPts val="0"/>
              </a:spcBef>
              <a:spcAft>
                <a:spcPts val="0"/>
              </a:spcAft>
              <a:buClr>
                <a:schemeClr val="dk1"/>
              </a:buClr>
              <a:buSzPts val="1600"/>
              <a:buNone/>
              <a:defRPr>
                <a:solidFill>
                  <a:schemeClr val="dk1"/>
                </a:solidFill>
              </a:defRPr>
            </a:lvl3pPr>
            <a:lvl4pPr lvl="3" rtl="0" algn="r">
              <a:spcBef>
                <a:spcPts val="0"/>
              </a:spcBef>
              <a:spcAft>
                <a:spcPts val="0"/>
              </a:spcAft>
              <a:buClr>
                <a:schemeClr val="dk1"/>
              </a:buClr>
              <a:buSzPts val="1600"/>
              <a:buNone/>
              <a:defRPr>
                <a:solidFill>
                  <a:schemeClr val="dk1"/>
                </a:solidFill>
              </a:defRPr>
            </a:lvl4pPr>
            <a:lvl5pPr lvl="4" rtl="0" algn="r">
              <a:spcBef>
                <a:spcPts val="0"/>
              </a:spcBef>
              <a:spcAft>
                <a:spcPts val="0"/>
              </a:spcAft>
              <a:buClr>
                <a:schemeClr val="dk1"/>
              </a:buClr>
              <a:buSzPts val="1600"/>
              <a:buNone/>
              <a:defRPr>
                <a:solidFill>
                  <a:schemeClr val="dk1"/>
                </a:solidFill>
              </a:defRPr>
            </a:lvl5pPr>
            <a:lvl6pPr lvl="5" rtl="0" algn="r">
              <a:spcBef>
                <a:spcPts val="0"/>
              </a:spcBef>
              <a:spcAft>
                <a:spcPts val="0"/>
              </a:spcAft>
              <a:buClr>
                <a:schemeClr val="dk1"/>
              </a:buClr>
              <a:buSzPts val="1600"/>
              <a:buNone/>
              <a:defRPr>
                <a:solidFill>
                  <a:schemeClr val="dk1"/>
                </a:solidFill>
              </a:defRPr>
            </a:lvl6pPr>
            <a:lvl7pPr lvl="6" rtl="0" algn="r">
              <a:spcBef>
                <a:spcPts val="0"/>
              </a:spcBef>
              <a:spcAft>
                <a:spcPts val="0"/>
              </a:spcAft>
              <a:buClr>
                <a:schemeClr val="dk1"/>
              </a:buClr>
              <a:buSzPts val="1600"/>
              <a:buNone/>
              <a:defRPr>
                <a:solidFill>
                  <a:schemeClr val="dk1"/>
                </a:solidFill>
              </a:defRPr>
            </a:lvl7pPr>
            <a:lvl8pPr lvl="7" rtl="0" algn="r">
              <a:spcBef>
                <a:spcPts val="0"/>
              </a:spcBef>
              <a:spcAft>
                <a:spcPts val="0"/>
              </a:spcAft>
              <a:buClr>
                <a:schemeClr val="dk1"/>
              </a:buClr>
              <a:buSzPts val="1600"/>
              <a:buNone/>
              <a:defRPr>
                <a:solidFill>
                  <a:schemeClr val="dk1"/>
                </a:solidFill>
              </a:defRPr>
            </a:lvl8pPr>
            <a:lvl9pPr lvl="8" rtl="0" algn="r">
              <a:spcBef>
                <a:spcPts val="0"/>
              </a:spcBef>
              <a:spcAft>
                <a:spcPts val="0"/>
              </a:spcAft>
              <a:buClr>
                <a:schemeClr val="dk1"/>
              </a:buClr>
              <a:buSzPts val="1600"/>
              <a:buNone/>
              <a:defRPr>
                <a:solidFill>
                  <a:schemeClr val="dk1"/>
                </a:solidFill>
              </a:defRPr>
            </a:lvl9pPr>
          </a:lstStyle>
          <a:p/>
        </p:txBody>
      </p:sp>
      <p:sp>
        <p:nvSpPr>
          <p:cNvPr id="576" name="Google Shape;576;p23"/>
          <p:cNvSpPr txBox="1"/>
          <p:nvPr>
            <p:ph idx="13" type="subTitle"/>
          </p:nvPr>
        </p:nvSpPr>
        <p:spPr>
          <a:xfrm>
            <a:off x="4676400" y="3044113"/>
            <a:ext cx="2435400" cy="3627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2000"/>
              <a:buNone/>
              <a:defRPr sz="2000">
                <a:latin typeface="Cairo SemiBold"/>
                <a:ea typeface="Cairo SemiBold"/>
                <a:cs typeface="Cairo SemiBold"/>
                <a:sym typeface="Cairo SemiBold"/>
              </a:defRPr>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grpSp>
        <p:nvGrpSpPr>
          <p:cNvPr id="577" name="Google Shape;577;p23"/>
          <p:cNvGrpSpPr/>
          <p:nvPr/>
        </p:nvGrpSpPr>
        <p:grpSpPr>
          <a:xfrm flipH="1">
            <a:off x="8775212" y="177390"/>
            <a:ext cx="249077" cy="249130"/>
            <a:chOff x="14100350" y="881425"/>
            <a:chExt cx="2338750" cy="2339250"/>
          </a:xfrm>
        </p:grpSpPr>
        <p:sp>
          <p:nvSpPr>
            <p:cNvPr id="578" name="Google Shape;578;p23"/>
            <p:cNvSpPr/>
            <p:nvPr/>
          </p:nvSpPr>
          <p:spPr>
            <a:xfrm>
              <a:off x="14100350" y="2045225"/>
              <a:ext cx="1128550" cy="612950"/>
            </a:xfrm>
            <a:custGeom>
              <a:rect b="b" l="l" r="r" t="t"/>
              <a:pathLst>
                <a:path extrusionOk="0" h="24518" w="45142">
                  <a:moveTo>
                    <a:pt x="45142" y="1"/>
                  </a:moveTo>
                  <a:lnTo>
                    <a:pt x="17097" y="4638"/>
                  </a:lnTo>
                  <a:lnTo>
                    <a:pt x="0" y="7461"/>
                  </a:lnTo>
                  <a:cubicBezTo>
                    <a:pt x="988" y="13630"/>
                    <a:pt x="3145" y="19376"/>
                    <a:pt x="6230" y="24517"/>
                  </a:cubicBezTo>
                  <a:lnTo>
                    <a:pt x="21089" y="15162"/>
                  </a:lnTo>
                  <a:lnTo>
                    <a:pt x="4514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23"/>
            <p:cNvSpPr/>
            <p:nvPr/>
          </p:nvSpPr>
          <p:spPr>
            <a:xfrm>
              <a:off x="14553475" y="2045725"/>
              <a:ext cx="675425" cy="1145700"/>
            </a:xfrm>
            <a:custGeom>
              <a:rect b="b" l="l" r="r" t="t"/>
              <a:pathLst>
                <a:path extrusionOk="0" h="45828" w="27017">
                  <a:moveTo>
                    <a:pt x="27017" y="1"/>
                  </a:moveTo>
                  <a:lnTo>
                    <a:pt x="10464" y="23106"/>
                  </a:lnTo>
                  <a:lnTo>
                    <a:pt x="0" y="37723"/>
                  </a:lnTo>
                  <a:cubicBezTo>
                    <a:pt x="4879" y="41433"/>
                    <a:pt x="10505" y="44235"/>
                    <a:pt x="16613" y="45828"/>
                  </a:cubicBezTo>
                  <a:lnTo>
                    <a:pt x="20726" y="27703"/>
                  </a:lnTo>
                  <a:lnTo>
                    <a:pt x="2701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23"/>
            <p:cNvSpPr/>
            <p:nvPr/>
          </p:nvSpPr>
          <p:spPr>
            <a:xfrm>
              <a:off x="15229400" y="2045225"/>
              <a:ext cx="1195100" cy="710225"/>
            </a:xfrm>
            <a:custGeom>
              <a:rect b="b" l="l" r="r" t="t"/>
              <a:pathLst>
                <a:path extrusionOk="0" h="28409" w="47804">
                  <a:moveTo>
                    <a:pt x="0" y="1"/>
                  </a:moveTo>
                  <a:lnTo>
                    <a:pt x="23105" y="16574"/>
                  </a:lnTo>
                  <a:lnTo>
                    <a:pt x="39618" y="28408"/>
                  </a:lnTo>
                  <a:cubicBezTo>
                    <a:pt x="43468" y="23267"/>
                    <a:pt x="46291" y="17320"/>
                    <a:pt x="47803" y="10888"/>
                  </a:cubicBezTo>
                  <a:lnTo>
                    <a:pt x="27702" y="6311"/>
                  </a:lnTo>
                  <a:lnTo>
                    <a:pt x="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23"/>
            <p:cNvSpPr/>
            <p:nvPr/>
          </p:nvSpPr>
          <p:spPr>
            <a:xfrm>
              <a:off x="15228875" y="2045225"/>
              <a:ext cx="643200" cy="1175450"/>
            </a:xfrm>
            <a:custGeom>
              <a:rect b="b" l="l" r="r" t="t"/>
              <a:pathLst>
                <a:path extrusionOk="0" h="47018" w="25728">
                  <a:moveTo>
                    <a:pt x="1" y="1"/>
                  </a:moveTo>
                  <a:lnTo>
                    <a:pt x="4638" y="28066"/>
                  </a:lnTo>
                  <a:lnTo>
                    <a:pt x="7783" y="47017"/>
                  </a:lnTo>
                  <a:cubicBezTo>
                    <a:pt x="14255" y="46191"/>
                    <a:pt x="20344" y="44054"/>
                    <a:pt x="25727" y="40868"/>
                  </a:cubicBezTo>
                  <a:lnTo>
                    <a:pt x="15162" y="24074"/>
                  </a:ln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23"/>
            <p:cNvSpPr/>
            <p:nvPr/>
          </p:nvSpPr>
          <p:spPr>
            <a:xfrm>
              <a:off x="14609925" y="883425"/>
              <a:ext cx="619500" cy="1161825"/>
            </a:xfrm>
            <a:custGeom>
              <a:rect b="b" l="l" r="r" t="t"/>
              <a:pathLst>
                <a:path extrusionOk="0" h="46473" w="24780">
                  <a:moveTo>
                    <a:pt x="17097" y="1"/>
                  </a:moveTo>
                  <a:cubicBezTo>
                    <a:pt x="10868" y="1251"/>
                    <a:pt x="5081" y="3710"/>
                    <a:pt x="0" y="7138"/>
                  </a:cubicBezTo>
                  <a:lnTo>
                    <a:pt x="9618" y="22420"/>
                  </a:lnTo>
                  <a:lnTo>
                    <a:pt x="24779" y="46473"/>
                  </a:lnTo>
                  <a:lnTo>
                    <a:pt x="20142" y="18428"/>
                  </a:lnTo>
                  <a:lnTo>
                    <a:pt x="1709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23"/>
            <p:cNvSpPr/>
            <p:nvPr/>
          </p:nvSpPr>
          <p:spPr>
            <a:xfrm>
              <a:off x="14113450" y="1375375"/>
              <a:ext cx="1115975" cy="670375"/>
            </a:xfrm>
            <a:custGeom>
              <a:rect b="b" l="l" r="r" t="t"/>
              <a:pathLst>
                <a:path extrusionOk="0" h="26815" w="44639">
                  <a:moveTo>
                    <a:pt x="7218" y="0"/>
                  </a:moveTo>
                  <a:cubicBezTo>
                    <a:pt x="3811" y="4940"/>
                    <a:pt x="1311" y="10585"/>
                    <a:pt x="0" y="16654"/>
                  </a:cubicBezTo>
                  <a:lnTo>
                    <a:pt x="16916" y="20504"/>
                  </a:lnTo>
                  <a:lnTo>
                    <a:pt x="44638" y="26815"/>
                  </a:lnTo>
                  <a:lnTo>
                    <a:pt x="21533" y="10242"/>
                  </a:lnTo>
                  <a:lnTo>
                    <a:pt x="721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23"/>
            <p:cNvSpPr/>
            <p:nvPr/>
          </p:nvSpPr>
          <p:spPr>
            <a:xfrm>
              <a:off x="15228875" y="1395025"/>
              <a:ext cx="1210225" cy="650225"/>
            </a:xfrm>
            <a:custGeom>
              <a:rect b="b" l="l" r="r" t="t"/>
              <a:pathLst>
                <a:path extrusionOk="0" h="26009" w="48409">
                  <a:moveTo>
                    <a:pt x="41312" y="1"/>
                  </a:moveTo>
                  <a:lnTo>
                    <a:pt x="24074" y="10868"/>
                  </a:lnTo>
                  <a:lnTo>
                    <a:pt x="1" y="26009"/>
                  </a:lnTo>
                  <a:lnTo>
                    <a:pt x="1" y="26009"/>
                  </a:lnTo>
                  <a:lnTo>
                    <a:pt x="28066" y="21392"/>
                  </a:lnTo>
                  <a:lnTo>
                    <a:pt x="48409" y="18025"/>
                  </a:lnTo>
                  <a:cubicBezTo>
                    <a:pt x="47300" y="11472"/>
                    <a:pt x="44840" y="5363"/>
                    <a:pt x="4131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23"/>
            <p:cNvSpPr/>
            <p:nvPr/>
          </p:nvSpPr>
          <p:spPr>
            <a:xfrm>
              <a:off x="15229400" y="881425"/>
              <a:ext cx="704150" cy="1163825"/>
            </a:xfrm>
            <a:custGeom>
              <a:rect b="b" l="l" r="r" t="t"/>
              <a:pathLst>
                <a:path extrusionOk="0" h="46553" w="28166">
                  <a:moveTo>
                    <a:pt x="10585" y="0"/>
                  </a:moveTo>
                  <a:lnTo>
                    <a:pt x="6290" y="18851"/>
                  </a:lnTo>
                  <a:lnTo>
                    <a:pt x="0" y="46553"/>
                  </a:lnTo>
                  <a:lnTo>
                    <a:pt x="16553" y="23448"/>
                  </a:lnTo>
                  <a:lnTo>
                    <a:pt x="28166" y="7258"/>
                  </a:lnTo>
                  <a:cubicBezTo>
                    <a:pt x="22944" y="3730"/>
                    <a:pt x="16996" y="1230"/>
                    <a:pt x="1058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586" name="Google Shape;586;p23"/>
          <p:cNvCxnSpPr/>
          <p:nvPr/>
        </p:nvCxnSpPr>
        <p:spPr>
          <a:xfrm>
            <a:off x="1081825" y="301950"/>
            <a:ext cx="7512300" cy="0"/>
          </a:xfrm>
          <a:prstGeom prst="straightConnector1">
            <a:avLst/>
          </a:prstGeom>
          <a:noFill/>
          <a:ln cap="flat" cmpd="sng" w="9525">
            <a:solidFill>
              <a:schemeClr val="lt2"/>
            </a:solidFill>
            <a:prstDash val="solid"/>
            <a:round/>
            <a:headEnd len="med" w="med" type="none"/>
            <a:tailEnd len="med" w="med" type="none"/>
          </a:ln>
        </p:spPr>
      </p:cxnSp>
      <p:pic>
        <p:nvPicPr>
          <p:cNvPr id="587" name="Google Shape;587;p23"/>
          <p:cNvPicPr preferRelativeResize="0"/>
          <p:nvPr/>
        </p:nvPicPr>
        <p:blipFill>
          <a:blip r:embed="rId2">
            <a:alphaModFix/>
          </a:blip>
          <a:stretch>
            <a:fillRect/>
          </a:stretch>
        </p:blipFill>
        <p:spPr>
          <a:xfrm flipH="1">
            <a:off x="119700" y="119725"/>
            <a:ext cx="756950" cy="364450"/>
          </a:xfrm>
          <a:prstGeom prst="rect">
            <a:avLst/>
          </a:prstGeom>
          <a:noFill/>
          <a:ln>
            <a:noFill/>
          </a:ln>
        </p:spPr>
      </p:pic>
      <p:grpSp>
        <p:nvGrpSpPr>
          <p:cNvPr id="588" name="Google Shape;588;p23"/>
          <p:cNvGrpSpPr/>
          <p:nvPr/>
        </p:nvGrpSpPr>
        <p:grpSpPr>
          <a:xfrm>
            <a:off x="4237174" y="4656775"/>
            <a:ext cx="669665" cy="364500"/>
            <a:chOff x="820137" y="4626950"/>
            <a:chExt cx="669665" cy="364500"/>
          </a:xfrm>
        </p:grpSpPr>
        <p:sp>
          <p:nvSpPr>
            <p:cNvPr id="589" name="Google Shape;589;p23"/>
            <p:cNvSpPr/>
            <p:nvPr/>
          </p:nvSpPr>
          <p:spPr>
            <a:xfrm>
              <a:off x="820137" y="4714550"/>
              <a:ext cx="115200" cy="189300"/>
            </a:xfrm>
            <a:prstGeom prst="ellipse">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23"/>
            <p:cNvSpPr/>
            <p:nvPr/>
          </p:nvSpPr>
          <p:spPr>
            <a:xfrm>
              <a:off x="909069" y="4676450"/>
              <a:ext cx="161100" cy="265500"/>
            </a:xfrm>
            <a:prstGeom prst="ellipse">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23"/>
            <p:cNvSpPr/>
            <p:nvPr/>
          </p:nvSpPr>
          <p:spPr>
            <a:xfrm>
              <a:off x="1044226" y="4626950"/>
              <a:ext cx="221400" cy="364500"/>
            </a:xfrm>
            <a:prstGeom prst="ellipse">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23"/>
            <p:cNvSpPr/>
            <p:nvPr/>
          </p:nvSpPr>
          <p:spPr>
            <a:xfrm>
              <a:off x="1239444" y="4676450"/>
              <a:ext cx="161100" cy="265500"/>
            </a:xfrm>
            <a:prstGeom prst="ellipse">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23"/>
            <p:cNvSpPr/>
            <p:nvPr/>
          </p:nvSpPr>
          <p:spPr>
            <a:xfrm>
              <a:off x="1374602" y="4714550"/>
              <a:ext cx="115200" cy="189300"/>
            </a:xfrm>
            <a:prstGeom prst="ellipse">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594" name="Google Shape;594;p23"/>
          <p:cNvCxnSpPr/>
          <p:nvPr/>
        </p:nvCxnSpPr>
        <p:spPr>
          <a:xfrm rot="10800000">
            <a:off x="130850" y="4839025"/>
            <a:ext cx="3773100" cy="0"/>
          </a:xfrm>
          <a:prstGeom prst="straightConnector1">
            <a:avLst/>
          </a:prstGeom>
          <a:noFill/>
          <a:ln cap="flat" cmpd="sng" w="9525">
            <a:solidFill>
              <a:schemeClr val="lt2"/>
            </a:solidFill>
            <a:prstDash val="solid"/>
            <a:round/>
            <a:headEnd len="med" w="med" type="none"/>
            <a:tailEnd len="med" w="med" type="none"/>
          </a:ln>
        </p:spPr>
      </p:cxnSp>
      <p:cxnSp>
        <p:nvCxnSpPr>
          <p:cNvPr id="595" name="Google Shape;595;p23"/>
          <p:cNvCxnSpPr/>
          <p:nvPr/>
        </p:nvCxnSpPr>
        <p:spPr>
          <a:xfrm rot="10800000">
            <a:off x="5240075" y="4839025"/>
            <a:ext cx="3773100" cy="0"/>
          </a:xfrm>
          <a:prstGeom prst="straightConnector1">
            <a:avLst/>
          </a:prstGeom>
          <a:noFill/>
          <a:ln cap="flat" cmpd="sng" w="9525">
            <a:solidFill>
              <a:schemeClr val="lt2"/>
            </a:solidFill>
            <a:prstDash val="solid"/>
            <a:round/>
            <a:headEnd len="med" w="med" type="none"/>
            <a:tailEnd len="med" w="med" type="none"/>
          </a:ln>
        </p:spPr>
      </p:cxnSp>
      <p:sp>
        <p:nvSpPr>
          <p:cNvPr id="596" name="Google Shape;596;p2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8">
    <p:spTree>
      <p:nvGrpSpPr>
        <p:cNvPr id="597" name="Shape 597"/>
        <p:cNvGrpSpPr/>
        <p:nvPr/>
      </p:nvGrpSpPr>
      <p:grpSpPr>
        <a:xfrm>
          <a:off x="0" y="0"/>
          <a:ext cx="0" cy="0"/>
          <a:chOff x="0" y="0"/>
          <a:chExt cx="0" cy="0"/>
        </a:xfrm>
      </p:grpSpPr>
      <p:sp>
        <p:nvSpPr>
          <p:cNvPr id="598" name="Google Shape;598;p24"/>
          <p:cNvSpPr/>
          <p:nvPr/>
        </p:nvSpPr>
        <p:spPr>
          <a:xfrm>
            <a:off x="8695200" y="4642850"/>
            <a:ext cx="448800" cy="44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24"/>
          <p:cNvSpPr txBox="1"/>
          <p:nvPr>
            <p:ph type="title"/>
          </p:nvPr>
        </p:nvSpPr>
        <p:spPr>
          <a:xfrm>
            <a:off x="710125" y="494700"/>
            <a:ext cx="7723800" cy="582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200"/>
              <a:buNone/>
              <a:defRPr sz="28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600" name="Google Shape;600;p24"/>
          <p:cNvSpPr txBox="1"/>
          <p:nvPr>
            <p:ph idx="1" type="subTitle"/>
          </p:nvPr>
        </p:nvSpPr>
        <p:spPr>
          <a:xfrm>
            <a:off x="717263" y="1625748"/>
            <a:ext cx="2442600" cy="810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600"/>
              <a:buNone/>
              <a:defRPr sz="1600"/>
            </a:lvl1pPr>
            <a:lvl2pPr lvl="1" rtl="0" algn="r">
              <a:spcBef>
                <a:spcPts val="0"/>
              </a:spcBef>
              <a:spcAft>
                <a:spcPts val="0"/>
              </a:spcAft>
              <a:buClr>
                <a:schemeClr val="dk1"/>
              </a:buClr>
              <a:buSzPts val="1600"/>
              <a:buNone/>
              <a:defRPr>
                <a:solidFill>
                  <a:schemeClr val="dk1"/>
                </a:solidFill>
              </a:defRPr>
            </a:lvl2pPr>
            <a:lvl3pPr lvl="2" rtl="0" algn="r">
              <a:spcBef>
                <a:spcPts val="0"/>
              </a:spcBef>
              <a:spcAft>
                <a:spcPts val="0"/>
              </a:spcAft>
              <a:buClr>
                <a:schemeClr val="dk1"/>
              </a:buClr>
              <a:buSzPts val="1600"/>
              <a:buNone/>
              <a:defRPr>
                <a:solidFill>
                  <a:schemeClr val="dk1"/>
                </a:solidFill>
              </a:defRPr>
            </a:lvl3pPr>
            <a:lvl4pPr lvl="3" rtl="0" algn="r">
              <a:spcBef>
                <a:spcPts val="0"/>
              </a:spcBef>
              <a:spcAft>
                <a:spcPts val="0"/>
              </a:spcAft>
              <a:buClr>
                <a:schemeClr val="dk1"/>
              </a:buClr>
              <a:buSzPts val="1600"/>
              <a:buNone/>
              <a:defRPr>
                <a:solidFill>
                  <a:schemeClr val="dk1"/>
                </a:solidFill>
              </a:defRPr>
            </a:lvl4pPr>
            <a:lvl5pPr lvl="4" rtl="0" algn="r">
              <a:spcBef>
                <a:spcPts val="0"/>
              </a:spcBef>
              <a:spcAft>
                <a:spcPts val="0"/>
              </a:spcAft>
              <a:buClr>
                <a:schemeClr val="dk1"/>
              </a:buClr>
              <a:buSzPts val="1600"/>
              <a:buNone/>
              <a:defRPr>
                <a:solidFill>
                  <a:schemeClr val="dk1"/>
                </a:solidFill>
              </a:defRPr>
            </a:lvl5pPr>
            <a:lvl6pPr lvl="5" rtl="0" algn="r">
              <a:spcBef>
                <a:spcPts val="0"/>
              </a:spcBef>
              <a:spcAft>
                <a:spcPts val="0"/>
              </a:spcAft>
              <a:buClr>
                <a:schemeClr val="dk1"/>
              </a:buClr>
              <a:buSzPts val="1600"/>
              <a:buNone/>
              <a:defRPr>
                <a:solidFill>
                  <a:schemeClr val="dk1"/>
                </a:solidFill>
              </a:defRPr>
            </a:lvl6pPr>
            <a:lvl7pPr lvl="6" rtl="0" algn="r">
              <a:spcBef>
                <a:spcPts val="0"/>
              </a:spcBef>
              <a:spcAft>
                <a:spcPts val="0"/>
              </a:spcAft>
              <a:buClr>
                <a:schemeClr val="dk1"/>
              </a:buClr>
              <a:buSzPts val="1600"/>
              <a:buNone/>
              <a:defRPr>
                <a:solidFill>
                  <a:schemeClr val="dk1"/>
                </a:solidFill>
              </a:defRPr>
            </a:lvl7pPr>
            <a:lvl8pPr lvl="7" rtl="0" algn="r">
              <a:spcBef>
                <a:spcPts val="0"/>
              </a:spcBef>
              <a:spcAft>
                <a:spcPts val="0"/>
              </a:spcAft>
              <a:buClr>
                <a:schemeClr val="dk1"/>
              </a:buClr>
              <a:buSzPts val="1600"/>
              <a:buNone/>
              <a:defRPr>
                <a:solidFill>
                  <a:schemeClr val="dk1"/>
                </a:solidFill>
              </a:defRPr>
            </a:lvl8pPr>
            <a:lvl9pPr lvl="8" rtl="0" algn="r">
              <a:spcBef>
                <a:spcPts val="0"/>
              </a:spcBef>
              <a:spcAft>
                <a:spcPts val="0"/>
              </a:spcAft>
              <a:buClr>
                <a:schemeClr val="dk1"/>
              </a:buClr>
              <a:buSzPts val="1600"/>
              <a:buNone/>
              <a:defRPr>
                <a:solidFill>
                  <a:schemeClr val="dk1"/>
                </a:solidFill>
              </a:defRPr>
            </a:lvl9pPr>
          </a:lstStyle>
          <a:p/>
        </p:txBody>
      </p:sp>
      <p:sp>
        <p:nvSpPr>
          <p:cNvPr id="601" name="Google Shape;601;p24"/>
          <p:cNvSpPr txBox="1"/>
          <p:nvPr>
            <p:ph idx="2" type="subTitle"/>
          </p:nvPr>
        </p:nvSpPr>
        <p:spPr>
          <a:xfrm>
            <a:off x="717263" y="1392875"/>
            <a:ext cx="2442600" cy="3627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2000"/>
              <a:buNone/>
              <a:defRPr sz="2000">
                <a:latin typeface="Cairo SemiBold"/>
                <a:ea typeface="Cairo SemiBold"/>
                <a:cs typeface="Cairo SemiBold"/>
                <a:sym typeface="Cairo SemiBold"/>
              </a:defRPr>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sp>
        <p:nvSpPr>
          <p:cNvPr id="602" name="Google Shape;602;p24"/>
          <p:cNvSpPr txBox="1"/>
          <p:nvPr>
            <p:ph idx="3" type="subTitle"/>
          </p:nvPr>
        </p:nvSpPr>
        <p:spPr>
          <a:xfrm>
            <a:off x="3350700" y="1625748"/>
            <a:ext cx="2442600" cy="810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600"/>
              <a:buNone/>
              <a:defRPr sz="1600"/>
            </a:lvl1pPr>
            <a:lvl2pPr lvl="1" rtl="0" algn="r">
              <a:spcBef>
                <a:spcPts val="0"/>
              </a:spcBef>
              <a:spcAft>
                <a:spcPts val="0"/>
              </a:spcAft>
              <a:buClr>
                <a:schemeClr val="dk1"/>
              </a:buClr>
              <a:buSzPts val="1600"/>
              <a:buNone/>
              <a:defRPr>
                <a:solidFill>
                  <a:schemeClr val="dk1"/>
                </a:solidFill>
              </a:defRPr>
            </a:lvl2pPr>
            <a:lvl3pPr lvl="2" rtl="0" algn="r">
              <a:spcBef>
                <a:spcPts val="0"/>
              </a:spcBef>
              <a:spcAft>
                <a:spcPts val="0"/>
              </a:spcAft>
              <a:buClr>
                <a:schemeClr val="dk1"/>
              </a:buClr>
              <a:buSzPts val="1600"/>
              <a:buNone/>
              <a:defRPr>
                <a:solidFill>
                  <a:schemeClr val="dk1"/>
                </a:solidFill>
              </a:defRPr>
            </a:lvl3pPr>
            <a:lvl4pPr lvl="3" rtl="0" algn="r">
              <a:spcBef>
                <a:spcPts val="0"/>
              </a:spcBef>
              <a:spcAft>
                <a:spcPts val="0"/>
              </a:spcAft>
              <a:buClr>
                <a:schemeClr val="dk1"/>
              </a:buClr>
              <a:buSzPts val="1600"/>
              <a:buNone/>
              <a:defRPr>
                <a:solidFill>
                  <a:schemeClr val="dk1"/>
                </a:solidFill>
              </a:defRPr>
            </a:lvl4pPr>
            <a:lvl5pPr lvl="4" rtl="0" algn="r">
              <a:spcBef>
                <a:spcPts val="0"/>
              </a:spcBef>
              <a:spcAft>
                <a:spcPts val="0"/>
              </a:spcAft>
              <a:buClr>
                <a:schemeClr val="dk1"/>
              </a:buClr>
              <a:buSzPts val="1600"/>
              <a:buNone/>
              <a:defRPr>
                <a:solidFill>
                  <a:schemeClr val="dk1"/>
                </a:solidFill>
              </a:defRPr>
            </a:lvl5pPr>
            <a:lvl6pPr lvl="5" rtl="0" algn="r">
              <a:spcBef>
                <a:spcPts val="0"/>
              </a:spcBef>
              <a:spcAft>
                <a:spcPts val="0"/>
              </a:spcAft>
              <a:buClr>
                <a:schemeClr val="dk1"/>
              </a:buClr>
              <a:buSzPts val="1600"/>
              <a:buNone/>
              <a:defRPr>
                <a:solidFill>
                  <a:schemeClr val="dk1"/>
                </a:solidFill>
              </a:defRPr>
            </a:lvl6pPr>
            <a:lvl7pPr lvl="6" rtl="0" algn="r">
              <a:spcBef>
                <a:spcPts val="0"/>
              </a:spcBef>
              <a:spcAft>
                <a:spcPts val="0"/>
              </a:spcAft>
              <a:buClr>
                <a:schemeClr val="dk1"/>
              </a:buClr>
              <a:buSzPts val="1600"/>
              <a:buNone/>
              <a:defRPr>
                <a:solidFill>
                  <a:schemeClr val="dk1"/>
                </a:solidFill>
              </a:defRPr>
            </a:lvl7pPr>
            <a:lvl8pPr lvl="7" rtl="0" algn="r">
              <a:spcBef>
                <a:spcPts val="0"/>
              </a:spcBef>
              <a:spcAft>
                <a:spcPts val="0"/>
              </a:spcAft>
              <a:buClr>
                <a:schemeClr val="dk1"/>
              </a:buClr>
              <a:buSzPts val="1600"/>
              <a:buNone/>
              <a:defRPr>
                <a:solidFill>
                  <a:schemeClr val="dk1"/>
                </a:solidFill>
              </a:defRPr>
            </a:lvl8pPr>
            <a:lvl9pPr lvl="8" rtl="0" algn="r">
              <a:spcBef>
                <a:spcPts val="0"/>
              </a:spcBef>
              <a:spcAft>
                <a:spcPts val="0"/>
              </a:spcAft>
              <a:buClr>
                <a:schemeClr val="dk1"/>
              </a:buClr>
              <a:buSzPts val="1600"/>
              <a:buNone/>
              <a:defRPr>
                <a:solidFill>
                  <a:schemeClr val="dk1"/>
                </a:solidFill>
              </a:defRPr>
            </a:lvl9pPr>
          </a:lstStyle>
          <a:p/>
        </p:txBody>
      </p:sp>
      <p:sp>
        <p:nvSpPr>
          <p:cNvPr id="603" name="Google Shape;603;p24"/>
          <p:cNvSpPr txBox="1"/>
          <p:nvPr>
            <p:ph idx="4" type="subTitle"/>
          </p:nvPr>
        </p:nvSpPr>
        <p:spPr>
          <a:xfrm>
            <a:off x="3350700" y="1392875"/>
            <a:ext cx="2442600" cy="3627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2000"/>
              <a:buNone/>
              <a:defRPr sz="2000">
                <a:latin typeface="Cairo SemiBold"/>
                <a:ea typeface="Cairo SemiBold"/>
                <a:cs typeface="Cairo SemiBold"/>
                <a:sym typeface="Cairo SemiBold"/>
              </a:defRPr>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sp>
        <p:nvSpPr>
          <p:cNvPr id="604" name="Google Shape;604;p24"/>
          <p:cNvSpPr txBox="1"/>
          <p:nvPr>
            <p:ph idx="5" type="subTitle"/>
          </p:nvPr>
        </p:nvSpPr>
        <p:spPr>
          <a:xfrm>
            <a:off x="5984138" y="1625748"/>
            <a:ext cx="2442600" cy="810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600"/>
              <a:buNone/>
              <a:defRPr sz="1600"/>
            </a:lvl1pPr>
            <a:lvl2pPr lvl="1" rtl="0" algn="r">
              <a:spcBef>
                <a:spcPts val="0"/>
              </a:spcBef>
              <a:spcAft>
                <a:spcPts val="0"/>
              </a:spcAft>
              <a:buClr>
                <a:schemeClr val="dk1"/>
              </a:buClr>
              <a:buSzPts val="1600"/>
              <a:buNone/>
              <a:defRPr>
                <a:solidFill>
                  <a:schemeClr val="dk1"/>
                </a:solidFill>
              </a:defRPr>
            </a:lvl2pPr>
            <a:lvl3pPr lvl="2" rtl="0" algn="r">
              <a:spcBef>
                <a:spcPts val="0"/>
              </a:spcBef>
              <a:spcAft>
                <a:spcPts val="0"/>
              </a:spcAft>
              <a:buClr>
                <a:schemeClr val="dk1"/>
              </a:buClr>
              <a:buSzPts val="1600"/>
              <a:buNone/>
              <a:defRPr>
                <a:solidFill>
                  <a:schemeClr val="dk1"/>
                </a:solidFill>
              </a:defRPr>
            </a:lvl3pPr>
            <a:lvl4pPr lvl="3" rtl="0" algn="r">
              <a:spcBef>
                <a:spcPts val="0"/>
              </a:spcBef>
              <a:spcAft>
                <a:spcPts val="0"/>
              </a:spcAft>
              <a:buClr>
                <a:schemeClr val="dk1"/>
              </a:buClr>
              <a:buSzPts val="1600"/>
              <a:buNone/>
              <a:defRPr>
                <a:solidFill>
                  <a:schemeClr val="dk1"/>
                </a:solidFill>
              </a:defRPr>
            </a:lvl4pPr>
            <a:lvl5pPr lvl="4" rtl="0" algn="r">
              <a:spcBef>
                <a:spcPts val="0"/>
              </a:spcBef>
              <a:spcAft>
                <a:spcPts val="0"/>
              </a:spcAft>
              <a:buClr>
                <a:schemeClr val="dk1"/>
              </a:buClr>
              <a:buSzPts val="1600"/>
              <a:buNone/>
              <a:defRPr>
                <a:solidFill>
                  <a:schemeClr val="dk1"/>
                </a:solidFill>
              </a:defRPr>
            </a:lvl5pPr>
            <a:lvl6pPr lvl="5" rtl="0" algn="r">
              <a:spcBef>
                <a:spcPts val="0"/>
              </a:spcBef>
              <a:spcAft>
                <a:spcPts val="0"/>
              </a:spcAft>
              <a:buClr>
                <a:schemeClr val="dk1"/>
              </a:buClr>
              <a:buSzPts val="1600"/>
              <a:buNone/>
              <a:defRPr>
                <a:solidFill>
                  <a:schemeClr val="dk1"/>
                </a:solidFill>
              </a:defRPr>
            </a:lvl6pPr>
            <a:lvl7pPr lvl="6" rtl="0" algn="r">
              <a:spcBef>
                <a:spcPts val="0"/>
              </a:spcBef>
              <a:spcAft>
                <a:spcPts val="0"/>
              </a:spcAft>
              <a:buClr>
                <a:schemeClr val="dk1"/>
              </a:buClr>
              <a:buSzPts val="1600"/>
              <a:buNone/>
              <a:defRPr>
                <a:solidFill>
                  <a:schemeClr val="dk1"/>
                </a:solidFill>
              </a:defRPr>
            </a:lvl7pPr>
            <a:lvl8pPr lvl="7" rtl="0" algn="r">
              <a:spcBef>
                <a:spcPts val="0"/>
              </a:spcBef>
              <a:spcAft>
                <a:spcPts val="0"/>
              </a:spcAft>
              <a:buClr>
                <a:schemeClr val="dk1"/>
              </a:buClr>
              <a:buSzPts val="1600"/>
              <a:buNone/>
              <a:defRPr>
                <a:solidFill>
                  <a:schemeClr val="dk1"/>
                </a:solidFill>
              </a:defRPr>
            </a:lvl8pPr>
            <a:lvl9pPr lvl="8" rtl="0" algn="r">
              <a:spcBef>
                <a:spcPts val="0"/>
              </a:spcBef>
              <a:spcAft>
                <a:spcPts val="0"/>
              </a:spcAft>
              <a:buClr>
                <a:schemeClr val="dk1"/>
              </a:buClr>
              <a:buSzPts val="1600"/>
              <a:buNone/>
              <a:defRPr>
                <a:solidFill>
                  <a:schemeClr val="dk1"/>
                </a:solidFill>
              </a:defRPr>
            </a:lvl9pPr>
          </a:lstStyle>
          <a:p/>
        </p:txBody>
      </p:sp>
      <p:sp>
        <p:nvSpPr>
          <p:cNvPr id="605" name="Google Shape;605;p24"/>
          <p:cNvSpPr txBox="1"/>
          <p:nvPr>
            <p:ph idx="6" type="subTitle"/>
          </p:nvPr>
        </p:nvSpPr>
        <p:spPr>
          <a:xfrm>
            <a:off x="5984138" y="1392875"/>
            <a:ext cx="2442600" cy="3627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2000"/>
              <a:buNone/>
              <a:defRPr sz="2000">
                <a:latin typeface="Cairo SemiBold"/>
                <a:ea typeface="Cairo SemiBold"/>
                <a:cs typeface="Cairo SemiBold"/>
                <a:sym typeface="Cairo SemiBold"/>
              </a:defRPr>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sp>
        <p:nvSpPr>
          <p:cNvPr id="606" name="Google Shape;606;p24"/>
          <p:cNvSpPr txBox="1"/>
          <p:nvPr>
            <p:ph idx="7" type="subTitle"/>
          </p:nvPr>
        </p:nvSpPr>
        <p:spPr>
          <a:xfrm>
            <a:off x="717263" y="3168873"/>
            <a:ext cx="2442600" cy="810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600"/>
              <a:buNone/>
              <a:defRPr sz="1600"/>
            </a:lvl1pPr>
            <a:lvl2pPr lvl="1" rtl="0" algn="r">
              <a:spcBef>
                <a:spcPts val="0"/>
              </a:spcBef>
              <a:spcAft>
                <a:spcPts val="0"/>
              </a:spcAft>
              <a:buClr>
                <a:schemeClr val="dk1"/>
              </a:buClr>
              <a:buSzPts val="1600"/>
              <a:buNone/>
              <a:defRPr>
                <a:solidFill>
                  <a:schemeClr val="dk1"/>
                </a:solidFill>
              </a:defRPr>
            </a:lvl2pPr>
            <a:lvl3pPr lvl="2" rtl="0" algn="r">
              <a:spcBef>
                <a:spcPts val="0"/>
              </a:spcBef>
              <a:spcAft>
                <a:spcPts val="0"/>
              </a:spcAft>
              <a:buClr>
                <a:schemeClr val="dk1"/>
              </a:buClr>
              <a:buSzPts val="1600"/>
              <a:buNone/>
              <a:defRPr>
                <a:solidFill>
                  <a:schemeClr val="dk1"/>
                </a:solidFill>
              </a:defRPr>
            </a:lvl3pPr>
            <a:lvl4pPr lvl="3" rtl="0" algn="r">
              <a:spcBef>
                <a:spcPts val="0"/>
              </a:spcBef>
              <a:spcAft>
                <a:spcPts val="0"/>
              </a:spcAft>
              <a:buClr>
                <a:schemeClr val="dk1"/>
              </a:buClr>
              <a:buSzPts val="1600"/>
              <a:buNone/>
              <a:defRPr>
                <a:solidFill>
                  <a:schemeClr val="dk1"/>
                </a:solidFill>
              </a:defRPr>
            </a:lvl4pPr>
            <a:lvl5pPr lvl="4" rtl="0" algn="r">
              <a:spcBef>
                <a:spcPts val="0"/>
              </a:spcBef>
              <a:spcAft>
                <a:spcPts val="0"/>
              </a:spcAft>
              <a:buClr>
                <a:schemeClr val="dk1"/>
              </a:buClr>
              <a:buSzPts val="1600"/>
              <a:buNone/>
              <a:defRPr>
                <a:solidFill>
                  <a:schemeClr val="dk1"/>
                </a:solidFill>
              </a:defRPr>
            </a:lvl5pPr>
            <a:lvl6pPr lvl="5" rtl="0" algn="r">
              <a:spcBef>
                <a:spcPts val="0"/>
              </a:spcBef>
              <a:spcAft>
                <a:spcPts val="0"/>
              </a:spcAft>
              <a:buClr>
                <a:schemeClr val="dk1"/>
              </a:buClr>
              <a:buSzPts val="1600"/>
              <a:buNone/>
              <a:defRPr>
                <a:solidFill>
                  <a:schemeClr val="dk1"/>
                </a:solidFill>
              </a:defRPr>
            </a:lvl6pPr>
            <a:lvl7pPr lvl="6" rtl="0" algn="r">
              <a:spcBef>
                <a:spcPts val="0"/>
              </a:spcBef>
              <a:spcAft>
                <a:spcPts val="0"/>
              </a:spcAft>
              <a:buClr>
                <a:schemeClr val="dk1"/>
              </a:buClr>
              <a:buSzPts val="1600"/>
              <a:buNone/>
              <a:defRPr>
                <a:solidFill>
                  <a:schemeClr val="dk1"/>
                </a:solidFill>
              </a:defRPr>
            </a:lvl7pPr>
            <a:lvl8pPr lvl="7" rtl="0" algn="r">
              <a:spcBef>
                <a:spcPts val="0"/>
              </a:spcBef>
              <a:spcAft>
                <a:spcPts val="0"/>
              </a:spcAft>
              <a:buClr>
                <a:schemeClr val="dk1"/>
              </a:buClr>
              <a:buSzPts val="1600"/>
              <a:buNone/>
              <a:defRPr>
                <a:solidFill>
                  <a:schemeClr val="dk1"/>
                </a:solidFill>
              </a:defRPr>
            </a:lvl8pPr>
            <a:lvl9pPr lvl="8" rtl="0" algn="r">
              <a:spcBef>
                <a:spcPts val="0"/>
              </a:spcBef>
              <a:spcAft>
                <a:spcPts val="0"/>
              </a:spcAft>
              <a:buClr>
                <a:schemeClr val="dk1"/>
              </a:buClr>
              <a:buSzPts val="1600"/>
              <a:buNone/>
              <a:defRPr>
                <a:solidFill>
                  <a:schemeClr val="dk1"/>
                </a:solidFill>
              </a:defRPr>
            </a:lvl9pPr>
          </a:lstStyle>
          <a:p/>
        </p:txBody>
      </p:sp>
      <p:sp>
        <p:nvSpPr>
          <p:cNvPr id="607" name="Google Shape;607;p24"/>
          <p:cNvSpPr txBox="1"/>
          <p:nvPr>
            <p:ph idx="8" type="subTitle"/>
          </p:nvPr>
        </p:nvSpPr>
        <p:spPr>
          <a:xfrm>
            <a:off x="717263" y="2936000"/>
            <a:ext cx="2442600" cy="3627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2000"/>
              <a:buNone/>
              <a:defRPr sz="2000">
                <a:latin typeface="Cairo SemiBold"/>
                <a:ea typeface="Cairo SemiBold"/>
                <a:cs typeface="Cairo SemiBold"/>
                <a:sym typeface="Cairo SemiBold"/>
              </a:defRPr>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sp>
        <p:nvSpPr>
          <p:cNvPr id="608" name="Google Shape;608;p24"/>
          <p:cNvSpPr txBox="1"/>
          <p:nvPr>
            <p:ph idx="9" type="subTitle"/>
          </p:nvPr>
        </p:nvSpPr>
        <p:spPr>
          <a:xfrm>
            <a:off x="3350700" y="3168873"/>
            <a:ext cx="2442600" cy="810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600"/>
              <a:buNone/>
              <a:defRPr sz="1600"/>
            </a:lvl1pPr>
            <a:lvl2pPr lvl="1" rtl="0" algn="r">
              <a:spcBef>
                <a:spcPts val="0"/>
              </a:spcBef>
              <a:spcAft>
                <a:spcPts val="0"/>
              </a:spcAft>
              <a:buClr>
                <a:schemeClr val="dk1"/>
              </a:buClr>
              <a:buSzPts val="1600"/>
              <a:buNone/>
              <a:defRPr>
                <a:solidFill>
                  <a:schemeClr val="dk1"/>
                </a:solidFill>
              </a:defRPr>
            </a:lvl2pPr>
            <a:lvl3pPr lvl="2" rtl="0" algn="r">
              <a:spcBef>
                <a:spcPts val="0"/>
              </a:spcBef>
              <a:spcAft>
                <a:spcPts val="0"/>
              </a:spcAft>
              <a:buClr>
                <a:schemeClr val="dk1"/>
              </a:buClr>
              <a:buSzPts val="1600"/>
              <a:buNone/>
              <a:defRPr>
                <a:solidFill>
                  <a:schemeClr val="dk1"/>
                </a:solidFill>
              </a:defRPr>
            </a:lvl3pPr>
            <a:lvl4pPr lvl="3" rtl="0" algn="r">
              <a:spcBef>
                <a:spcPts val="0"/>
              </a:spcBef>
              <a:spcAft>
                <a:spcPts val="0"/>
              </a:spcAft>
              <a:buClr>
                <a:schemeClr val="dk1"/>
              </a:buClr>
              <a:buSzPts val="1600"/>
              <a:buNone/>
              <a:defRPr>
                <a:solidFill>
                  <a:schemeClr val="dk1"/>
                </a:solidFill>
              </a:defRPr>
            </a:lvl4pPr>
            <a:lvl5pPr lvl="4" rtl="0" algn="r">
              <a:spcBef>
                <a:spcPts val="0"/>
              </a:spcBef>
              <a:spcAft>
                <a:spcPts val="0"/>
              </a:spcAft>
              <a:buClr>
                <a:schemeClr val="dk1"/>
              </a:buClr>
              <a:buSzPts val="1600"/>
              <a:buNone/>
              <a:defRPr>
                <a:solidFill>
                  <a:schemeClr val="dk1"/>
                </a:solidFill>
              </a:defRPr>
            </a:lvl5pPr>
            <a:lvl6pPr lvl="5" rtl="0" algn="r">
              <a:spcBef>
                <a:spcPts val="0"/>
              </a:spcBef>
              <a:spcAft>
                <a:spcPts val="0"/>
              </a:spcAft>
              <a:buClr>
                <a:schemeClr val="dk1"/>
              </a:buClr>
              <a:buSzPts val="1600"/>
              <a:buNone/>
              <a:defRPr>
                <a:solidFill>
                  <a:schemeClr val="dk1"/>
                </a:solidFill>
              </a:defRPr>
            </a:lvl6pPr>
            <a:lvl7pPr lvl="6" rtl="0" algn="r">
              <a:spcBef>
                <a:spcPts val="0"/>
              </a:spcBef>
              <a:spcAft>
                <a:spcPts val="0"/>
              </a:spcAft>
              <a:buClr>
                <a:schemeClr val="dk1"/>
              </a:buClr>
              <a:buSzPts val="1600"/>
              <a:buNone/>
              <a:defRPr>
                <a:solidFill>
                  <a:schemeClr val="dk1"/>
                </a:solidFill>
              </a:defRPr>
            </a:lvl7pPr>
            <a:lvl8pPr lvl="7" rtl="0" algn="r">
              <a:spcBef>
                <a:spcPts val="0"/>
              </a:spcBef>
              <a:spcAft>
                <a:spcPts val="0"/>
              </a:spcAft>
              <a:buClr>
                <a:schemeClr val="dk1"/>
              </a:buClr>
              <a:buSzPts val="1600"/>
              <a:buNone/>
              <a:defRPr>
                <a:solidFill>
                  <a:schemeClr val="dk1"/>
                </a:solidFill>
              </a:defRPr>
            </a:lvl8pPr>
            <a:lvl9pPr lvl="8" rtl="0" algn="r">
              <a:spcBef>
                <a:spcPts val="0"/>
              </a:spcBef>
              <a:spcAft>
                <a:spcPts val="0"/>
              </a:spcAft>
              <a:buClr>
                <a:schemeClr val="dk1"/>
              </a:buClr>
              <a:buSzPts val="1600"/>
              <a:buNone/>
              <a:defRPr>
                <a:solidFill>
                  <a:schemeClr val="dk1"/>
                </a:solidFill>
              </a:defRPr>
            </a:lvl9pPr>
          </a:lstStyle>
          <a:p/>
        </p:txBody>
      </p:sp>
      <p:sp>
        <p:nvSpPr>
          <p:cNvPr id="609" name="Google Shape;609;p24"/>
          <p:cNvSpPr txBox="1"/>
          <p:nvPr>
            <p:ph idx="13" type="subTitle"/>
          </p:nvPr>
        </p:nvSpPr>
        <p:spPr>
          <a:xfrm>
            <a:off x="3350700" y="2936000"/>
            <a:ext cx="2442600" cy="3627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2000"/>
              <a:buNone/>
              <a:defRPr sz="2000">
                <a:latin typeface="Cairo SemiBold"/>
                <a:ea typeface="Cairo SemiBold"/>
                <a:cs typeface="Cairo SemiBold"/>
                <a:sym typeface="Cairo SemiBold"/>
              </a:defRPr>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sp>
        <p:nvSpPr>
          <p:cNvPr id="610" name="Google Shape;610;p24"/>
          <p:cNvSpPr txBox="1"/>
          <p:nvPr>
            <p:ph idx="14" type="subTitle"/>
          </p:nvPr>
        </p:nvSpPr>
        <p:spPr>
          <a:xfrm>
            <a:off x="5984138" y="3168873"/>
            <a:ext cx="2442600" cy="810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600"/>
              <a:buNone/>
              <a:defRPr sz="1600"/>
            </a:lvl1pPr>
            <a:lvl2pPr lvl="1" rtl="0" algn="r">
              <a:spcBef>
                <a:spcPts val="0"/>
              </a:spcBef>
              <a:spcAft>
                <a:spcPts val="0"/>
              </a:spcAft>
              <a:buClr>
                <a:schemeClr val="dk1"/>
              </a:buClr>
              <a:buSzPts val="1600"/>
              <a:buNone/>
              <a:defRPr>
                <a:solidFill>
                  <a:schemeClr val="dk1"/>
                </a:solidFill>
              </a:defRPr>
            </a:lvl2pPr>
            <a:lvl3pPr lvl="2" rtl="0" algn="r">
              <a:spcBef>
                <a:spcPts val="0"/>
              </a:spcBef>
              <a:spcAft>
                <a:spcPts val="0"/>
              </a:spcAft>
              <a:buClr>
                <a:schemeClr val="dk1"/>
              </a:buClr>
              <a:buSzPts val="1600"/>
              <a:buNone/>
              <a:defRPr>
                <a:solidFill>
                  <a:schemeClr val="dk1"/>
                </a:solidFill>
              </a:defRPr>
            </a:lvl3pPr>
            <a:lvl4pPr lvl="3" rtl="0" algn="r">
              <a:spcBef>
                <a:spcPts val="0"/>
              </a:spcBef>
              <a:spcAft>
                <a:spcPts val="0"/>
              </a:spcAft>
              <a:buClr>
                <a:schemeClr val="dk1"/>
              </a:buClr>
              <a:buSzPts val="1600"/>
              <a:buNone/>
              <a:defRPr>
                <a:solidFill>
                  <a:schemeClr val="dk1"/>
                </a:solidFill>
              </a:defRPr>
            </a:lvl4pPr>
            <a:lvl5pPr lvl="4" rtl="0" algn="r">
              <a:spcBef>
                <a:spcPts val="0"/>
              </a:spcBef>
              <a:spcAft>
                <a:spcPts val="0"/>
              </a:spcAft>
              <a:buClr>
                <a:schemeClr val="dk1"/>
              </a:buClr>
              <a:buSzPts val="1600"/>
              <a:buNone/>
              <a:defRPr>
                <a:solidFill>
                  <a:schemeClr val="dk1"/>
                </a:solidFill>
              </a:defRPr>
            </a:lvl5pPr>
            <a:lvl6pPr lvl="5" rtl="0" algn="r">
              <a:spcBef>
                <a:spcPts val="0"/>
              </a:spcBef>
              <a:spcAft>
                <a:spcPts val="0"/>
              </a:spcAft>
              <a:buClr>
                <a:schemeClr val="dk1"/>
              </a:buClr>
              <a:buSzPts val="1600"/>
              <a:buNone/>
              <a:defRPr>
                <a:solidFill>
                  <a:schemeClr val="dk1"/>
                </a:solidFill>
              </a:defRPr>
            </a:lvl6pPr>
            <a:lvl7pPr lvl="6" rtl="0" algn="r">
              <a:spcBef>
                <a:spcPts val="0"/>
              </a:spcBef>
              <a:spcAft>
                <a:spcPts val="0"/>
              </a:spcAft>
              <a:buClr>
                <a:schemeClr val="dk1"/>
              </a:buClr>
              <a:buSzPts val="1600"/>
              <a:buNone/>
              <a:defRPr>
                <a:solidFill>
                  <a:schemeClr val="dk1"/>
                </a:solidFill>
              </a:defRPr>
            </a:lvl7pPr>
            <a:lvl8pPr lvl="7" rtl="0" algn="r">
              <a:spcBef>
                <a:spcPts val="0"/>
              </a:spcBef>
              <a:spcAft>
                <a:spcPts val="0"/>
              </a:spcAft>
              <a:buClr>
                <a:schemeClr val="dk1"/>
              </a:buClr>
              <a:buSzPts val="1600"/>
              <a:buNone/>
              <a:defRPr>
                <a:solidFill>
                  <a:schemeClr val="dk1"/>
                </a:solidFill>
              </a:defRPr>
            </a:lvl8pPr>
            <a:lvl9pPr lvl="8" rtl="0" algn="r">
              <a:spcBef>
                <a:spcPts val="0"/>
              </a:spcBef>
              <a:spcAft>
                <a:spcPts val="0"/>
              </a:spcAft>
              <a:buClr>
                <a:schemeClr val="dk1"/>
              </a:buClr>
              <a:buSzPts val="1600"/>
              <a:buNone/>
              <a:defRPr>
                <a:solidFill>
                  <a:schemeClr val="dk1"/>
                </a:solidFill>
              </a:defRPr>
            </a:lvl9pPr>
          </a:lstStyle>
          <a:p/>
        </p:txBody>
      </p:sp>
      <p:sp>
        <p:nvSpPr>
          <p:cNvPr id="611" name="Google Shape;611;p24"/>
          <p:cNvSpPr txBox="1"/>
          <p:nvPr>
            <p:ph idx="15" type="subTitle"/>
          </p:nvPr>
        </p:nvSpPr>
        <p:spPr>
          <a:xfrm>
            <a:off x="5984138" y="2936000"/>
            <a:ext cx="2442600" cy="3627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2000"/>
              <a:buNone/>
              <a:defRPr sz="2000">
                <a:latin typeface="Cairo SemiBold"/>
                <a:ea typeface="Cairo SemiBold"/>
                <a:cs typeface="Cairo SemiBold"/>
                <a:sym typeface="Cairo SemiBold"/>
              </a:defRPr>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grpSp>
        <p:nvGrpSpPr>
          <p:cNvPr id="612" name="Google Shape;612;p24"/>
          <p:cNvGrpSpPr/>
          <p:nvPr/>
        </p:nvGrpSpPr>
        <p:grpSpPr>
          <a:xfrm>
            <a:off x="119699" y="119700"/>
            <a:ext cx="669665" cy="364500"/>
            <a:chOff x="820137" y="4626950"/>
            <a:chExt cx="669665" cy="364500"/>
          </a:xfrm>
        </p:grpSpPr>
        <p:sp>
          <p:nvSpPr>
            <p:cNvPr id="613" name="Google Shape;613;p24"/>
            <p:cNvSpPr/>
            <p:nvPr/>
          </p:nvSpPr>
          <p:spPr>
            <a:xfrm>
              <a:off x="820137" y="4714550"/>
              <a:ext cx="115200" cy="189300"/>
            </a:xfrm>
            <a:prstGeom prst="ellipse">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24"/>
            <p:cNvSpPr/>
            <p:nvPr/>
          </p:nvSpPr>
          <p:spPr>
            <a:xfrm>
              <a:off x="909069" y="4676450"/>
              <a:ext cx="161100" cy="265500"/>
            </a:xfrm>
            <a:prstGeom prst="ellipse">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24"/>
            <p:cNvSpPr/>
            <p:nvPr/>
          </p:nvSpPr>
          <p:spPr>
            <a:xfrm>
              <a:off x="1044226" y="4626950"/>
              <a:ext cx="221400" cy="364500"/>
            </a:xfrm>
            <a:prstGeom prst="ellipse">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24"/>
            <p:cNvSpPr/>
            <p:nvPr/>
          </p:nvSpPr>
          <p:spPr>
            <a:xfrm>
              <a:off x="1239444" y="4676450"/>
              <a:ext cx="161100" cy="265500"/>
            </a:xfrm>
            <a:prstGeom prst="ellipse">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24"/>
            <p:cNvSpPr/>
            <p:nvPr/>
          </p:nvSpPr>
          <p:spPr>
            <a:xfrm>
              <a:off x="1374602" y="4714550"/>
              <a:ext cx="115200" cy="189300"/>
            </a:xfrm>
            <a:prstGeom prst="ellipse">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618" name="Google Shape;618;p24"/>
          <p:cNvCxnSpPr/>
          <p:nvPr/>
        </p:nvCxnSpPr>
        <p:spPr>
          <a:xfrm rot="10800000">
            <a:off x="1122475" y="301950"/>
            <a:ext cx="7913400" cy="0"/>
          </a:xfrm>
          <a:prstGeom prst="straightConnector1">
            <a:avLst/>
          </a:prstGeom>
          <a:noFill/>
          <a:ln cap="flat" cmpd="sng" w="9525">
            <a:solidFill>
              <a:schemeClr val="lt2"/>
            </a:solidFill>
            <a:prstDash val="solid"/>
            <a:round/>
            <a:headEnd len="med" w="med" type="none"/>
            <a:tailEnd len="med" w="med" type="none"/>
          </a:ln>
        </p:spPr>
      </p:cxnSp>
      <p:pic>
        <p:nvPicPr>
          <p:cNvPr id="619" name="Google Shape;619;p24"/>
          <p:cNvPicPr preferRelativeResize="0"/>
          <p:nvPr/>
        </p:nvPicPr>
        <p:blipFill>
          <a:blip r:embed="rId2">
            <a:alphaModFix/>
          </a:blip>
          <a:stretch>
            <a:fillRect/>
          </a:stretch>
        </p:blipFill>
        <p:spPr>
          <a:xfrm>
            <a:off x="8267341" y="4656775"/>
            <a:ext cx="756950" cy="364450"/>
          </a:xfrm>
          <a:prstGeom prst="rect">
            <a:avLst/>
          </a:prstGeom>
          <a:noFill/>
          <a:ln>
            <a:noFill/>
          </a:ln>
        </p:spPr>
      </p:pic>
      <p:cxnSp>
        <p:nvCxnSpPr>
          <p:cNvPr id="620" name="Google Shape;620;p24"/>
          <p:cNvCxnSpPr/>
          <p:nvPr/>
        </p:nvCxnSpPr>
        <p:spPr>
          <a:xfrm>
            <a:off x="550053" y="4839000"/>
            <a:ext cx="7513200" cy="0"/>
          </a:xfrm>
          <a:prstGeom prst="straightConnector1">
            <a:avLst/>
          </a:prstGeom>
          <a:noFill/>
          <a:ln cap="flat" cmpd="sng" w="9525">
            <a:solidFill>
              <a:schemeClr val="lt2"/>
            </a:solidFill>
            <a:prstDash val="solid"/>
            <a:round/>
            <a:headEnd len="med" w="med" type="none"/>
            <a:tailEnd len="med" w="med" type="none"/>
          </a:ln>
        </p:spPr>
      </p:cxnSp>
      <p:grpSp>
        <p:nvGrpSpPr>
          <p:cNvPr id="621" name="Google Shape;621;p24"/>
          <p:cNvGrpSpPr/>
          <p:nvPr/>
        </p:nvGrpSpPr>
        <p:grpSpPr>
          <a:xfrm flipH="1">
            <a:off x="119712" y="4714427"/>
            <a:ext cx="249077" cy="249130"/>
            <a:chOff x="14100350" y="881425"/>
            <a:chExt cx="2338750" cy="2339250"/>
          </a:xfrm>
        </p:grpSpPr>
        <p:sp>
          <p:nvSpPr>
            <p:cNvPr id="622" name="Google Shape;622;p24"/>
            <p:cNvSpPr/>
            <p:nvPr/>
          </p:nvSpPr>
          <p:spPr>
            <a:xfrm>
              <a:off x="14100350" y="2045225"/>
              <a:ext cx="1128550" cy="612950"/>
            </a:xfrm>
            <a:custGeom>
              <a:rect b="b" l="l" r="r" t="t"/>
              <a:pathLst>
                <a:path extrusionOk="0" h="24518" w="45142">
                  <a:moveTo>
                    <a:pt x="45142" y="1"/>
                  </a:moveTo>
                  <a:lnTo>
                    <a:pt x="17097" y="4638"/>
                  </a:lnTo>
                  <a:lnTo>
                    <a:pt x="0" y="7461"/>
                  </a:lnTo>
                  <a:cubicBezTo>
                    <a:pt x="988" y="13630"/>
                    <a:pt x="3145" y="19376"/>
                    <a:pt x="6230" y="24517"/>
                  </a:cubicBezTo>
                  <a:lnTo>
                    <a:pt x="21089" y="15162"/>
                  </a:lnTo>
                  <a:lnTo>
                    <a:pt x="4514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24"/>
            <p:cNvSpPr/>
            <p:nvPr/>
          </p:nvSpPr>
          <p:spPr>
            <a:xfrm>
              <a:off x="14553475" y="2045725"/>
              <a:ext cx="675425" cy="1145700"/>
            </a:xfrm>
            <a:custGeom>
              <a:rect b="b" l="l" r="r" t="t"/>
              <a:pathLst>
                <a:path extrusionOk="0" h="45828" w="27017">
                  <a:moveTo>
                    <a:pt x="27017" y="1"/>
                  </a:moveTo>
                  <a:lnTo>
                    <a:pt x="10464" y="23106"/>
                  </a:lnTo>
                  <a:lnTo>
                    <a:pt x="0" y="37723"/>
                  </a:lnTo>
                  <a:cubicBezTo>
                    <a:pt x="4879" y="41433"/>
                    <a:pt x="10505" y="44235"/>
                    <a:pt x="16613" y="45828"/>
                  </a:cubicBezTo>
                  <a:lnTo>
                    <a:pt x="20726" y="27703"/>
                  </a:lnTo>
                  <a:lnTo>
                    <a:pt x="2701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24"/>
            <p:cNvSpPr/>
            <p:nvPr/>
          </p:nvSpPr>
          <p:spPr>
            <a:xfrm>
              <a:off x="15229400" y="2045225"/>
              <a:ext cx="1195100" cy="710225"/>
            </a:xfrm>
            <a:custGeom>
              <a:rect b="b" l="l" r="r" t="t"/>
              <a:pathLst>
                <a:path extrusionOk="0" h="28409" w="47804">
                  <a:moveTo>
                    <a:pt x="0" y="1"/>
                  </a:moveTo>
                  <a:lnTo>
                    <a:pt x="23105" y="16574"/>
                  </a:lnTo>
                  <a:lnTo>
                    <a:pt x="39618" y="28408"/>
                  </a:lnTo>
                  <a:cubicBezTo>
                    <a:pt x="43468" y="23267"/>
                    <a:pt x="46291" y="17320"/>
                    <a:pt x="47803" y="10888"/>
                  </a:cubicBezTo>
                  <a:lnTo>
                    <a:pt x="27702" y="6311"/>
                  </a:lnTo>
                  <a:lnTo>
                    <a:pt x="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24"/>
            <p:cNvSpPr/>
            <p:nvPr/>
          </p:nvSpPr>
          <p:spPr>
            <a:xfrm>
              <a:off x="15228875" y="2045225"/>
              <a:ext cx="643200" cy="1175450"/>
            </a:xfrm>
            <a:custGeom>
              <a:rect b="b" l="l" r="r" t="t"/>
              <a:pathLst>
                <a:path extrusionOk="0" h="47018" w="25728">
                  <a:moveTo>
                    <a:pt x="1" y="1"/>
                  </a:moveTo>
                  <a:lnTo>
                    <a:pt x="4638" y="28066"/>
                  </a:lnTo>
                  <a:lnTo>
                    <a:pt x="7783" y="47017"/>
                  </a:lnTo>
                  <a:cubicBezTo>
                    <a:pt x="14255" y="46191"/>
                    <a:pt x="20344" y="44054"/>
                    <a:pt x="25727" y="40868"/>
                  </a:cubicBezTo>
                  <a:lnTo>
                    <a:pt x="15162" y="24074"/>
                  </a:ln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24"/>
            <p:cNvSpPr/>
            <p:nvPr/>
          </p:nvSpPr>
          <p:spPr>
            <a:xfrm>
              <a:off x="14609925" y="883425"/>
              <a:ext cx="619500" cy="1161825"/>
            </a:xfrm>
            <a:custGeom>
              <a:rect b="b" l="l" r="r" t="t"/>
              <a:pathLst>
                <a:path extrusionOk="0" h="46473" w="24780">
                  <a:moveTo>
                    <a:pt x="17097" y="1"/>
                  </a:moveTo>
                  <a:cubicBezTo>
                    <a:pt x="10868" y="1251"/>
                    <a:pt x="5081" y="3710"/>
                    <a:pt x="0" y="7138"/>
                  </a:cubicBezTo>
                  <a:lnTo>
                    <a:pt x="9618" y="22420"/>
                  </a:lnTo>
                  <a:lnTo>
                    <a:pt x="24779" y="46473"/>
                  </a:lnTo>
                  <a:lnTo>
                    <a:pt x="20142" y="18428"/>
                  </a:lnTo>
                  <a:lnTo>
                    <a:pt x="1709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24"/>
            <p:cNvSpPr/>
            <p:nvPr/>
          </p:nvSpPr>
          <p:spPr>
            <a:xfrm>
              <a:off x="14113450" y="1375375"/>
              <a:ext cx="1115975" cy="670375"/>
            </a:xfrm>
            <a:custGeom>
              <a:rect b="b" l="l" r="r" t="t"/>
              <a:pathLst>
                <a:path extrusionOk="0" h="26815" w="44639">
                  <a:moveTo>
                    <a:pt x="7218" y="0"/>
                  </a:moveTo>
                  <a:cubicBezTo>
                    <a:pt x="3811" y="4940"/>
                    <a:pt x="1311" y="10585"/>
                    <a:pt x="0" y="16654"/>
                  </a:cubicBezTo>
                  <a:lnTo>
                    <a:pt x="16916" y="20504"/>
                  </a:lnTo>
                  <a:lnTo>
                    <a:pt x="44638" y="26815"/>
                  </a:lnTo>
                  <a:lnTo>
                    <a:pt x="21533" y="10242"/>
                  </a:lnTo>
                  <a:lnTo>
                    <a:pt x="721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24"/>
            <p:cNvSpPr/>
            <p:nvPr/>
          </p:nvSpPr>
          <p:spPr>
            <a:xfrm>
              <a:off x="15228875" y="1395025"/>
              <a:ext cx="1210225" cy="650225"/>
            </a:xfrm>
            <a:custGeom>
              <a:rect b="b" l="l" r="r" t="t"/>
              <a:pathLst>
                <a:path extrusionOk="0" h="26009" w="48409">
                  <a:moveTo>
                    <a:pt x="41312" y="1"/>
                  </a:moveTo>
                  <a:lnTo>
                    <a:pt x="24074" y="10868"/>
                  </a:lnTo>
                  <a:lnTo>
                    <a:pt x="1" y="26009"/>
                  </a:lnTo>
                  <a:lnTo>
                    <a:pt x="1" y="26009"/>
                  </a:lnTo>
                  <a:lnTo>
                    <a:pt x="28066" y="21392"/>
                  </a:lnTo>
                  <a:lnTo>
                    <a:pt x="48409" y="18025"/>
                  </a:lnTo>
                  <a:cubicBezTo>
                    <a:pt x="47300" y="11472"/>
                    <a:pt x="44840" y="5363"/>
                    <a:pt x="4131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24"/>
            <p:cNvSpPr/>
            <p:nvPr/>
          </p:nvSpPr>
          <p:spPr>
            <a:xfrm>
              <a:off x="15229400" y="881425"/>
              <a:ext cx="704150" cy="1163825"/>
            </a:xfrm>
            <a:custGeom>
              <a:rect b="b" l="l" r="r" t="t"/>
              <a:pathLst>
                <a:path extrusionOk="0" h="46553" w="28166">
                  <a:moveTo>
                    <a:pt x="10585" y="0"/>
                  </a:moveTo>
                  <a:lnTo>
                    <a:pt x="6290" y="18851"/>
                  </a:lnTo>
                  <a:lnTo>
                    <a:pt x="0" y="46553"/>
                  </a:lnTo>
                  <a:lnTo>
                    <a:pt x="16553" y="23448"/>
                  </a:lnTo>
                  <a:lnTo>
                    <a:pt x="28166" y="7258"/>
                  </a:lnTo>
                  <a:cubicBezTo>
                    <a:pt x="22944" y="3730"/>
                    <a:pt x="16996" y="1230"/>
                    <a:pt x="1058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30" name="Google Shape;630;p2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9_1_1_1">
    <p:spTree>
      <p:nvGrpSpPr>
        <p:cNvPr id="631" name="Shape 631"/>
        <p:cNvGrpSpPr/>
        <p:nvPr/>
      </p:nvGrpSpPr>
      <p:grpSpPr>
        <a:xfrm>
          <a:off x="0" y="0"/>
          <a:ext cx="0" cy="0"/>
          <a:chOff x="0" y="0"/>
          <a:chExt cx="0" cy="0"/>
        </a:xfrm>
      </p:grpSpPr>
      <p:sp>
        <p:nvSpPr>
          <p:cNvPr id="632" name="Google Shape;632;p25"/>
          <p:cNvSpPr txBox="1"/>
          <p:nvPr>
            <p:ph type="title"/>
          </p:nvPr>
        </p:nvSpPr>
        <p:spPr>
          <a:xfrm>
            <a:off x="710125" y="494700"/>
            <a:ext cx="7723800" cy="582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200"/>
              <a:buNone/>
              <a:defRPr sz="28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633" name="Google Shape;633;p25"/>
          <p:cNvSpPr txBox="1"/>
          <p:nvPr>
            <p:ph idx="1" type="subTitle"/>
          </p:nvPr>
        </p:nvSpPr>
        <p:spPr>
          <a:xfrm>
            <a:off x="938725" y="3334898"/>
            <a:ext cx="2194500" cy="84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600"/>
              <a:buNone/>
              <a:defRPr sz="1600"/>
            </a:lvl1pPr>
            <a:lvl2pPr lvl="1" rtl="0" algn="r">
              <a:spcBef>
                <a:spcPts val="0"/>
              </a:spcBef>
              <a:spcAft>
                <a:spcPts val="0"/>
              </a:spcAft>
              <a:buClr>
                <a:schemeClr val="dk1"/>
              </a:buClr>
              <a:buSzPts val="1600"/>
              <a:buNone/>
              <a:defRPr>
                <a:solidFill>
                  <a:schemeClr val="dk1"/>
                </a:solidFill>
              </a:defRPr>
            </a:lvl2pPr>
            <a:lvl3pPr lvl="2" rtl="0" algn="r">
              <a:spcBef>
                <a:spcPts val="0"/>
              </a:spcBef>
              <a:spcAft>
                <a:spcPts val="0"/>
              </a:spcAft>
              <a:buClr>
                <a:schemeClr val="dk1"/>
              </a:buClr>
              <a:buSzPts val="1600"/>
              <a:buNone/>
              <a:defRPr>
                <a:solidFill>
                  <a:schemeClr val="dk1"/>
                </a:solidFill>
              </a:defRPr>
            </a:lvl3pPr>
            <a:lvl4pPr lvl="3" rtl="0" algn="r">
              <a:spcBef>
                <a:spcPts val="0"/>
              </a:spcBef>
              <a:spcAft>
                <a:spcPts val="0"/>
              </a:spcAft>
              <a:buClr>
                <a:schemeClr val="dk1"/>
              </a:buClr>
              <a:buSzPts val="1600"/>
              <a:buNone/>
              <a:defRPr>
                <a:solidFill>
                  <a:schemeClr val="dk1"/>
                </a:solidFill>
              </a:defRPr>
            </a:lvl4pPr>
            <a:lvl5pPr lvl="4" rtl="0" algn="r">
              <a:spcBef>
                <a:spcPts val="0"/>
              </a:spcBef>
              <a:spcAft>
                <a:spcPts val="0"/>
              </a:spcAft>
              <a:buClr>
                <a:schemeClr val="dk1"/>
              </a:buClr>
              <a:buSzPts val="1600"/>
              <a:buNone/>
              <a:defRPr>
                <a:solidFill>
                  <a:schemeClr val="dk1"/>
                </a:solidFill>
              </a:defRPr>
            </a:lvl5pPr>
            <a:lvl6pPr lvl="5" rtl="0" algn="r">
              <a:spcBef>
                <a:spcPts val="0"/>
              </a:spcBef>
              <a:spcAft>
                <a:spcPts val="0"/>
              </a:spcAft>
              <a:buClr>
                <a:schemeClr val="dk1"/>
              </a:buClr>
              <a:buSzPts val="1600"/>
              <a:buNone/>
              <a:defRPr>
                <a:solidFill>
                  <a:schemeClr val="dk1"/>
                </a:solidFill>
              </a:defRPr>
            </a:lvl6pPr>
            <a:lvl7pPr lvl="6" rtl="0" algn="r">
              <a:spcBef>
                <a:spcPts val="0"/>
              </a:spcBef>
              <a:spcAft>
                <a:spcPts val="0"/>
              </a:spcAft>
              <a:buClr>
                <a:schemeClr val="dk1"/>
              </a:buClr>
              <a:buSzPts val="1600"/>
              <a:buNone/>
              <a:defRPr>
                <a:solidFill>
                  <a:schemeClr val="dk1"/>
                </a:solidFill>
              </a:defRPr>
            </a:lvl7pPr>
            <a:lvl8pPr lvl="7" rtl="0" algn="r">
              <a:spcBef>
                <a:spcPts val="0"/>
              </a:spcBef>
              <a:spcAft>
                <a:spcPts val="0"/>
              </a:spcAft>
              <a:buClr>
                <a:schemeClr val="dk1"/>
              </a:buClr>
              <a:buSzPts val="1600"/>
              <a:buNone/>
              <a:defRPr>
                <a:solidFill>
                  <a:schemeClr val="dk1"/>
                </a:solidFill>
              </a:defRPr>
            </a:lvl8pPr>
            <a:lvl9pPr lvl="8" rtl="0" algn="r">
              <a:spcBef>
                <a:spcPts val="0"/>
              </a:spcBef>
              <a:spcAft>
                <a:spcPts val="0"/>
              </a:spcAft>
              <a:buClr>
                <a:schemeClr val="dk1"/>
              </a:buClr>
              <a:buSzPts val="1600"/>
              <a:buNone/>
              <a:defRPr>
                <a:solidFill>
                  <a:schemeClr val="dk1"/>
                </a:solidFill>
              </a:defRPr>
            </a:lvl9pPr>
          </a:lstStyle>
          <a:p/>
        </p:txBody>
      </p:sp>
      <p:sp>
        <p:nvSpPr>
          <p:cNvPr id="634" name="Google Shape;634;p25"/>
          <p:cNvSpPr txBox="1"/>
          <p:nvPr>
            <p:ph idx="2" type="subTitle"/>
          </p:nvPr>
        </p:nvSpPr>
        <p:spPr>
          <a:xfrm>
            <a:off x="938725" y="3102025"/>
            <a:ext cx="2194500" cy="3627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2000"/>
              <a:buNone/>
              <a:defRPr sz="2000">
                <a:latin typeface="Cairo SemiBold"/>
                <a:ea typeface="Cairo SemiBold"/>
                <a:cs typeface="Cairo SemiBold"/>
                <a:sym typeface="Cairo SemiBold"/>
              </a:defRPr>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sp>
        <p:nvSpPr>
          <p:cNvPr id="635" name="Google Shape;635;p25"/>
          <p:cNvSpPr txBox="1"/>
          <p:nvPr>
            <p:ph hasCustomPrompt="1" idx="3" type="title"/>
          </p:nvPr>
        </p:nvSpPr>
        <p:spPr>
          <a:xfrm>
            <a:off x="1517575" y="1982150"/>
            <a:ext cx="1036800" cy="600300"/>
          </a:xfrm>
          <a:prstGeom prst="rect">
            <a:avLst/>
          </a:prstGeom>
          <a:noFill/>
        </p:spPr>
        <p:txBody>
          <a:bodyPr anchorCtr="0" anchor="b" bIns="91425" lIns="91425" spcFirstLastPara="1" rIns="91425" wrap="square" tIns="91425">
            <a:noAutofit/>
          </a:bodyPr>
          <a:lstStyle>
            <a:lvl1pPr indent="0" lvl="0" marL="0" marR="0" rtl="0" algn="ctr">
              <a:lnSpc>
                <a:spcPct val="100000"/>
              </a:lnSpc>
              <a:spcBef>
                <a:spcPts val="0"/>
              </a:spcBef>
              <a:spcAft>
                <a:spcPts val="0"/>
              </a:spcAft>
              <a:buNone/>
              <a:defRPr sz="28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636" name="Google Shape;636;p25"/>
          <p:cNvSpPr txBox="1"/>
          <p:nvPr>
            <p:ph idx="4" type="subTitle"/>
          </p:nvPr>
        </p:nvSpPr>
        <p:spPr>
          <a:xfrm>
            <a:off x="3474775" y="3334898"/>
            <a:ext cx="2194500" cy="84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600"/>
              <a:buNone/>
              <a:defRPr sz="1600"/>
            </a:lvl1pPr>
            <a:lvl2pPr lvl="1" rtl="0" algn="r">
              <a:spcBef>
                <a:spcPts val="0"/>
              </a:spcBef>
              <a:spcAft>
                <a:spcPts val="0"/>
              </a:spcAft>
              <a:buClr>
                <a:schemeClr val="dk1"/>
              </a:buClr>
              <a:buSzPts val="1600"/>
              <a:buNone/>
              <a:defRPr>
                <a:solidFill>
                  <a:schemeClr val="dk1"/>
                </a:solidFill>
              </a:defRPr>
            </a:lvl2pPr>
            <a:lvl3pPr lvl="2" rtl="0" algn="r">
              <a:spcBef>
                <a:spcPts val="0"/>
              </a:spcBef>
              <a:spcAft>
                <a:spcPts val="0"/>
              </a:spcAft>
              <a:buClr>
                <a:schemeClr val="dk1"/>
              </a:buClr>
              <a:buSzPts val="1600"/>
              <a:buNone/>
              <a:defRPr>
                <a:solidFill>
                  <a:schemeClr val="dk1"/>
                </a:solidFill>
              </a:defRPr>
            </a:lvl3pPr>
            <a:lvl4pPr lvl="3" rtl="0" algn="r">
              <a:spcBef>
                <a:spcPts val="0"/>
              </a:spcBef>
              <a:spcAft>
                <a:spcPts val="0"/>
              </a:spcAft>
              <a:buClr>
                <a:schemeClr val="dk1"/>
              </a:buClr>
              <a:buSzPts val="1600"/>
              <a:buNone/>
              <a:defRPr>
                <a:solidFill>
                  <a:schemeClr val="dk1"/>
                </a:solidFill>
              </a:defRPr>
            </a:lvl4pPr>
            <a:lvl5pPr lvl="4" rtl="0" algn="r">
              <a:spcBef>
                <a:spcPts val="0"/>
              </a:spcBef>
              <a:spcAft>
                <a:spcPts val="0"/>
              </a:spcAft>
              <a:buClr>
                <a:schemeClr val="dk1"/>
              </a:buClr>
              <a:buSzPts val="1600"/>
              <a:buNone/>
              <a:defRPr>
                <a:solidFill>
                  <a:schemeClr val="dk1"/>
                </a:solidFill>
              </a:defRPr>
            </a:lvl5pPr>
            <a:lvl6pPr lvl="5" rtl="0" algn="r">
              <a:spcBef>
                <a:spcPts val="0"/>
              </a:spcBef>
              <a:spcAft>
                <a:spcPts val="0"/>
              </a:spcAft>
              <a:buClr>
                <a:schemeClr val="dk1"/>
              </a:buClr>
              <a:buSzPts val="1600"/>
              <a:buNone/>
              <a:defRPr>
                <a:solidFill>
                  <a:schemeClr val="dk1"/>
                </a:solidFill>
              </a:defRPr>
            </a:lvl6pPr>
            <a:lvl7pPr lvl="6" rtl="0" algn="r">
              <a:spcBef>
                <a:spcPts val="0"/>
              </a:spcBef>
              <a:spcAft>
                <a:spcPts val="0"/>
              </a:spcAft>
              <a:buClr>
                <a:schemeClr val="dk1"/>
              </a:buClr>
              <a:buSzPts val="1600"/>
              <a:buNone/>
              <a:defRPr>
                <a:solidFill>
                  <a:schemeClr val="dk1"/>
                </a:solidFill>
              </a:defRPr>
            </a:lvl7pPr>
            <a:lvl8pPr lvl="7" rtl="0" algn="r">
              <a:spcBef>
                <a:spcPts val="0"/>
              </a:spcBef>
              <a:spcAft>
                <a:spcPts val="0"/>
              </a:spcAft>
              <a:buClr>
                <a:schemeClr val="dk1"/>
              </a:buClr>
              <a:buSzPts val="1600"/>
              <a:buNone/>
              <a:defRPr>
                <a:solidFill>
                  <a:schemeClr val="dk1"/>
                </a:solidFill>
              </a:defRPr>
            </a:lvl8pPr>
            <a:lvl9pPr lvl="8" rtl="0" algn="r">
              <a:spcBef>
                <a:spcPts val="0"/>
              </a:spcBef>
              <a:spcAft>
                <a:spcPts val="0"/>
              </a:spcAft>
              <a:buClr>
                <a:schemeClr val="dk1"/>
              </a:buClr>
              <a:buSzPts val="1600"/>
              <a:buNone/>
              <a:defRPr>
                <a:solidFill>
                  <a:schemeClr val="dk1"/>
                </a:solidFill>
              </a:defRPr>
            </a:lvl9pPr>
          </a:lstStyle>
          <a:p/>
        </p:txBody>
      </p:sp>
      <p:sp>
        <p:nvSpPr>
          <p:cNvPr id="637" name="Google Shape;637;p25"/>
          <p:cNvSpPr txBox="1"/>
          <p:nvPr>
            <p:ph idx="5" type="subTitle"/>
          </p:nvPr>
        </p:nvSpPr>
        <p:spPr>
          <a:xfrm>
            <a:off x="3474775" y="3102025"/>
            <a:ext cx="2194500" cy="3627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2000"/>
              <a:buNone/>
              <a:defRPr sz="2000">
                <a:latin typeface="Cairo SemiBold"/>
                <a:ea typeface="Cairo SemiBold"/>
                <a:cs typeface="Cairo SemiBold"/>
                <a:sym typeface="Cairo SemiBold"/>
              </a:defRPr>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sp>
        <p:nvSpPr>
          <p:cNvPr id="638" name="Google Shape;638;p25"/>
          <p:cNvSpPr txBox="1"/>
          <p:nvPr>
            <p:ph hasCustomPrompt="1" idx="6" type="title"/>
          </p:nvPr>
        </p:nvSpPr>
        <p:spPr>
          <a:xfrm>
            <a:off x="4053625" y="1982150"/>
            <a:ext cx="1036800" cy="600300"/>
          </a:xfrm>
          <a:prstGeom prst="rect">
            <a:avLst/>
          </a:prstGeom>
          <a:noFill/>
        </p:spPr>
        <p:txBody>
          <a:bodyPr anchorCtr="0" anchor="b" bIns="91425" lIns="91425" spcFirstLastPara="1" rIns="91425" wrap="square" tIns="91425">
            <a:noAutofit/>
          </a:bodyPr>
          <a:lstStyle>
            <a:lvl1pPr indent="0" lvl="0" marL="0" marR="0" rtl="0" algn="ctr">
              <a:lnSpc>
                <a:spcPct val="100000"/>
              </a:lnSpc>
              <a:spcBef>
                <a:spcPts val="0"/>
              </a:spcBef>
              <a:spcAft>
                <a:spcPts val="0"/>
              </a:spcAft>
              <a:buNone/>
              <a:defRPr sz="28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639" name="Google Shape;639;p25"/>
          <p:cNvSpPr txBox="1"/>
          <p:nvPr>
            <p:ph idx="7" type="subTitle"/>
          </p:nvPr>
        </p:nvSpPr>
        <p:spPr>
          <a:xfrm>
            <a:off x="6010825" y="3334898"/>
            <a:ext cx="2194500" cy="84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600"/>
              <a:buNone/>
              <a:defRPr sz="1600"/>
            </a:lvl1pPr>
            <a:lvl2pPr lvl="1" rtl="0" algn="r">
              <a:spcBef>
                <a:spcPts val="0"/>
              </a:spcBef>
              <a:spcAft>
                <a:spcPts val="0"/>
              </a:spcAft>
              <a:buClr>
                <a:schemeClr val="dk1"/>
              </a:buClr>
              <a:buSzPts val="1600"/>
              <a:buNone/>
              <a:defRPr>
                <a:solidFill>
                  <a:schemeClr val="dk1"/>
                </a:solidFill>
              </a:defRPr>
            </a:lvl2pPr>
            <a:lvl3pPr lvl="2" rtl="0" algn="r">
              <a:spcBef>
                <a:spcPts val="0"/>
              </a:spcBef>
              <a:spcAft>
                <a:spcPts val="0"/>
              </a:spcAft>
              <a:buClr>
                <a:schemeClr val="dk1"/>
              </a:buClr>
              <a:buSzPts val="1600"/>
              <a:buNone/>
              <a:defRPr>
                <a:solidFill>
                  <a:schemeClr val="dk1"/>
                </a:solidFill>
              </a:defRPr>
            </a:lvl3pPr>
            <a:lvl4pPr lvl="3" rtl="0" algn="r">
              <a:spcBef>
                <a:spcPts val="0"/>
              </a:spcBef>
              <a:spcAft>
                <a:spcPts val="0"/>
              </a:spcAft>
              <a:buClr>
                <a:schemeClr val="dk1"/>
              </a:buClr>
              <a:buSzPts val="1600"/>
              <a:buNone/>
              <a:defRPr>
                <a:solidFill>
                  <a:schemeClr val="dk1"/>
                </a:solidFill>
              </a:defRPr>
            </a:lvl4pPr>
            <a:lvl5pPr lvl="4" rtl="0" algn="r">
              <a:spcBef>
                <a:spcPts val="0"/>
              </a:spcBef>
              <a:spcAft>
                <a:spcPts val="0"/>
              </a:spcAft>
              <a:buClr>
                <a:schemeClr val="dk1"/>
              </a:buClr>
              <a:buSzPts val="1600"/>
              <a:buNone/>
              <a:defRPr>
                <a:solidFill>
                  <a:schemeClr val="dk1"/>
                </a:solidFill>
              </a:defRPr>
            </a:lvl5pPr>
            <a:lvl6pPr lvl="5" rtl="0" algn="r">
              <a:spcBef>
                <a:spcPts val="0"/>
              </a:spcBef>
              <a:spcAft>
                <a:spcPts val="0"/>
              </a:spcAft>
              <a:buClr>
                <a:schemeClr val="dk1"/>
              </a:buClr>
              <a:buSzPts val="1600"/>
              <a:buNone/>
              <a:defRPr>
                <a:solidFill>
                  <a:schemeClr val="dk1"/>
                </a:solidFill>
              </a:defRPr>
            </a:lvl6pPr>
            <a:lvl7pPr lvl="6" rtl="0" algn="r">
              <a:spcBef>
                <a:spcPts val="0"/>
              </a:spcBef>
              <a:spcAft>
                <a:spcPts val="0"/>
              </a:spcAft>
              <a:buClr>
                <a:schemeClr val="dk1"/>
              </a:buClr>
              <a:buSzPts val="1600"/>
              <a:buNone/>
              <a:defRPr>
                <a:solidFill>
                  <a:schemeClr val="dk1"/>
                </a:solidFill>
              </a:defRPr>
            </a:lvl7pPr>
            <a:lvl8pPr lvl="7" rtl="0" algn="r">
              <a:spcBef>
                <a:spcPts val="0"/>
              </a:spcBef>
              <a:spcAft>
                <a:spcPts val="0"/>
              </a:spcAft>
              <a:buClr>
                <a:schemeClr val="dk1"/>
              </a:buClr>
              <a:buSzPts val="1600"/>
              <a:buNone/>
              <a:defRPr>
                <a:solidFill>
                  <a:schemeClr val="dk1"/>
                </a:solidFill>
              </a:defRPr>
            </a:lvl8pPr>
            <a:lvl9pPr lvl="8" rtl="0" algn="r">
              <a:spcBef>
                <a:spcPts val="0"/>
              </a:spcBef>
              <a:spcAft>
                <a:spcPts val="0"/>
              </a:spcAft>
              <a:buClr>
                <a:schemeClr val="dk1"/>
              </a:buClr>
              <a:buSzPts val="1600"/>
              <a:buNone/>
              <a:defRPr>
                <a:solidFill>
                  <a:schemeClr val="dk1"/>
                </a:solidFill>
              </a:defRPr>
            </a:lvl9pPr>
          </a:lstStyle>
          <a:p/>
        </p:txBody>
      </p:sp>
      <p:sp>
        <p:nvSpPr>
          <p:cNvPr id="640" name="Google Shape;640;p25"/>
          <p:cNvSpPr txBox="1"/>
          <p:nvPr>
            <p:ph idx="8" type="subTitle"/>
          </p:nvPr>
        </p:nvSpPr>
        <p:spPr>
          <a:xfrm>
            <a:off x="6010825" y="3102025"/>
            <a:ext cx="2194500" cy="3627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2000"/>
              <a:buNone/>
              <a:defRPr sz="2000">
                <a:latin typeface="Cairo SemiBold"/>
                <a:ea typeface="Cairo SemiBold"/>
                <a:cs typeface="Cairo SemiBold"/>
                <a:sym typeface="Cairo SemiBold"/>
              </a:defRPr>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sp>
        <p:nvSpPr>
          <p:cNvPr id="641" name="Google Shape;641;p25"/>
          <p:cNvSpPr txBox="1"/>
          <p:nvPr>
            <p:ph hasCustomPrompt="1" idx="9" type="title"/>
          </p:nvPr>
        </p:nvSpPr>
        <p:spPr>
          <a:xfrm>
            <a:off x="6589675" y="1982150"/>
            <a:ext cx="1036800" cy="600300"/>
          </a:xfrm>
          <a:prstGeom prst="rect">
            <a:avLst/>
          </a:prstGeom>
          <a:noFill/>
        </p:spPr>
        <p:txBody>
          <a:bodyPr anchorCtr="0" anchor="b" bIns="91425" lIns="91425" spcFirstLastPara="1" rIns="91425" wrap="square" tIns="91425">
            <a:noAutofit/>
          </a:bodyPr>
          <a:lstStyle>
            <a:lvl1pPr indent="0" lvl="0" marL="0" marR="0" rtl="0" algn="ctr">
              <a:lnSpc>
                <a:spcPct val="100000"/>
              </a:lnSpc>
              <a:spcBef>
                <a:spcPts val="0"/>
              </a:spcBef>
              <a:spcAft>
                <a:spcPts val="0"/>
              </a:spcAft>
              <a:buNone/>
              <a:defRPr sz="28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cxnSp>
        <p:nvCxnSpPr>
          <p:cNvPr id="642" name="Google Shape;642;p25"/>
          <p:cNvCxnSpPr/>
          <p:nvPr/>
        </p:nvCxnSpPr>
        <p:spPr>
          <a:xfrm>
            <a:off x="550040" y="301950"/>
            <a:ext cx="7513200" cy="0"/>
          </a:xfrm>
          <a:prstGeom prst="straightConnector1">
            <a:avLst/>
          </a:prstGeom>
          <a:noFill/>
          <a:ln cap="flat" cmpd="sng" w="9525">
            <a:solidFill>
              <a:schemeClr val="lt2"/>
            </a:solidFill>
            <a:prstDash val="solid"/>
            <a:round/>
            <a:headEnd len="med" w="med" type="none"/>
            <a:tailEnd len="med" w="med" type="none"/>
          </a:ln>
        </p:spPr>
      </p:cxnSp>
      <p:grpSp>
        <p:nvGrpSpPr>
          <p:cNvPr id="643" name="Google Shape;643;p25"/>
          <p:cNvGrpSpPr/>
          <p:nvPr/>
        </p:nvGrpSpPr>
        <p:grpSpPr>
          <a:xfrm flipH="1">
            <a:off x="119699" y="177377"/>
            <a:ext cx="249077" cy="249130"/>
            <a:chOff x="14100350" y="881425"/>
            <a:chExt cx="2338750" cy="2339250"/>
          </a:xfrm>
        </p:grpSpPr>
        <p:sp>
          <p:nvSpPr>
            <p:cNvPr id="644" name="Google Shape;644;p25"/>
            <p:cNvSpPr/>
            <p:nvPr/>
          </p:nvSpPr>
          <p:spPr>
            <a:xfrm>
              <a:off x="14100350" y="2045225"/>
              <a:ext cx="1128550" cy="612950"/>
            </a:xfrm>
            <a:custGeom>
              <a:rect b="b" l="l" r="r" t="t"/>
              <a:pathLst>
                <a:path extrusionOk="0" h="24518" w="45142">
                  <a:moveTo>
                    <a:pt x="45142" y="1"/>
                  </a:moveTo>
                  <a:lnTo>
                    <a:pt x="17097" y="4638"/>
                  </a:lnTo>
                  <a:lnTo>
                    <a:pt x="0" y="7461"/>
                  </a:lnTo>
                  <a:cubicBezTo>
                    <a:pt x="988" y="13630"/>
                    <a:pt x="3145" y="19376"/>
                    <a:pt x="6230" y="24517"/>
                  </a:cubicBezTo>
                  <a:lnTo>
                    <a:pt x="21089" y="15162"/>
                  </a:lnTo>
                  <a:lnTo>
                    <a:pt x="4514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25"/>
            <p:cNvSpPr/>
            <p:nvPr/>
          </p:nvSpPr>
          <p:spPr>
            <a:xfrm>
              <a:off x="14553475" y="2045725"/>
              <a:ext cx="675425" cy="1145700"/>
            </a:xfrm>
            <a:custGeom>
              <a:rect b="b" l="l" r="r" t="t"/>
              <a:pathLst>
                <a:path extrusionOk="0" h="45828" w="27017">
                  <a:moveTo>
                    <a:pt x="27017" y="1"/>
                  </a:moveTo>
                  <a:lnTo>
                    <a:pt x="10464" y="23106"/>
                  </a:lnTo>
                  <a:lnTo>
                    <a:pt x="0" y="37723"/>
                  </a:lnTo>
                  <a:cubicBezTo>
                    <a:pt x="4879" y="41433"/>
                    <a:pt x="10505" y="44235"/>
                    <a:pt x="16613" y="45828"/>
                  </a:cubicBezTo>
                  <a:lnTo>
                    <a:pt x="20726" y="27703"/>
                  </a:lnTo>
                  <a:lnTo>
                    <a:pt x="2701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25"/>
            <p:cNvSpPr/>
            <p:nvPr/>
          </p:nvSpPr>
          <p:spPr>
            <a:xfrm>
              <a:off x="15229400" y="2045225"/>
              <a:ext cx="1195100" cy="710225"/>
            </a:xfrm>
            <a:custGeom>
              <a:rect b="b" l="l" r="r" t="t"/>
              <a:pathLst>
                <a:path extrusionOk="0" h="28409" w="47804">
                  <a:moveTo>
                    <a:pt x="0" y="1"/>
                  </a:moveTo>
                  <a:lnTo>
                    <a:pt x="23105" y="16574"/>
                  </a:lnTo>
                  <a:lnTo>
                    <a:pt x="39618" y="28408"/>
                  </a:lnTo>
                  <a:cubicBezTo>
                    <a:pt x="43468" y="23267"/>
                    <a:pt x="46291" y="17320"/>
                    <a:pt x="47803" y="10888"/>
                  </a:cubicBezTo>
                  <a:lnTo>
                    <a:pt x="27702" y="6311"/>
                  </a:lnTo>
                  <a:lnTo>
                    <a:pt x="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25"/>
            <p:cNvSpPr/>
            <p:nvPr/>
          </p:nvSpPr>
          <p:spPr>
            <a:xfrm>
              <a:off x="15228875" y="2045225"/>
              <a:ext cx="643200" cy="1175450"/>
            </a:xfrm>
            <a:custGeom>
              <a:rect b="b" l="l" r="r" t="t"/>
              <a:pathLst>
                <a:path extrusionOk="0" h="47018" w="25728">
                  <a:moveTo>
                    <a:pt x="1" y="1"/>
                  </a:moveTo>
                  <a:lnTo>
                    <a:pt x="4638" y="28066"/>
                  </a:lnTo>
                  <a:lnTo>
                    <a:pt x="7783" y="47017"/>
                  </a:lnTo>
                  <a:cubicBezTo>
                    <a:pt x="14255" y="46191"/>
                    <a:pt x="20344" y="44054"/>
                    <a:pt x="25727" y="40868"/>
                  </a:cubicBezTo>
                  <a:lnTo>
                    <a:pt x="15162" y="24074"/>
                  </a:ln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25"/>
            <p:cNvSpPr/>
            <p:nvPr/>
          </p:nvSpPr>
          <p:spPr>
            <a:xfrm>
              <a:off x="14609925" y="883425"/>
              <a:ext cx="619500" cy="1161825"/>
            </a:xfrm>
            <a:custGeom>
              <a:rect b="b" l="l" r="r" t="t"/>
              <a:pathLst>
                <a:path extrusionOk="0" h="46473" w="24780">
                  <a:moveTo>
                    <a:pt x="17097" y="1"/>
                  </a:moveTo>
                  <a:cubicBezTo>
                    <a:pt x="10868" y="1251"/>
                    <a:pt x="5081" y="3710"/>
                    <a:pt x="0" y="7138"/>
                  </a:cubicBezTo>
                  <a:lnTo>
                    <a:pt x="9618" y="22420"/>
                  </a:lnTo>
                  <a:lnTo>
                    <a:pt x="24779" y="46473"/>
                  </a:lnTo>
                  <a:lnTo>
                    <a:pt x="20142" y="18428"/>
                  </a:lnTo>
                  <a:lnTo>
                    <a:pt x="1709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25"/>
            <p:cNvSpPr/>
            <p:nvPr/>
          </p:nvSpPr>
          <p:spPr>
            <a:xfrm>
              <a:off x="14113450" y="1375375"/>
              <a:ext cx="1115975" cy="670375"/>
            </a:xfrm>
            <a:custGeom>
              <a:rect b="b" l="l" r="r" t="t"/>
              <a:pathLst>
                <a:path extrusionOk="0" h="26815" w="44639">
                  <a:moveTo>
                    <a:pt x="7218" y="0"/>
                  </a:moveTo>
                  <a:cubicBezTo>
                    <a:pt x="3811" y="4940"/>
                    <a:pt x="1311" y="10585"/>
                    <a:pt x="0" y="16654"/>
                  </a:cubicBezTo>
                  <a:lnTo>
                    <a:pt x="16916" y="20504"/>
                  </a:lnTo>
                  <a:lnTo>
                    <a:pt x="44638" y="26815"/>
                  </a:lnTo>
                  <a:lnTo>
                    <a:pt x="21533" y="10242"/>
                  </a:lnTo>
                  <a:lnTo>
                    <a:pt x="721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25"/>
            <p:cNvSpPr/>
            <p:nvPr/>
          </p:nvSpPr>
          <p:spPr>
            <a:xfrm>
              <a:off x="15228875" y="1395025"/>
              <a:ext cx="1210225" cy="650225"/>
            </a:xfrm>
            <a:custGeom>
              <a:rect b="b" l="l" r="r" t="t"/>
              <a:pathLst>
                <a:path extrusionOk="0" h="26009" w="48409">
                  <a:moveTo>
                    <a:pt x="41312" y="1"/>
                  </a:moveTo>
                  <a:lnTo>
                    <a:pt x="24074" y="10868"/>
                  </a:lnTo>
                  <a:lnTo>
                    <a:pt x="1" y="26009"/>
                  </a:lnTo>
                  <a:lnTo>
                    <a:pt x="1" y="26009"/>
                  </a:lnTo>
                  <a:lnTo>
                    <a:pt x="28066" y="21392"/>
                  </a:lnTo>
                  <a:lnTo>
                    <a:pt x="48409" y="18025"/>
                  </a:lnTo>
                  <a:cubicBezTo>
                    <a:pt x="47300" y="11472"/>
                    <a:pt x="44840" y="5363"/>
                    <a:pt x="4131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25"/>
            <p:cNvSpPr/>
            <p:nvPr/>
          </p:nvSpPr>
          <p:spPr>
            <a:xfrm>
              <a:off x="15229400" y="881425"/>
              <a:ext cx="704150" cy="1163825"/>
            </a:xfrm>
            <a:custGeom>
              <a:rect b="b" l="l" r="r" t="t"/>
              <a:pathLst>
                <a:path extrusionOk="0" h="46553" w="28166">
                  <a:moveTo>
                    <a:pt x="10585" y="0"/>
                  </a:moveTo>
                  <a:lnTo>
                    <a:pt x="6290" y="18851"/>
                  </a:lnTo>
                  <a:lnTo>
                    <a:pt x="0" y="46553"/>
                  </a:lnTo>
                  <a:lnTo>
                    <a:pt x="16553" y="23448"/>
                  </a:lnTo>
                  <a:lnTo>
                    <a:pt x="28166" y="7258"/>
                  </a:lnTo>
                  <a:cubicBezTo>
                    <a:pt x="22944" y="3730"/>
                    <a:pt x="16996" y="1230"/>
                    <a:pt x="1058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2" name="Google Shape;652;p25"/>
          <p:cNvGrpSpPr/>
          <p:nvPr/>
        </p:nvGrpSpPr>
        <p:grpSpPr>
          <a:xfrm flipH="1">
            <a:off x="8354638" y="119700"/>
            <a:ext cx="669665" cy="364500"/>
            <a:chOff x="820137" y="4626950"/>
            <a:chExt cx="669665" cy="364500"/>
          </a:xfrm>
        </p:grpSpPr>
        <p:sp>
          <p:nvSpPr>
            <p:cNvPr id="653" name="Google Shape;653;p25"/>
            <p:cNvSpPr/>
            <p:nvPr/>
          </p:nvSpPr>
          <p:spPr>
            <a:xfrm>
              <a:off x="820137" y="4714550"/>
              <a:ext cx="115200" cy="189300"/>
            </a:xfrm>
            <a:prstGeom prst="ellipse">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25"/>
            <p:cNvSpPr/>
            <p:nvPr/>
          </p:nvSpPr>
          <p:spPr>
            <a:xfrm>
              <a:off x="909069" y="4676450"/>
              <a:ext cx="161100" cy="265500"/>
            </a:xfrm>
            <a:prstGeom prst="ellipse">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25"/>
            <p:cNvSpPr/>
            <p:nvPr/>
          </p:nvSpPr>
          <p:spPr>
            <a:xfrm>
              <a:off x="1044226" y="4626950"/>
              <a:ext cx="221400" cy="364500"/>
            </a:xfrm>
            <a:prstGeom prst="ellipse">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25"/>
            <p:cNvSpPr/>
            <p:nvPr/>
          </p:nvSpPr>
          <p:spPr>
            <a:xfrm>
              <a:off x="1239444" y="4676450"/>
              <a:ext cx="161100" cy="265500"/>
            </a:xfrm>
            <a:prstGeom prst="ellipse">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25"/>
            <p:cNvSpPr/>
            <p:nvPr/>
          </p:nvSpPr>
          <p:spPr>
            <a:xfrm>
              <a:off x="1374602" y="4714550"/>
              <a:ext cx="115200" cy="189300"/>
            </a:xfrm>
            <a:prstGeom prst="ellipse">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658" name="Google Shape;658;p25"/>
          <p:cNvPicPr preferRelativeResize="0"/>
          <p:nvPr/>
        </p:nvPicPr>
        <p:blipFill>
          <a:blip r:embed="rId2">
            <a:alphaModFix/>
          </a:blip>
          <a:stretch>
            <a:fillRect/>
          </a:stretch>
        </p:blipFill>
        <p:spPr>
          <a:xfrm flipH="1">
            <a:off x="119712" y="4656775"/>
            <a:ext cx="756950" cy="364450"/>
          </a:xfrm>
          <a:prstGeom prst="rect">
            <a:avLst/>
          </a:prstGeom>
          <a:noFill/>
          <a:ln>
            <a:noFill/>
          </a:ln>
        </p:spPr>
      </p:pic>
      <p:cxnSp>
        <p:nvCxnSpPr>
          <p:cNvPr id="659" name="Google Shape;659;p25"/>
          <p:cNvCxnSpPr/>
          <p:nvPr/>
        </p:nvCxnSpPr>
        <p:spPr>
          <a:xfrm rot="10800000">
            <a:off x="1080750" y="4839000"/>
            <a:ext cx="7513200" cy="0"/>
          </a:xfrm>
          <a:prstGeom prst="straightConnector1">
            <a:avLst/>
          </a:prstGeom>
          <a:noFill/>
          <a:ln cap="flat" cmpd="sng" w="9525">
            <a:solidFill>
              <a:schemeClr val="lt2"/>
            </a:solidFill>
            <a:prstDash val="solid"/>
            <a:round/>
            <a:headEnd len="med" w="med" type="none"/>
            <a:tailEnd len="med" w="med" type="none"/>
          </a:ln>
        </p:spPr>
      </p:cxnSp>
      <p:grpSp>
        <p:nvGrpSpPr>
          <p:cNvPr id="660" name="Google Shape;660;p25"/>
          <p:cNvGrpSpPr/>
          <p:nvPr/>
        </p:nvGrpSpPr>
        <p:grpSpPr>
          <a:xfrm>
            <a:off x="8775214" y="4714427"/>
            <a:ext cx="249077" cy="249130"/>
            <a:chOff x="14100350" y="881425"/>
            <a:chExt cx="2338750" cy="2339250"/>
          </a:xfrm>
        </p:grpSpPr>
        <p:sp>
          <p:nvSpPr>
            <p:cNvPr id="661" name="Google Shape;661;p25"/>
            <p:cNvSpPr/>
            <p:nvPr/>
          </p:nvSpPr>
          <p:spPr>
            <a:xfrm>
              <a:off x="14100350" y="2045225"/>
              <a:ext cx="1128550" cy="612950"/>
            </a:xfrm>
            <a:custGeom>
              <a:rect b="b" l="l" r="r" t="t"/>
              <a:pathLst>
                <a:path extrusionOk="0" h="24518" w="45142">
                  <a:moveTo>
                    <a:pt x="45142" y="1"/>
                  </a:moveTo>
                  <a:lnTo>
                    <a:pt x="17097" y="4638"/>
                  </a:lnTo>
                  <a:lnTo>
                    <a:pt x="0" y="7461"/>
                  </a:lnTo>
                  <a:cubicBezTo>
                    <a:pt x="988" y="13630"/>
                    <a:pt x="3145" y="19376"/>
                    <a:pt x="6230" y="24517"/>
                  </a:cubicBezTo>
                  <a:lnTo>
                    <a:pt x="21089" y="15162"/>
                  </a:lnTo>
                  <a:lnTo>
                    <a:pt x="4514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25"/>
            <p:cNvSpPr/>
            <p:nvPr/>
          </p:nvSpPr>
          <p:spPr>
            <a:xfrm>
              <a:off x="14553475" y="2045725"/>
              <a:ext cx="675425" cy="1145700"/>
            </a:xfrm>
            <a:custGeom>
              <a:rect b="b" l="l" r="r" t="t"/>
              <a:pathLst>
                <a:path extrusionOk="0" h="45828" w="27017">
                  <a:moveTo>
                    <a:pt x="27017" y="1"/>
                  </a:moveTo>
                  <a:lnTo>
                    <a:pt x="10464" y="23106"/>
                  </a:lnTo>
                  <a:lnTo>
                    <a:pt x="0" y="37723"/>
                  </a:lnTo>
                  <a:cubicBezTo>
                    <a:pt x="4879" y="41433"/>
                    <a:pt x="10505" y="44235"/>
                    <a:pt x="16613" y="45828"/>
                  </a:cubicBezTo>
                  <a:lnTo>
                    <a:pt x="20726" y="27703"/>
                  </a:lnTo>
                  <a:lnTo>
                    <a:pt x="2701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25"/>
            <p:cNvSpPr/>
            <p:nvPr/>
          </p:nvSpPr>
          <p:spPr>
            <a:xfrm>
              <a:off x="15229400" y="2045225"/>
              <a:ext cx="1195100" cy="710225"/>
            </a:xfrm>
            <a:custGeom>
              <a:rect b="b" l="l" r="r" t="t"/>
              <a:pathLst>
                <a:path extrusionOk="0" h="28409" w="47804">
                  <a:moveTo>
                    <a:pt x="0" y="1"/>
                  </a:moveTo>
                  <a:lnTo>
                    <a:pt x="23105" y="16574"/>
                  </a:lnTo>
                  <a:lnTo>
                    <a:pt x="39618" y="28408"/>
                  </a:lnTo>
                  <a:cubicBezTo>
                    <a:pt x="43468" y="23267"/>
                    <a:pt x="46291" y="17320"/>
                    <a:pt x="47803" y="10888"/>
                  </a:cubicBezTo>
                  <a:lnTo>
                    <a:pt x="27702" y="6311"/>
                  </a:lnTo>
                  <a:lnTo>
                    <a:pt x="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25"/>
            <p:cNvSpPr/>
            <p:nvPr/>
          </p:nvSpPr>
          <p:spPr>
            <a:xfrm>
              <a:off x="15228875" y="2045225"/>
              <a:ext cx="643200" cy="1175450"/>
            </a:xfrm>
            <a:custGeom>
              <a:rect b="b" l="l" r="r" t="t"/>
              <a:pathLst>
                <a:path extrusionOk="0" h="47018" w="25728">
                  <a:moveTo>
                    <a:pt x="1" y="1"/>
                  </a:moveTo>
                  <a:lnTo>
                    <a:pt x="4638" y="28066"/>
                  </a:lnTo>
                  <a:lnTo>
                    <a:pt x="7783" y="47017"/>
                  </a:lnTo>
                  <a:cubicBezTo>
                    <a:pt x="14255" y="46191"/>
                    <a:pt x="20344" y="44054"/>
                    <a:pt x="25727" y="40868"/>
                  </a:cubicBezTo>
                  <a:lnTo>
                    <a:pt x="15162" y="24074"/>
                  </a:ln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25"/>
            <p:cNvSpPr/>
            <p:nvPr/>
          </p:nvSpPr>
          <p:spPr>
            <a:xfrm>
              <a:off x="14609925" y="883425"/>
              <a:ext cx="619500" cy="1161825"/>
            </a:xfrm>
            <a:custGeom>
              <a:rect b="b" l="l" r="r" t="t"/>
              <a:pathLst>
                <a:path extrusionOk="0" h="46473" w="24780">
                  <a:moveTo>
                    <a:pt x="17097" y="1"/>
                  </a:moveTo>
                  <a:cubicBezTo>
                    <a:pt x="10868" y="1251"/>
                    <a:pt x="5081" y="3710"/>
                    <a:pt x="0" y="7138"/>
                  </a:cubicBezTo>
                  <a:lnTo>
                    <a:pt x="9618" y="22420"/>
                  </a:lnTo>
                  <a:lnTo>
                    <a:pt x="24779" y="46473"/>
                  </a:lnTo>
                  <a:lnTo>
                    <a:pt x="20142" y="18428"/>
                  </a:lnTo>
                  <a:lnTo>
                    <a:pt x="1709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25"/>
            <p:cNvSpPr/>
            <p:nvPr/>
          </p:nvSpPr>
          <p:spPr>
            <a:xfrm>
              <a:off x="14113450" y="1375375"/>
              <a:ext cx="1115975" cy="670375"/>
            </a:xfrm>
            <a:custGeom>
              <a:rect b="b" l="l" r="r" t="t"/>
              <a:pathLst>
                <a:path extrusionOk="0" h="26815" w="44639">
                  <a:moveTo>
                    <a:pt x="7218" y="0"/>
                  </a:moveTo>
                  <a:cubicBezTo>
                    <a:pt x="3811" y="4940"/>
                    <a:pt x="1311" y="10585"/>
                    <a:pt x="0" y="16654"/>
                  </a:cubicBezTo>
                  <a:lnTo>
                    <a:pt x="16916" y="20504"/>
                  </a:lnTo>
                  <a:lnTo>
                    <a:pt x="44638" y="26815"/>
                  </a:lnTo>
                  <a:lnTo>
                    <a:pt x="21533" y="10242"/>
                  </a:lnTo>
                  <a:lnTo>
                    <a:pt x="721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25"/>
            <p:cNvSpPr/>
            <p:nvPr/>
          </p:nvSpPr>
          <p:spPr>
            <a:xfrm>
              <a:off x="15228875" y="1395025"/>
              <a:ext cx="1210225" cy="650225"/>
            </a:xfrm>
            <a:custGeom>
              <a:rect b="b" l="l" r="r" t="t"/>
              <a:pathLst>
                <a:path extrusionOk="0" h="26009" w="48409">
                  <a:moveTo>
                    <a:pt x="41312" y="1"/>
                  </a:moveTo>
                  <a:lnTo>
                    <a:pt x="24074" y="10868"/>
                  </a:lnTo>
                  <a:lnTo>
                    <a:pt x="1" y="26009"/>
                  </a:lnTo>
                  <a:lnTo>
                    <a:pt x="1" y="26009"/>
                  </a:lnTo>
                  <a:lnTo>
                    <a:pt x="28066" y="21392"/>
                  </a:lnTo>
                  <a:lnTo>
                    <a:pt x="48409" y="18025"/>
                  </a:lnTo>
                  <a:cubicBezTo>
                    <a:pt x="47300" y="11472"/>
                    <a:pt x="44840" y="5363"/>
                    <a:pt x="4131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25"/>
            <p:cNvSpPr/>
            <p:nvPr/>
          </p:nvSpPr>
          <p:spPr>
            <a:xfrm>
              <a:off x="15229400" y="881425"/>
              <a:ext cx="704150" cy="1163825"/>
            </a:xfrm>
            <a:custGeom>
              <a:rect b="b" l="l" r="r" t="t"/>
              <a:pathLst>
                <a:path extrusionOk="0" h="46553" w="28166">
                  <a:moveTo>
                    <a:pt x="10585" y="0"/>
                  </a:moveTo>
                  <a:lnTo>
                    <a:pt x="6290" y="18851"/>
                  </a:lnTo>
                  <a:lnTo>
                    <a:pt x="0" y="46553"/>
                  </a:lnTo>
                  <a:lnTo>
                    <a:pt x="16553" y="23448"/>
                  </a:lnTo>
                  <a:lnTo>
                    <a:pt x="28166" y="7258"/>
                  </a:lnTo>
                  <a:cubicBezTo>
                    <a:pt x="22944" y="3730"/>
                    <a:pt x="16996" y="1230"/>
                    <a:pt x="1058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9" name="Google Shape;669;p2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9_2">
    <p:spTree>
      <p:nvGrpSpPr>
        <p:cNvPr id="670" name="Shape 670"/>
        <p:cNvGrpSpPr/>
        <p:nvPr/>
      </p:nvGrpSpPr>
      <p:grpSpPr>
        <a:xfrm>
          <a:off x="0" y="0"/>
          <a:ext cx="0" cy="0"/>
          <a:chOff x="0" y="0"/>
          <a:chExt cx="0" cy="0"/>
        </a:xfrm>
      </p:grpSpPr>
      <p:sp>
        <p:nvSpPr>
          <p:cNvPr id="671" name="Google Shape;671;p26"/>
          <p:cNvSpPr txBox="1"/>
          <p:nvPr>
            <p:ph type="title"/>
          </p:nvPr>
        </p:nvSpPr>
        <p:spPr>
          <a:xfrm>
            <a:off x="710125" y="494700"/>
            <a:ext cx="7723800" cy="582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200"/>
              <a:buNone/>
              <a:defRPr sz="28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672" name="Google Shape;672;p26"/>
          <p:cNvSpPr txBox="1"/>
          <p:nvPr>
            <p:ph idx="1" type="subTitle"/>
          </p:nvPr>
        </p:nvSpPr>
        <p:spPr>
          <a:xfrm>
            <a:off x="5290175" y="1696135"/>
            <a:ext cx="2305500" cy="364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600"/>
              <a:buNone/>
              <a:defRPr sz="1600"/>
            </a:lvl1pPr>
            <a:lvl2pPr lvl="1" rtl="0" algn="r">
              <a:spcBef>
                <a:spcPts val="0"/>
              </a:spcBef>
              <a:spcAft>
                <a:spcPts val="0"/>
              </a:spcAft>
              <a:buClr>
                <a:schemeClr val="dk1"/>
              </a:buClr>
              <a:buSzPts val="1600"/>
              <a:buNone/>
              <a:defRPr>
                <a:solidFill>
                  <a:schemeClr val="dk1"/>
                </a:solidFill>
              </a:defRPr>
            </a:lvl2pPr>
            <a:lvl3pPr lvl="2" rtl="0" algn="r">
              <a:spcBef>
                <a:spcPts val="0"/>
              </a:spcBef>
              <a:spcAft>
                <a:spcPts val="0"/>
              </a:spcAft>
              <a:buClr>
                <a:schemeClr val="dk1"/>
              </a:buClr>
              <a:buSzPts val="1600"/>
              <a:buNone/>
              <a:defRPr>
                <a:solidFill>
                  <a:schemeClr val="dk1"/>
                </a:solidFill>
              </a:defRPr>
            </a:lvl3pPr>
            <a:lvl4pPr lvl="3" rtl="0" algn="r">
              <a:spcBef>
                <a:spcPts val="0"/>
              </a:spcBef>
              <a:spcAft>
                <a:spcPts val="0"/>
              </a:spcAft>
              <a:buClr>
                <a:schemeClr val="dk1"/>
              </a:buClr>
              <a:buSzPts val="1600"/>
              <a:buNone/>
              <a:defRPr>
                <a:solidFill>
                  <a:schemeClr val="dk1"/>
                </a:solidFill>
              </a:defRPr>
            </a:lvl4pPr>
            <a:lvl5pPr lvl="4" rtl="0" algn="r">
              <a:spcBef>
                <a:spcPts val="0"/>
              </a:spcBef>
              <a:spcAft>
                <a:spcPts val="0"/>
              </a:spcAft>
              <a:buClr>
                <a:schemeClr val="dk1"/>
              </a:buClr>
              <a:buSzPts val="1600"/>
              <a:buNone/>
              <a:defRPr>
                <a:solidFill>
                  <a:schemeClr val="dk1"/>
                </a:solidFill>
              </a:defRPr>
            </a:lvl5pPr>
            <a:lvl6pPr lvl="5" rtl="0" algn="r">
              <a:spcBef>
                <a:spcPts val="0"/>
              </a:spcBef>
              <a:spcAft>
                <a:spcPts val="0"/>
              </a:spcAft>
              <a:buClr>
                <a:schemeClr val="dk1"/>
              </a:buClr>
              <a:buSzPts val="1600"/>
              <a:buNone/>
              <a:defRPr>
                <a:solidFill>
                  <a:schemeClr val="dk1"/>
                </a:solidFill>
              </a:defRPr>
            </a:lvl6pPr>
            <a:lvl7pPr lvl="6" rtl="0" algn="r">
              <a:spcBef>
                <a:spcPts val="0"/>
              </a:spcBef>
              <a:spcAft>
                <a:spcPts val="0"/>
              </a:spcAft>
              <a:buClr>
                <a:schemeClr val="dk1"/>
              </a:buClr>
              <a:buSzPts val="1600"/>
              <a:buNone/>
              <a:defRPr>
                <a:solidFill>
                  <a:schemeClr val="dk1"/>
                </a:solidFill>
              </a:defRPr>
            </a:lvl7pPr>
            <a:lvl8pPr lvl="7" rtl="0" algn="r">
              <a:spcBef>
                <a:spcPts val="0"/>
              </a:spcBef>
              <a:spcAft>
                <a:spcPts val="0"/>
              </a:spcAft>
              <a:buClr>
                <a:schemeClr val="dk1"/>
              </a:buClr>
              <a:buSzPts val="1600"/>
              <a:buNone/>
              <a:defRPr>
                <a:solidFill>
                  <a:schemeClr val="dk1"/>
                </a:solidFill>
              </a:defRPr>
            </a:lvl8pPr>
            <a:lvl9pPr lvl="8" rtl="0" algn="r">
              <a:spcBef>
                <a:spcPts val="0"/>
              </a:spcBef>
              <a:spcAft>
                <a:spcPts val="0"/>
              </a:spcAft>
              <a:buClr>
                <a:schemeClr val="dk1"/>
              </a:buClr>
              <a:buSzPts val="1600"/>
              <a:buNone/>
              <a:defRPr>
                <a:solidFill>
                  <a:schemeClr val="dk1"/>
                </a:solidFill>
              </a:defRPr>
            </a:lvl9pPr>
          </a:lstStyle>
          <a:p/>
        </p:txBody>
      </p:sp>
      <p:sp>
        <p:nvSpPr>
          <p:cNvPr id="673" name="Google Shape;673;p26"/>
          <p:cNvSpPr txBox="1"/>
          <p:nvPr>
            <p:ph idx="2" type="subTitle"/>
          </p:nvPr>
        </p:nvSpPr>
        <p:spPr>
          <a:xfrm>
            <a:off x="5290175" y="1463244"/>
            <a:ext cx="2305500" cy="3627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dk1"/>
              </a:buClr>
              <a:buSzPts val="2000"/>
              <a:buNone/>
              <a:defRPr sz="2000">
                <a:latin typeface="Cairo SemiBold"/>
                <a:ea typeface="Cairo SemiBold"/>
                <a:cs typeface="Cairo SemiBold"/>
                <a:sym typeface="Cairo SemiBold"/>
              </a:defRPr>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sp>
        <p:nvSpPr>
          <p:cNvPr id="674" name="Google Shape;674;p26"/>
          <p:cNvSpPr txBox="1"/>
          <p:nvPr>
            <p:ph hasCustomPrompt="1" idx="3" type="title"/>
          </p:nvPr>
        </p:nvSpPr>
        <p:spPr>
          <a:xfrm>
            <a:off x="1548375" y="1454850"/>
            <a:ext cx="3480600" cy="600300"/>
          </a:xfrm>
          <a:prstGeom prst="rect">
            <a:avLst/>
          </a:prstGeom>
          <a:noFill/>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None/>
              <a:defRPr sz="4000">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675" name="Google Shape;675;p26"/>
          <p:cNvSpPr txBox="1"/>
          <p:nvPr>
            <p:ph idx="4" type="subTitle"/>
          </p:nvPr>
        </p:nvSpPr>
        <p:spPr>
          <a:xfrm>
            <a:off x="5290175" y="2842951"/>
            <a:ext cx="2305500" cy="364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600"/>
              <a:buNone/>
              <a:defRPr sz="1600"/>
            </a:lvl1pPr>
            <a:lvl2pPr lvl="1" rtl="0" algn="r">
              <a:spcBef>
                <a:spcPts val="0"/>
              </a:spcBef>
              <a:spcAft>
                <a:spcPts val="0"/>
              </a:spcAft>
              <a:buClr>
                <a:schemeClr val="dk1"/>
              </a:buClr>
              <a:buSzPts val="1600"/>
              <a:buNone/>
              <a:defRPr>
                <a:solidFill>
                  <a:schemeClr val="dk1"/>
                </a:solidFill>
              </a:defRPr>
            </a:lvl2pPr>
            <a:lvl3pPr lvl="2" rtl="0" algn="r">
              <a:spcBef>
                <a:spcPts val="0"/>
              </a:spcBef>
              <a:spcAft>
                <a:spcPts val="0"/>
              </a:spcAft>
              <a:buClr>
                <a:schemeClr val="dk1"/>
              </a:buClr>
              <a:buSzPts val="1600"/>
              <a:buNone/>
              <a:defRPr>
                <a:solidFill>
                  <a:schemeClr val="dk1"/>
                </a:solidFill>
              </a:defRPr>
            </a:lvl3pPr>
            <a:lvl4pPr lvl="3" rtl="0" algn="r">
              <a:spcBef>
                <a:spcPts val="0"/>
              </a:spcBef>
              <a:spcAft>
                <a:spcPts val="0"/>
              </a:spcAft>
              <a:buClr>
                <a:schemeClr val="dk1"/>
              </a:buClr>
              <a:buSzPts val="1600"/>
              <a:buNone/>
              <a:defRPr>
                <a:solidFill>
                  <a:schemeClr val="dk1"/>
                </a:solidFill>
              </a:defRPr>
            </a:lvl4pPr>
            <a:lvl5pPr lvl="4" rtl="0" algn="r">
              <a:spcBef>
                <a:spcPts val="0"/>
              </a:spcBef>
              <a:spcAft>
                <a:spcPts val="0"/>
              </a:spcAft>
              <a:buClr>
                <a:schemeClr val="dk1"/>
              </a:buClr>
              <a:buSzPts val="1600"/>
              <a:buNone/>
              <a:defRPr>
                <a:solidFill>
                  <a:schemeClr val="dk1"/>
                </a:solidFill>
              </a:defRPr>
            </a:lvl5pPr>
            <a:lvl6pPr lvl="5" rtl="0" algn="r">
              <a:spcBef>
                <a:spcPts val="0"/>
              </a:spcBef>
              <a:spcAft>
                <a:spcPts val="0"/>
              </a:spcAft>
              <a:buClr>
                <a:schemeClr val="dk1"/>
              </a:buClr>
              <a:buSzPts val="1600"/>
              <a:buNone/>
              <a:defRPr>
                <a:solidFill>
                  <a:schemeClr val="dk1"/>
                </a:solidFill>
              </a:defRPr>
            </a:lvl6pPr>
            <a:lvl7pPr lvl="6" rtl="0" algn="r">
              <a:spcBef>
                <a:spcPts val="0"/>
              </a:spcBef>
              <a:spcAft>
                <a:spcPts val="0"/>
              </a:spcAft>
              <a:buClr>
                <a:schemeClr val="dk1"/>
              </a:buClr>
              <a:buSzPts val="1600"/>
              <a:buNone/>
              <a:defRPr>
                <a:solidFill>
                  <a:schemeClr val="dk1"/>
                </a:solidFill>
              </a:defRPr>
            </a:lvl7pPr>
            <a:lvl8pPr lvl="7" rtl="0" algn="r">
              <a:spcBef>
                <a:spcPts val="0"/>
              </a:spcBef>
              <a:spcAft>
                <a:spcPts val="0"/>
              </a:spcAft>
              <a:buClr>
                <a:schemeClr val="dk1"/>
              </a:buClr>
              <a:buSzPts val="1600"/>
              <a:buNone/>
              <a:defRPr>
                <a:solidFill>
                  <a:schemeClr val="dk1"/>
                </a:solidFill>
              </a:defRPr>
            </a:lvl8pPr>
            <a:lvl9pPr lvl="8" rtl="0" algn="r">
              <a:spcBef>
                <a:spcPts val="0"/>
              </a:spcBef>
              <a:spcAft>
                <a:spcPts val="0"/>
              </a:spcAft>
              <a:buClr>
                <a:schemeClr val="dk1"/>
              </a:buClr>
              <a:buSzPts val="1600"/>
              <a:buNone/>
              <a:defRPr>
                <a:solidFill>
                  <a:schemeClr val="dk1"/>
                </a:solidFill>
              </a:defRPr>
            </a:lvl9pPr>
          </a:lstStyle>
          <a:p/>
        </p:txBody>
      </p:sp>
      <p:sp>
        <p:nvSpPr>
          <p:cNvPr id="676" name="Google Shape;676;p26"/>
          <p:cNvSpPr txBox="1"/>
          <p:nvPr>
            <p:ph idx="5" type="subTitle"/>
          </p:nvPr>
        </p:nvSpPr>
        <p:spPr>
          <a:xfrm>
            <a:off x="5290175" y="2610050"/>
            <a:ext cx="2305500" cy="3627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dk1"/>
              </a:buClr>
              <a:buSzPts val="2000"/>
              <a:buNone/>
              <a:defRPr sz="2000">
                <a:latin typeface="Cairo SemiBold"/>
                <a:ea typeface="Cairo SemiBold"/>
                <a:cs typeface="Cairo SemiBold"/>
                <a:sym typeface="Cairo SemiBold"/>
              </a:defRPr>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sp>
        <p:nvSpPr>
          <p:cNvPr id="677" name="Google Shape;677;p26"/>
          <p:cNvSpPr txBox="1"/>
          <p:nvPr>
            <p:ph hasCustomPrompt="1" idx="6" type="title"/>
          </p:nvPr>
        </p:nvSpPr>
        <p:spPr>
          <a:xfrm>
            <a:off x="1548375" y="2602440"/>
            <a:ext cx="3480600" cy="600300"/>
          </a:xfrm>
          <a:prstGeom prst="rect">
            <a:avLst/>
          </a:prstGeom>
          <a:noFill/>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None/>
              <a:defRPr sz="4000">
                <a:solidFill>
                  <a:schemeClr val="accent2"/>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678" name="Google Shape;678;p26"/>
          <p:cNvSpPr txBox="1"/>
          <p:nvPr>
            <p:ph idx="7" type="subTitle"/>
          </p:nvPr>
        </p:nvSpPr>
        <p:spPr>
          <a:xfrm>
            <a:off x="5290175" y="3989766"/>
            <a:ext cx="2305500" cy="364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600"/>
              <a:buNone/>
              <a:defRPr sz="1600"/>
            </a:lvl1pPr>
            <a:lvl2pPr lvl="1" rtl="0" algn="r">
              <a:spcBef>
                <a:spcPts val="0"/>
              </a:spcBef>
              <a:spcAft>
                <a:spcPts val="0"/>
              </a:spcAft>
              <a:buClr>
                <a:schemeClr val="dk1"/>
              </a:buClr>
              <a:buSzPts val="1600"/>
              <a:buNone/>
              <a:defRPr>
                <a:solidFill>
                  <a:schemeClr val="dk1"/>
                </a:solidFill>
              </a:defRPr>
            </a:lvl2pPr>
            <a:lvl3pPr lvl="2" rtl="0" algn="r">
              <a:spcBef>
                <a:spcPts val="0"/>
              </a:spcBef>
              <a:spcAft>
                <a:spcPts val="0"/>
              </a:spcAft>
              <a:buClr>
                <a:schemeClr val="dk1"/>
              </a:buClr>
              <a:buSzPts val="1600"/>
              <a:buNone/>
              <a:defRPr>
                <a:solidFill>
                  <a:schemeClr val="dk1"/>
                </a:solidFill>
              </a:defRPr>
            </a:lvl3pPr>
            <a:lvl4pPr lvl="3" rtl="0" algn="r">
              <a:spcBef>
                <a:spcPts val="0"/>
              </a:spcBef>
              <a:spcAft>
                <a:spcPts val="0"/>
              </a:spcAft>
              <a:buClr>
                <a:schemeClr val="dk1"/>
              </a:buClr>
              <a:buSzPts val="1600"/>
              <a:buNone/>
              <a:defRPr>
                <a:solidFill>
                  <a:schemeClr val="dk1"/>
                </a:solidFill>
              </a:defRPr>
            </a:lvl4pPr>
            <a:lvl5pPr lvl="4" rtl="0" algn="r">
              <a:spcBef>
                <a:spcPts val="0"/>
              </a:spcBef>
              <a:spcAft>
                <a:spcPts val="0"/>
              </a:spcAft>
              <a:buClr>
                <a:schemeClr val="dk1"/>
              </a:buClr>
              <a:buSzPts val="1600"/>
              <a:buNone/>
              <a:defRPr>
                <a:solidFill>
                  <a:schemeClr val="dk1"/>
                </a:solidFill>
              </a:defRPr>
            </a:lvl5pPr>
            <a:lvl6pPr lvl="5" rtl="0" algn="r">
              <a:spcBef>
                <a:spcPts val="0"/>
              </a:spcBef>
              <a:spcAft>
                <a:spcPts val="0"/>
              </a:spcAft>
              <a:buClr>
                <a:schemeClr val="dk1"/>
              </a:buClr>
              <a:buSzPts val="1600"/>
              <a:buNone/>
              <a:defRPr>
                <a:solidFill>
                  <a:schemeClr val="dk1"/>
                </a:solidFill>
              </a:defRPr>
            </a:lvl6pPr>
            <a:lvl7pPr lvl="6" rtl="0" algn="r">
              <a:spcBef>
                <a:spcPts val="0"/>
              </a:spcBef>
              <a:spcAft>
                <a:spcPts val="0"/>
              </a:spcAft>
              <a:buClr>
                <a:schemeClr val="dk1"/>
              </a:buClr>
              <a:buSzPts val="1600"/>
              <a:buNone/>
              <a:defRPr>
                <a:solidFill>
                  <a:schemeClr val="dk1"/>
                </a:solidFill>
              </a:defRPr>
            </a:lvl7pPr>
            <a:lvl8pPr lvl="7" rtl="0" algn="r">
              <a:spcBef>
                <a:spcPts val="0"/>
              </a:spcBef>
              <a:spcAft>
                <a:spcPts val="0"/>
              </a:spcAft>
              <a:buClr>
                <a:schemeClr val="dk1"/>
              </a:buClr>
              <a:buSzPts val="1600"/>
              <a:buNone/>
              <a:defRPr>
                <a:solidFill>
                  <a:schemeClr val="dk1"/>
                </a:solidFill>
              </a:defRPr>
            </a:lvl8pPr>
            <a:lvl9pPr lvl="8" rtl="0" algn="r">
              <a:spcBef>
                <a:spcPts val="0"/>
              </a:spcBef>
              <a:spcAft>
                <a:spcPts val="0"/>
              </a:spcAft>
              <a:buClr>
                <a:schemeClr val="dk1"/>
              </a:buClr>
              <a:buSzPts val="1600"/>
              <a:buNone/>
              <a:defRPr>
                <a:solidFill>
                  <a:schemeClr val="dk1"/>
                </a:solidFill>
              </a:defRPr>
            </a:lvl9pPr>
          </a:lstStyle>
          <a:p/>
        </p:txBody>
      </p:sp>
      <p:sp>
        <p:nvSpPr>
          <p:cNvPr id="679" name="Google Shape;679;p26"/>
          <p:cNvSpPr txBox="1"/>
          <p:nvPr>
            <p:ph idx="8" type="subTitle"/>
          </p:nvPr>
        </p:nvSpPr>
        <p:spPr>
          <a:xfrm>
            <a:off x="5290175" y="3756875"/>
            <a:ext cx="2305500" cy="3627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dk1"/>
              </a:buClr>
              <a:buSzPts val="2000"/>
              <a:buNone/>
              <a:defRPr sz="2000">
                <a:latin typeface="Cairo SemiBold"/>
                <a:ea typeface="Cairo SemiBold"/>
                <a:cs typeface="Cairo SemiBold"/>
                <a:sym typeface="Cairo SemiBold"/>
              </a:defRPr>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sp>
        <p:nvSpPr>
          <p:cNvPr id="680" name="Google Shape;680;p26"/>
          <p:cNvSpPr txBox="1"/>
          <p:nvPr>
            <p:ph hasCustomPrompt="1" idx="9" type="title"/>
          </p:nvPr>
        </p:nvSpPr>
        <p:spPr>
          <a:xfrm>
            <a:off x="1548375" y="3748475"/>
            <a:ext cx="3480600" cy="600300"/>
          </a:xfrm>
          <a:prstGeom prst="rect">
            <a:avLst/>
          </a:prstGeom>
          <a:noFill/>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None/>
              <a:defRPr sz="4000">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pic>
        <p:nvPicPr>
          <p:cNvPr id="681" name="Google Shape;681;p26"/>
          <p:cNvPicPr preferRelativeResize="0"/>
          <p:nvPr/>
        </p:nvPicPr>
        <p:blipFill>
          <a:blip r:embed="rId2">
            <a:alphaModFix/>
          </a:blip>
          <a:stretch>
            <a:fillRect/>
          </a:stretch>
        </p:blipFill>
        <p:spPr>
          <a:xfrm>
            <a:off x="8267341" y="119725"/>
            <a:ext cx="756950" cy="364450"/>
          </a:xfrm>
          <a:prstGeom prst="rect">
            <a:avLst/>
          </a:prstGeom>
          <a:noFill/>
          <a:ln>
            <a:noFill/>
          </a:ln>
        </p:spPr>
      </p:pic>
      <p:cxnSp>
        <p:nvCxnSpPr>
          <p:cNvPr id="682" name="Google Shape;682;p26"/>
          <p:cNvCxnSpPr/>
          <p:nvPr/>
        </p:nvCxnSpPr>
        <p:spPr>
          <a:xfrm>
            <a:off x="550053" y="301950"/>
            <a:ext cx="7513200" cy="0"/>
          </a:xfrm>
          <a:prstGeom prst="straightConnector1">
            <a:avLst/>
          </a:prstGeom>
          <a:noFill/>
          <a:ln cap="flat" cmpd="sng" w="9525">
            <a:solidFill>
              <a:schemeClr val="lt2"/>
            </a:solidFill>
            <a:prstDash val="solid"/>
            <a:round/>
            <a:headEnd len="med" w="med" type="none"/>
            <a:tailEnd len="med" w="med" type="none"/>
          </a:ln>
        </p:spPr>
      </p:cxnSp>
      <p:grpSp>
        <p:nvGrpSpPr>
          <p:cNvPr id="683" name="Google Shape;683;p26"/>
          <p:cNvGrpSpPr/>
          <p:nvPr/>
        </p:nvGrpSpPr>
        <p:grpSpPr>
          <a:xfrm flipH="1">
            <a:off x="119712" y="177377"/>
            <a:ext cx="249077" cy="249130"/>
            <a:chOff x="14100350" y="881425"/>
            <a:chExt cx="2338750" cy="2339250"/>
          </a:xfrm>
        </p:grpSpPr>
        <p:sp>
          <p:nvSpPr>
            <p:cNvPr id="684" name="Google Shape;684;p26"/>
            <p:cNvSpPr/>
            <p:nvPr/>
          </p:nvSpPr>
          <p:spPr>
            <a:xfrm>
              <a:off x="14100350" y="2045225"/>
              <a:ext cx="1128550" cy="612950"/>
            </a:xfrm>
            <a:custGeom>
              <a:rect b="b" l="l" r="r" t="t"/>
              <a:pathLst>
                <a:path extrusionOk="0" h="24518" w="45142">
                  <a:moveTo>
                    <a:pt x="45142" y="1"/>
                  </a:moveTo>
                  <a:lnTo>
                    <a:pt x="17097" y="4638"/>
                  </a:lnTo>
                  <a:lnTo>
                    <a:pt x="0" y="7461"/>
                  </a:lnTo>
                  <a:cubicBezTo>
                    <a:pt x="988" y="13630"/>
                    <a:pt x="3145" y="19376"/>
                    <a:pt x="6230" y="24517"/>
                  </a:cubicBezTo>
                  <a:lnTo>
                    <a:pt x="21089" y="15162"/>
                  </a:lnTo>
                  <a:lnTo>
                    <a:pt x="4514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26"/>
            <p:cNvSpPr/>
            <p:nvPr/>
          </p:nvSpPr>
          <p:spPr>
            <a:xfrm>
              <a:off x="14553475" y="2045725"/>
              <a:ext cx="675425" cy="1145700"/>
            </a:xfrm>
            <a:custGeom>
              <a:rect b="b" l="l" r="r" t="t"/>
              <a:pathLst>
                <a:path extrusionOk="0" h="45828" w="27017">
                  <a:moveTo>
                    <a:pt x="27017" y="1"/>
                  </a:moveTo>
                  <a:lnTo>
                    <a:pt x="10464" y="23106"/>
                  </a:lnTo>
                  <a:lnTo>
                    <a:pt x="0" y="37723"/>
                  </a:lnTo>
                  <a:cubicBezTo>
                    <a:pt x="4879" y="41433"/>
                    <a:pt x="10505" y="44235"/>
                    <a:pt x="16613" y="45828"/>
                  </a:cubicBezTo>
                  <a:lnTo>
                    <a:pt x="20726" y="27703"/>
                  </a:lnTo>
                  <a:lnTo>
                    <a:pt x="2701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26"/>
            <p:cNvSpPr/>
            <p:nvPr/>
          </p:nvSpPr>
          <p:spPr>
            <a:xfrm>
              <a:off x="15229400" y="2045225"/>
              <a:ext cx="1195100" cy="710225"/>
            </a:xfrm>
            <a:custGeom>
              <a:rect b="b" l="l" r="r" t="t"/>
              <a:pathLst>
                <a:path extrusionOk="0" h="28409" w="47804">
                  <a:moveTo>
                    <a:pt x="0" y="1"/>
                  </a:moveTo>
                  <a:lnTo>
                    <a:pt x="23105" y="16574"/>
                  </a:lnTo>
                  <a:lnTo>
                    <a:pt x="39618" y="28408"/>
                  </a:lnTo>
                  <a:cubicBezTo>
                    <a:pt x="43468" y="23267"/>
                    <a:pt x="46291" y="17320"/>
                    <a:pt x="47803" y="10888"/>
                  </a:cubicBezTo>
                  <a:lnTo>
                    <a:pt x="27702" y="6311"/>
                  </a:lnTo>
                  <a:lnTo>
                    <a:pt x="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26"/>
            <p:cNvSpPr/>
            <p:nvPr/>
          </p:nvSpPr>
          <p:spPr>
            <a:xfrm>
              <a:off x="15228875" y="2045225"/>
              <a:ext cx="643200" cy="1175450"/>
            </a:xfrm>
            <a:custGeom>
              <a:rect b="b" l="l" r="r" t="t"/>
              <a:pathLst>
                <a:path extrusionOk="0" h="47018" w="25728">
                  <a:moveTo>
                    <a:pt x="1" y="1"/>
                  </a:moveTo>
                  <a:lnTo>
                    <a:pt x="4638" y="28066"/>
                  </a:lnTo>
                  <a:lnTo>
                    <a:pt x="7783" y="47017"/>
                  </a:lnTo>
                  <a:cubicBezTo>
                    <a:pt x="14255" y="46191"/>
                    <a:pt x="20344" y="44054"/>
                    <a:pt x="25727" y="40868"/>
                  </a:cubicBezTo>
                  <a:lnTo>
                    <a:pt x="15162" y="24074"/>
                  </a:ln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26"/>
            <p:cNvSpPr/>
            <p:nvPr/>
          </p:nvSpPr>
          <p:spPr>
            <a:xfrm>
              <a:off x="14609925" y="883425"/>
              <a:ext cx="619500" cy="1161825"/>
            </a:xfrm>
            <a:custGeom>
              <a:rect b="b" l="l" r="r" t="t"/>
              <a:pathLst>
                <a:path extrusionOk="0" h="46473" w="24780">
                  <a:moveTo>
                    <a:pt x="17097" y="1"/>
                  </a:moveTo>
                  <a:cubicBezTo>
                    <a:pt x="10868" y="1251"/>
                    <a:pt x="5081" y="3710"/>
                    <a:pt x="0" y="7138"/>
                  </a:cubicBezTo>
                  <a:lnTo>
                    <a:pt x="9618" y="22420"/>
                  </a:lnTo>
                  <a:lnTo>
                    <a:pt x="24779" y="46473"/>
                  </a:lnTo>
                  <a:lnTo>
                    <a:pt x="20142" y="18428"/>
                  </a:lnTo>
                  <a:lnTo>
                    <a:pt x="1709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26"/>
            <p:cNvSpPr/>
            <p:nvPr/>
          </p:nvSpPr>
          <p:spPr>
            <a:xfrm>
              <a:off x="14113450" y="1375375"/>
              <a:ext cx="1115975" cy="670375"/>
            </a:xfrm>
            <a:custGeom>
              <a:rect b="b" l="l" r="r" t="t"/>
              <a:pathLst>
                <a:path extrusionOk="0" h="26815" w="44639">
                  <a:moveTo>
                    <a:pt x="7218" y="0"/>
                  </a:moveTo>
                  <a:cubicBezTo>
                    <a:pt x="3811" y="4940"/>
                    <a:pt x="1311" y="10585"/>
                    <a:pt x="0" y="16654"/>
                  </a:cubicBezTo>
                  <a:lnTo>
                    <a:pt x="16916" y="20504"/>
                  </a:lnTo>
                  <a:lnTo>
                    <a:pt x="44638" y="26815"/>
                  </a:lnTo>
                  <a:lnTo>
                    <a:pt x="21533" y="10242"/>
                  </a:lnTo>
                  <a:lnTo>
                    <a:pt x="721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26"/>
            <p:cNvSpPr/>
            <p:nvPr/>
          </p:nvSpPr>
          <p:spPr>
            <a:xfrm>
              <a:off x="15228875" y="1395025"/>
              <a:ext cx="1210225" cy="650225"/>
            </a:xfrm>
            <a:custGeom>
              <a:rect b="b" l="l" r="r" t="t"/>
              <a:pathLst>
                <a:path extrusionOk="0" h="26009" w="48409">
                  <a:moveTo>
                    <a:pt x="41312" y="1"/>
                  </a:moveTo>
                  <a:lnTo>
                    <a:pt x="24074" y="10868"/>
                  </a:lnTo>
                  <a:lnTo>
                    <a:pt x="1" y="26009"/>
                  </a:lnTo>
                  <a:lnTo>
                    <a:pt x="1" y="26009"/>
                  </a:lnTo>
                  <a:lnTo>
                    <a:pt x="28066" y="21392"/>
                  </a:lnTo>
                  <a:lnTo>
                    <a:pt x="48409" y="18025"/>
                  </a:lnTo>
                  <a:cubicBezTo>
                    <a:pt x="47300" y="11472"/>
                    <a:pt x="44840" y="5363"/>
                    <a:pt x="4131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26"/>
            <p:cNvSpPr/>
            <p:nvPr/>
          </p:nvSpPr>
          <p:spPr>
            <a:xfrm>
              <a:off x="15229400" y="881425"/>
              <a:ext cx="704150" cy="1163825"/>
            </a:xfrm>
            <a:custGeom>
              <a:rect b="b" l="l" r="r" t="t"/>
              <a:pathLst>
                <a:path extrusionOk="0" h="46553" w="28166">
                  <a:moveTo>
                    <a:pt x="10585" y="0"/>
                  </a:moveTo>
                  <a:lnTo>
                    <a:pt x="6290" y="18851"/>
                  </a:lnTo>
                  <a:lnTo>
                    <a:pt x="0" y="46553"/>
                  </a:lnTo>
                  <a:lnTo>
                    <a:pt x="16553" y="23448"/>
                  </a:lnTo>
                  <a:lnTo>
                    <a:pt x="28166" y="7258"/>
                  </a:lnTo>
                  <a:cubicBezTo>
                    <a:pt x="22944" y="3730"/>
                    <a:pt x="16996" y="1230"/>
                    <a:pt x="1058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692" name="Google Shape;692;p26"/>
          <p:cNvCxnSpPr/>
          <p:nvPr/>
        </p:nvCxnSpPr>
        <p:spPr>
          <a:xfrm rot="10800000">
            <a:off x="1271750" y="4841550"/>
            <a:ext cx="7753800" cy="0"/>
          </a:xfrm>
          <a:prstGeom prst="straightConnector1">
            <a:avLst/>
          </a:prstGeom>
          <a:noFill/>
          <a:ln cap="flat" cmpd="sng" w="9525">
            <a:solidFill>
              <a:schemeClr val="lt2"/>
            </a:solidFill>
            <a:prstDash val="solid"/>
            <a:round/>
            <a:headEnd len="med" w="med" type="none"/>
            <a:tailEnd len="med" w="med" type="none"/>
          </a:ln>
        </p:spPr>
      </p:cxnSp>
      <p:grpSp>
        <p:nvGrpSpPr>
          <p:cNvPr id="693" name="Google Shape;693;p26"/>
          <p:cNvGrpSpPr/>
          <p:nvPr/>
        </p:nvGrpSpPr>
        <p:grpSpPr>
          <a:xfrm>
            <a:off x="119700" y="4702976"/>
            <a:ext cx="968024" cy="277132"/>
            <a:chOff x="902950" y="3424576"/>
            <a:chExt cx="968024" cy="277132"/>
          </a:xfrm>
        </p:grpSpPr>
        <p:sp>
          <p:nvSpPr>
            <p:cNvPr id="694" name="Google Shape;694;p26"/>
            <p:cNvSpPr/>
            <p:nvPr/>
          </p:nvSpPr>
          <p:spPr>
            <a:xfrm rot="5400000">
              <a:off x="1199581" y="3340764"/>
              <a:ext cx="277132" cy="444756"/>
            </a:xfrm>
            <a:custGeom>
              <a:rect b="b" l="l" r="r" t="t"/>
              <a:pathLst>
                <a:path extrusionOk="0" h="145345" w="90566">
                  <a:moveTo>
                    <a:pt x="45283" y="0"/>
                  </a:moveTo>
                  <a:cubicBezTo>
                    <a:pt x="45283" y="0"/>
                    <a:pt x="34436" y="90787"/>
                    <a:pt x="28771" y="108953"/>
                  </a:cubicBezTo>
                  <a:cubicBezTo>
                    <a:pt x="23105" y="127118"/>
                    <a:pt x="0" y="145344"/>
                    <a:pt x="0" y="145344"/>
                  </a:cubicBezTo>
                  <a:lnTo>
                    <a:pt x="90566" y="145344"/>
                  </a:lnTo>
                  <a:cubicBezTo>
                    <a:pt x="90566" y="145344"/>
                    <a:pt x="67461" y="127118"/>
                    <a:pt x="61815" y="108953"/>
                  </a:cubicBezTo>
                  <a:cubicBezTo>
                    <a:pt x="56150" y="90787"/>
                    <a:pt x="45283" y="0"/>
                    <a:pt x="452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26"/>
            <p:cNvSpPr/>
            <p:nvPr/>
          </p:nvSpPr>
          <p:spPr>
            <a:xfrm rot="5400000">
              <a:off x="1393631" y="3340764"/>
              <a:ext cx="277132" cy="444756"/>
            </a:xfrm>
            <a:custGeom>
              <a:rect b="b" l="l" r="r" t="t"/>
              <a:pathLst>
                <a:path extrusionOk="0" h="145345" w="90566">
                  <a:moveTo>
                    <a:pt x="45283" y="0"/>
                  </a:moveTo>
                  <a:cubicBezTo>
                    <a:pt x="45283" y="0"/>
                    <a:pt x="34436" y="90787"/>
                    <a:pt x="28771" y="108953"/>
                  </a:cubicBezTo>
                  <a:cubicBezTo>
                    <a:pt x="23105" y="127118"/>
                    <a:pt x="0" y="145344"/>
                    <a:pt x="0" y="145344"/>
                  </a:cubicBezTo>
                  <a:lnTo>
                    <a:pt x="90566" y="145344"/>
                  </a:lnTo>
                  <a:cubicBezTo>
                    <a:pt x="90566" y="145344"/>
                    <a:pt x="67461" y="127118"/>
                    <a:pt x="61815" y="108953"/>
                  </a:cubicBezTo>
                  <a:cubicBezTo>
                    <a:pt x="56150" y="90787"/>
                    <a:pt x="45283" y="0"/>
                    <a:pt x="452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26"/>
            <p:cNvSpPr/>
            <p:nvPr/>
          </p:nvSpPr>
          <p:spPr>
            <a:xfrm rot="5400000">
              <a:off x="1510031" y="3340764"/>
              <a:ext cx="277132" cy="444756"/>
            </a:xfrm>
            <a:custGeom>
              <a:rect b="b" l="l" r="r" t="t"/>
              <a:pathLst>
                <a:path extrusionOk="0" h="145345" w="90566">
                  <a:moveTo>
                    <a:pt x="45283" y="0"/>
                  </a:moveTo>
                  <a:cubicBezTo>
                    <a:pt x="45283" y="0"/>
                    <a:pt x="34436" y="90787"/>
                    <a:pt x="28771" y="108953"/>
                  </a:cubicBezTo>
                  <a:cubicBezTo>
                    <a:pt x="23105" y="127118"/>
                    <a:pt x="0" y="145344"/>
                    <a:pt x="0" y="145344"/>
                  </a:cubicBezTo>
                  <a:lnTo>
                    <a:pt x="90566" y="145344"/>
                  </a:lnTo>
                  <a:cubicBezTo>
                    <a:pt x="90566" y="145344"/>
                    <a:pt x="67461" y="127118"/>
                    <a:pt x="61815" y="108953"/>
                  </a:cubicBezTo>
                  <a:cubicBezTo>
                    <a:pt x="56150" y="90787"/>
                    <a:pt x="45283" y="0"/>
                    <a:pt x="452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26"/>
            <p:cNvSpPr/>
            <p:nvPr/>
          </p:nvSpPr>
          <p:spPr>
            <a:xfrm rot="5400000">
              <a:off x="1002025" y="3468525"/>
              <a:ext cx="219000" cy="1893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26"/>
            <p:cNvSpPr/>
            <p:nvPr/>
          </p:nvSpPr>
          <p:spPr>
            <a:xfrm>
              <a:off x="902950" y="3531250"/>
              <a:ext cx="194100" cy="63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99" name="Google Shape;699;p2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
    <p:spTree>
      <p:nvGrpSpPr>
        <p:cNvPr id="700" name="Shape 700"/>
        <p:cNvGrpSpPr/>
        <p:nvPr/>
      </p:nvGrpSpPr>
      <p:grpSpPr>
        <a:xfrm>
          <a:off x="0" y="0"/>
          <a:ext cx="0" cy="0"/>
          <a:chOff x="0" y="0"/>
          <a:chExt cx="0" cy="0"/>
        </a:xfrm>
      </p:grpSpPr>
      <p:sp>
        <p:nvSpPr>
          <p:cNvPr id="701" name="Google Shape;701;p27"/>
          <p:cNvSpPr txBox="1"/>
          <p:nvPr>
            <p:ph idx="1" type="subTitle"/>
          </p:nvPr>
        </p:nvSpPr>
        <p:spPr>
          <a:xfrm>
            <a:off x="2384875" y="1793425"/>
            <a:ext cx="4374300" cy="1305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702" name="Google Shape;702;p27"/>
          <p:cNvSpPr txBox="1"/>
          <p:nvPr>
            <p:ph type="ctrTitle"/>
          </p:nvPr>
        </p:nvSpPr>
        <p:spPr>
          <a:xfrm>
            <a:off x="1613475" y="592100"/>
            <a:ext cx="5917200" cy="905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200"/>
              <a:buNone/>
              <a:defRPr sz="65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pic>
        <p:nvPicPr>
          <p:cNvPr id="703" name="Google Shape;703;p27"/>
          <p:cNvPicPr preferRelativeResize="0"/>
          <p:nvPr/>
        </p:nvPicPr>
        <p:blipFill>
          <a:blip r:embed="rId2">
            <a:alphaModFix/>
          </a:blip>
          <a:stretch>
            <a:fillRect/>
          </a:stretch>
        </p:blipFill>
        <p:spPr>
          <a:xfrm flipH="1">
            <a:off x="119712" y="119725"/>
            <a:ext cx="756950" cy="364450"/>
          </a:xfrm>
          <a:prstGeom prst="rect">
            <a:avLst/>
          </a:prstGeom>
          <a:noFill/>
          <a:ln>
            <a:noFill/>
          </a:ln>
        </p:spPr>
      </p:pic>
      <p:cxnSp>
        <p:nvCxnSpPr>
          <p:cNvPr id="704" name="Google Shape;704;p27"/>
          <p:cNvCxnSpPr/>
          <p:nvPr/>
        </p:nvCxnSpPr>
        <p:spPr>
          <a:xfrm rot="10800000">
            <a:off x="1080750" y="301950"/>
            <a:ext cx="7513200" cy="0"/>
          </a:xfrm>
          <a:prstGeom prst="straightConnector1">
            <a:avLst/>
          </a:prstGeom>
          <a:noFill/>
          <a:ln cap="flat" cmpd="sng" w="9525">
            <a:solidFill>
              <a:schemeClr val="lt2"/>
            </a:solidFill>
            <a:prstDash val="solid"/>
            <a:round/>
            <a:headEnd len="med" w="med" type="none"/>
            <a:tailEnd len="med" w="med" type="none"/>
          </a:ln>
        </p:spPr>
      </p:cxnSp>
      <p:grpSp>
        <p:nvGrpSpPr>
          <p:cNvPr id="705" name="Google Shape;705;p27"/>
          <p:cNvGrpSpPr/>
          <p:nvPr/>
        </p:nvGrpSpPr>
        <p:grpSpPr>
          <a:xfrm>
            <a:off x="8775214" y="4716965"/>
            <a:ext cx="249077" cy="249130"/>
            <a:chOff x="14100350" y="881425"/>
            <a:chExt cx="2338750" cy="2339250"/>
          </a:xfrm>
        </p:grpSpPr>
        <p:sp>
          <p:nvSpPr>
            <p:cNvPr id="706" name="Google Shape;706;p27"/>
            <p:cNvSpPr/>
            <p:nvPr/>
          </p:nvSpPr>
          <p:spPr>
            <a:xfrm>
              <a:off x="14100350" y="2045225"/>
              <a:ext cx="1128550" cy="612950"/>
            </a:xfrm>
            <a:custGeom>
              <a:rect b="b" l="l" r="r" t="t"/>
              <a:pathLst>
                <a:path extrusionOk="0" h="24518" w="45142">
                  <a:moveTo>
                    <a:pt x="45142" y="1"/>
                  </a:moveTo>
                  <a:lnTo>
                    <a:pt x="17097" y="4638"/>
                  </a:lnTo>
                  <a:lnTo>
                    <a:pt x="0" y="7461"/>
                  </a:lnTo>
                  <a:cubicBezTo>
                    <a:pt x="988" y="13630"/>
                    <a:pt x="3145" y="19376"/>
                    <a:pt x="6230" y="24517"/>
                  </a:cubicBezTo>
                  <a:lnTo>
                    <a:pt x="21089" y="15162"/>
                  </a:lnTo>
                  <a:lnTo>
                    <a:pt x="4514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27"/>
            <p:cNvSpPr/>
            <p:nvPr/>
          </p:nvSpPr>
          <p:spPr>
            <a:xfrm>
              <a:off x="14553475" y="2045725"/>
              <a:ext cx="675425" cy="1145700"/>
            </a:xfrm>
            <a:custGeom>
              <a:rect b="b" l="l" r="r" t="t"/>
              <a:pathLst>
                <a:path extrusionOk="0" h="45828" w="27017">
                  <a:moveTo>
                    <a:pt x="27017" y="1"/>
                  </a:moveTo>
                  <a:lnTo>
                    <a:pt x="10464" y="23106"/>
                  </a:lnTo>
                  <a:lnTo>
                    <a:pt x="0" y="37723"/>
                  </a:lnTo>
                  <a:cubicBezTo>
                    <a:pt x="4879" y="41433"/>
                    <a:pt x="10505" y="44235"/>
                    <a:pt x="16613" y="45828"/>
                  </a:cubicBezTo>
                  <a:lnTo>
                    <a:pt x="20726" y="27703"/>
                  </a:lnTo>
                  <a:lnTo>
                    <a:pt x="2701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27"/>
            <p:cNvSpPr/>
            <p:nvPr/>
          </p:nvSpPr>
          <p:spPr>
            <a:xfrm>
              <a:off x="15229400" y="2045225"/>
              <a:ext cx="1195100" cy="710225"/>
            </a:xfrm>
            <a:custGeom>
              <a:rect b="b" l="l" r="r" t="t"/>
              <a:pathLst>
                <a:path extrusionOk="0" h="28409" w="47804">
                  <a:moveTo>
                    <a:pt x="0" y="1"/>
                  </a:moveTo>
                  <a:lnTo>
                    <a:pt x="23105" y="16574"/>
                  </a:lnTo>
                  <a:lnTo>
                    <a:pt x="39618" y="28408"/>
                  </a:lnTo>
                  <a:cubicBezTo>
                    <a:pt x="43468" y="23267"/>
                    <a:pt x="46291" y="17320"/>
                    <a:pt x="47803" y="10888"/>
                  </a:cubicBezTo>
                  <a:lnTo>
                    <a:pt x="27702" y="6311"/>
                  </a:lnTo>
                  <a:lnTo>
                    <a:pt x="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27"/>
            <p:cNvSpPr/>
            <p:nvPr/>
          </p:nvSpPr>
          <p:spPr>
            <a:xfrm>
              <a:off x="15228875" y="2045225"/>
              <a:ext cx="643200" cy="1175450"/>
            </a:xfrm>
            <a:custGeom>
              <a:rect b="b" l="l" r="r" t="t"/>
              <a:pathLst>
                <a:path extrusionOk="0" h="47018" w="25728">
                  <a:moveTo>
                    <a:pt x="1" y="1"/>
                  </a:moveTo>
                  <a:lnTo>
                    <a:pt x="4638" y="28066"/>
                  </a:lnTo>
                  <a:lnTo>
                    <a:pt x="7783" y="47017"/>
                  </a:lnTo>
                  <a:cubicBezTo>
                    <a:pt x="14255" y="46191"/>
                    <a:pt x="20344" y="44054"/>
                    <a:pt x="25727" y="40868"/>
                  </a:cubicBezTo>
                  <a:lnTo>
                    <a:pt x="15162" y="24074"/>
                  </a:ln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27"/>
            <p:cNvSpPr/>
            <p:nvPr/>
          </p:nvSpPr>
          <p:spPr>
            <a:xfrm>
              <a:off x="14609925" y="883425"/>
              <a:ext cx="619500" cy="1161825"/>
            </a:xfrm>
            <a:custGeom>
              <a:rect b="b" l="l" r="r" t="t"/>
              <a:pathLst>
                <a:path extrusionOk="0" h="46473" w="24780">
                  <a:moveTo>
                    <a:pt x="17097" y="1"/>
                  </a:moveTo>
                  <a:cubicBezTo>
                    <a:pt x="10868" y="1251"/>
                    <a:pt x="5081" y="3710"/>
                    <a:pt x="0" y="7138"/>
                  </a:cubicBezTo>
                  <a:lnTo>
                    <a:pt x="9618" y="22420"/>
                  </a:lnTo>
                  <a:lnTo>
                    <a:pt x="24779" y="46473"/>
                  </a:lnTo>
                  <a:lnTo>
                    <a:pt x="20142" y="18428"/>
                  </a:lnTo>
                  <a:lnTo>
                    <a:pt x="1709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27"/>
            <p:cNvSpPr/>
            <p:nvPr/>
          </p:nvSpPr>
          <p:spPr>
            <a:xfrm>
              <a:off x="14113450" y="1375375"/>
              <a:ext cx="1115975" cy="670375"/>
            </a:xfrm>
            <a:custGeom>
              <a:rect b="b" l="l" r="r" t="t"/>
              <a:pathLst>
                <a:path extrusionOk="0" h="26815" w="44639">
                  <a:moveTo>
                    <a:pt x="7218" y="0"/>
                  </a:moveTo>
                  <a:cubicBezTo>
                    <a:pt x="3811" y="4940"/>
                    <a:pt x="1311" y="10585"/>
                    <a:pt x="0" y="16654"/>
                  </a:cubicBezTo>
                  <a:lnTo>
                    <a:pt x="16916" y="20504"/>
                  </a:lnTo>
                  <a:lnTo>
                    <a:pt x="44638" y="26815"/>
                  </a:lnTo>
                  <a:lnTo>
                    <a:pt x="21533" y="10242"/>
                  </a:lnTo>
                  <a:lnTo>
                    <a:pt x="721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27"/>
            <p:cNvSpPr/>
            <p:nvPr/>
          </p:nvSpPr>
          <p:spPr>
            <a:xfrm>
              <a:off x="15228875" y="1395025"/>
              <a:ext cx="1210225" cy="650225"/>
            </a:xfrm>
            <a:custGeom>
              <a:rect b="b" l="l" r="r" t="t"/>
              <a:pathLst>
                <a:path extrusionOk="0" h="26009" w="48409">
                  <a:moveTo>
                    <a:pt x="41312" y="1"/>
                  </a:moveTo>
                  <a:lnTo>
                    <a:pt x="24074" y="10868"/>
                  </a:lnTo>
                  <a:lnTo>
                    <a:pt x="1" y="26009"/>
                  </a:lnTo>
                  <a:lnTo>
                    <a:pt x="1" y="26009"/>
                  </a:lnTo>
                  <a:lnTo>
                    <a:pt x="28066" y="21392"/>
                  </a:lnTo>
                  <a:lnTo>
                    <a:pt x="48409" y="18025"/>
                  </a:lnTo>
                  <a:cubicBezTo>
                    <a:pt x="47300" y="11472"/>
                    <a:pt x="44840" y="5363"/>
                    <a:pt x="4131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27"/>
            <p:cNvSpPr/>
            <p:nvPr/>
          </p:nvSpPr>
          <p:spPr>
            <a:xfrm>
              <a:off x="15229400" y="881425"/>
              <a:ext cx="704150" cy="1163825"/>
            </a:xfrm>
            <a:custGeom>
              <a:rect b="b" l="l" r="r" t="t"/>
              <a:pathLst>
                <a:path extrusionOk="0" h="46553" w="28166">
                  <a:moveTo>
                    <a:pt x="10585" y="0"/>
                  </a:moveTo>
                  <a:lnTo>
                    <a:pt x="6290" y="18851"/>
                  </a:lnTo>
                  <a:lnTo>
                    <a:pt x="0" y="46553"/>
                  </a:lnTo>
                  <a:lnTo>
                    <a:pt x="16553" y="23448"/>
                  </a:lnTo>
                  <a:lnTo>
                    <a:pt x="28166" y="7258"/>
                  </a:lnTo>
                  <a:cubicBezTo>
                    <a:pt x="22944" y="3730"/>
                    <a:pt x="16996" y="1230"/>
                    <a:pt x="1058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4" name="Google Shape;714;p27"/>
          <p:cNvGrpSpPr/>
          <p:nvPr/>
        </p:nvGrpSpPr>
        <p:grpSpPr>
          <a:xfrm>
            <a:off x="8775214" y="177377"/>
            <a:ext cx="249077" cy="249130"/>
            <a:chOff x="14100350" y="881425"/>
            <a:chExt cx="2338750" cy="2339250"/>
          </a:xfrm>
        </p:grpSpPr>
        <p:sp>
          <p:nvSpPr>
            <p:cNvPr id="715" name="Google Shape;715;p27"/>
            <p:cNvSpPr/>
            <p:nvPr/>
          </p:nvSpPr>
          <p:spPr>
            <a:xfrm>
              <a:off x="14100350" y="2045225"/>
              <a:ext cx="1128550" cy="612950"/>
            </a:xfrm>
            <a:custGeom>
              <a:rect b="b" l="l" r="r" t="t"/>
              <a:pathLst>
                <a:path extrusionOk="0" h="24518" w="45142">
                  <a:moveTo>
                    <a:pt x="45142" y="1"/>
                  </a:moveTo>
                  <a:lnTo>
                    <a:pt x="17097" y="4638"/>
                  </a:lnTo>
                  <a:lnTo>
                    <a:pt x="0" y="7461"/>
                  </a:lnTo>
                  <a:cubicBezTo>
                    <a:pt x="988" y="13630"/>
                    <a:pt x="3145" y="19376"/>
                    <a:pt x="6230" y="24517"/>
                  </a:cubicBezTo>
                  <a:lnTo>
                    <a:pt x="21089" y="15162"/>
                  </a:lnTo>
                  <a:lnTo>
                    <a:pt x="4514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27"/>
            <p:cNvSpPr/>
            <p:nvPr/>
          </p:nvSpPr>
          <p:spPr>
            <a:xfrm>
              <a:off x="14553475" y="2045725"/>
              <a:ext cx="675425" cy="1145700"/>
            </a:xfrm>
            <a:custGeom>
              <a:rect b="b" l="l" r="r" t="t"/>
              <a:pathLst>
                <a:path extrusionOk="0" h="45828" w="27017">
                  <a:moveTo>
                    <a:pt x="27017" y="1"/>
                  </a:moveTo>
                  <a:lnTo>
                    <a:pt x="10464" y="23106"/>
                  </a:lnTo>
                  <a:lnTo>
                    <a:pt x="0" y="37723"/>
                  </a:lnTo>
                  <a:cubicBezTo>
                    <a:pt x="4879" y="41433"/>
                    <a:pt x="10505" y="44235"/>
                    <a:pt x="16613" y="45828"/>
                  </a:cubicBezTo>
                  <a:lnTo>
                    <a:pt x="20726" y="27703"/>
                  </a:lnTo>
                  <a:lnTo>
                    <a:pt x="2701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27"/>
            <p:cNvSpPr/>
            <p:nvPr/>
          </p:nvSpPr>
          <p:spPr>
            <a:xfrm>
              <a:off x="15229400" y="2045225"/>
              <a:ext cx="1195100" cy="710225"/>
            </a:xfrm>
            <a:custGeom>
              <a:rect b="b" l="l" r="r" t="t"/>
              <a:pathLst>
                <a:path extrusionOk="0" h="28409" w="47804">
                  <a:moveTo>
                    <a:pt x="0" y="1"/>
                  </a:moveTo>
                  <a:lnTo>
                    <a:pt x="23105" y="16574"/>
                  </a:lnTo>
                  <a:lnTo>
                    <a:pt x="39618" y="28408"/>
                  </a:lnTo>
                  <a:cubicBezTo>
                    <a:pt x="43468" y="23267"/>
                    <a:pt x="46291" y="17320"/>
                    <a:pt x="47803" y="10888"/>
                  </a:cubicBezTo>
                  <a:lnTo>
                    <a:pt x="27702" y="6311"/>
                  </a:lnTo>
                  <a:lnTo>
                    <a:pt x="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27"/>
            <p:cNvSpPr/>
            <p:nvPr/>
          </p:nvSpPr>
          <p:spPr>
            <a:xfrm>
              <a:off x="15228875" y="2045225"/>
              <a:ext cx="643200" cy="1175450"/>
            </a:xfrm>
            <a:custGeom>
              <a:rect b="b" l="l" r="r" t="t"/>
              <a:pathLst>
                <a:path extrusionOk="0" h="47018" w="25728">
                  <a:moveTo>
                    <a:pt x="1" y="1"/>
                  </a:moveTo>
                  <a:lnTo>
                    <a:pt x="4638" y="28066"/>
                  </a:lnTo>
                  <a:lnTo>
                    <a:pt x="7783" y="47017"/>
                  </a:lnTo>
                  <a:cubicBezTo>
                    <a:pt x="14255" y="46191"/>
                    <a:pt x="20344" y="44054"/>
                    <a:pt x="25727" y="40868"/>
                  </a:cubicBezTo>
                  <a:lnTo>
                    <a:pt x="15162" y="24074"/>
                  </a:ln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27"/>
            <p:cNvSpPr/>
            <p:nvPr/>
          </p:nvSpPr>
          <p:spPr>
            <a:xfrm>
              <a:off x="14609925" y="883425"/>
              <a:ext cx="619500" cy="1161825"/>
            </a:xfrm>
            <a:custGeom>
              <a:rect b="b" l="l" r="r" t="t"/>
              <a:pathLst>
                <a:path extrusionOk="0" h="46473" w="24780">
                  <a:moveTo>
                    <a:pt x="17097" y="1"/>
                  </a:moveTo>
                  <a:cubicBezTo>
                    <a:pt x="10868" y="1251"/>
                    <a:pt x="5081" y="3710"/>
                    <a:pt x="0" y="7138"/>
                  </a:cubicBezTo>
                  <a:lnTo>
                    <a:pt x="9618" y="22420"/>
                  </a:lnTo>
                  <a:lnTo>
                    <a:pt x="24779" y="46473"/>
                  </a:lnTo>
                  <a:lnTo>
                    <a:pt x="20142" y="18428"/>
                  </a:lnTo>
                  <a:lnTo>
                    <a:pt x="1709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27"/>
            <p:cNvSpPr/>
            <p:nvPr/>
          </p:nvSpPr>
          <p:spPr>
            <a:xfrm>
              <a:off x="14113450" y="1375375"/>
              <a:ext cx="1115975" cy="670375"/>
            </a:xfrm>
            <a:custGeom>
              <a:rect b="b" l="l" r="r" t="t"/>
              <a:pathLst>
                <a:path extrusionOk="0" h="26815" w="44639">
                  <a:moveTo>
                    <a:pt x="7218" y="0"/>
                  </a:moveTo>
                  <a:cubicBezTo>
                    <a:pt x="3811" y="4940"/>
                    <a:pt x="1311" y="10585"/>
                    <a:pt x="0" y="16654"/>
                  </a:cubicBezTo>
                  <a:lnTo>
                    <a:pt x="16916" y="20504"/>
                  </a:lnTo>
                  <a:lnTo>
                    <a:pt x="44638" y="26815"/>
                  </a:lnTo>
                  <a:lnTo>
                    <a:pt x="21533" y="10242"/>
                  </a:lnTo>
                  <a:lnTo>
                    <a:pt x="721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27"/>
            <p:cNvSpPr/>
            <p:nvPr/>
          </p:nvSpPr>
          <p:spPr>
            <a:xfrm>
              <a:off x="15228875" y="1395025"/>
              <a:ext cx="1210225" cy="650225"/>
            </a:xfrm>
            <a:custGeom>
              <a:rect b="b" l="l" r="r" t="t"/>
              <a:pathLst>
                <a:path extrusionOk="0" h="26009" w="48409">
                  <a:moveTo>
                    <a:pt x="41312" y="1"/>
                  </a:moveTo>
                  <a:lnTo>
                    <a:pt x="24074" y="10868"/>
                  </a:lnTo>
                  <a:lnTo>
                    <a:pt x="1" y="26009"/>
                  </a:lnTo>
                  <a:lnTo>
                    <a:pt x="1" y="26009"/>
                  </a:lnTo>
                  <a:lnTo>
                    <a:pt x="28066" y="21392"/>
                  </a:lnTo>
                  <a:lnTo>
                    <a:pt x="48409" y="18025"/>
                  </a:lnTo>
                  <a:cubicBezTo>
                    <a:pt x="47300" y="11472"/>
                    <a:pt x="44840" y="5363"/>
                    <a:pt x="4131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27"/>
            <p:cNvSpPr/>
            <p:nvPr/>
          </p:nvSpPr>
          <p:spPr>
            <a:xfrm>
              <a:off x="15229400" y="881425"/>
              <a:ext cx="704150" cy="1163825"/>
            </a:xfrm>
            <a:custGeom>
              <a:rect b="b" l="l" r="r" t="t"/>
              <a:pathLst>
                <a:path extrusionOk="0" h="46553" w="28166">
                  <a:moveTo>
                    <a:pt x="10585" y="0"/>
                  </a:moveTo>
                  <a:lnTo>
                    <a:pt x="6290" y="18851"/>
                  </a:lnTo>
                  <a:lnTo>
                    <a:pt x="0" y="46553"/>
                  </a:lnTo>
                  <a:lnTo>
                    <a:pt x="16553" y="23448"/>
                  </a:lnTo>
                  <a:lnTo>
                    <a:pt x="28166" y="7258"/>
                  </a:lnTo>
                  <a:cubicBezTo>
                    <a:pt x="22944" y="3730"/>
                    <a:pt x="16996" y="1230"/>
                    <a:pt x="1058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723" name="Google Shape;723;p27"/>
          <p:cNvCxnSpPr/>
          <p:nvPr/>
        </p:nvCxnSpPr>
        <p:spPr>
          <a:xfrm rot="10800000">
            <a:off x="5240075" y="4841550"/>
            <a:ext cx="3444000" cy="0"/>
          </a:xfrm>
          <a:prstGeom prst="straightConnector1">
            <a:avLst/>
          </a:prstGeom>
          <a:noFill/>
          <a:ln cap="flat" cmpd="sng" w="9525">
            <a:solidFill>
              <a:schemeClr val="lt2"/>
            </a:solidFill>
            <a:prstDash val="solid"/>
            <a:round/>
            <a:headEnd len="med" w="med" type="none"/>
            <a:tailEnd len="med" w="med" type="none"/>
          </a:ln>
        </p:spPr>
      </p:cxnSp>
      <p:grpSp>
        <p:nvGrpSpPr>
          <p:cNvPr id="724" name="Google Shape;724;p27"/>
          <p:cNvGrpSpPr/>
          <p:nvPr/>
        </p:nvGrpSpPr>
        <p:grpSpPr>
          <a:xfrm>
            <a:off x="4088000" y="4702976"/>
            <a:ext cx="968024" cy="277132"/>
            <a:chOff x="902950" y="3424576"/>
            <a:chExt cx="968024" cy="277132"/>
          </a:xfrm>
        </p:grpSpPr>
        <p:sp>
          <p:nvSpPr>
            <p:cNvPr id="725" name="Google Shape;725;p27"/>
            <p:cNvSpPr/>
            <p:nvPr/>
          </p:nvSpPr>
          <p:spPr>
            <a:xfrm rot="5400000">
              <a:off x="1199581" y="3340764"/>
              <a:ext cx="277132" cy="444756"/>
            </a:xfrm>
            <a:custGeom>
              <a:rect b="b" l="l" r="r" t="t"/>
              <a:pathLst>
                <a:path extrusionOk="0" h="145345" w="90566">
                  <a:moveTo>
                    <a:pt x="45283" y="0"/>
                  </a:moveTo>
                  <a:cubicBezTo>
                    <a:pt x="45283" y="0"/>
                    <a:pt x="34436" y="90787"/>
                    <a:pt x="28771" y="108953"/>
                  </a:cubicBezTo>
                  <a:cubicBezTo>
                    <a:pt x="23105" y="127118"/>
                    <a:pt x="0" y="145344"/>
                    <a:pt x="0" y="145344"/>
                  </a:cubicBezTo>
                  <a:lnTo>
                    <a:pt x="90566" y="145344"/>
                  </a:lnTo>
                  <a:cubicBezTo>
                    <a:pt x="90566" y="145344"/>
                    <a:pt x="67461" y="127118"/>
                    <a:pt x="61815" y="108953"/>
                  </a:cubicBezTo>
                  <a:cubicBezTo>
                    <a:pt x="56150" y="90787"/>
                    <a:pt x="45283" y="0"/>
                    <a:pt x="452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27"/>
            <p:cNvSpPr/>
            <p:nvPr/>
          </p:nvSpPr>
          <p:spPr>
            <a:xfrm rot="5400000">
              <a:off x="1393631" y="3340764"/>
              <a:ext cx="277132" cy="444756"/>
            </a:xfrm>
            <a:custGeom>
              <a:rect b="b" l="l" r="r" t="t"/>
              <a:pathLst>
                <a:path extrusionOk="0" h="145345" w="90566">
                  <a:moveTo>
                    <a:pt x="45283" y="0"/>
                  </a:moveTo>
                  <a:cubicBezTo>
                    <a:pt x="45283" y="0"/>
                    <a:pt x="34436" y="90787"/>
                    <a:pt x="28771" y="108953"/>
                  </a:cubicBezTo>
                  <a:cubicBezTo>
                    <a:pt x="23105" y="127118"/>
                    <a:pt x="0" y="145344"/>
                    <a:pt x="0" y="145344"/>
                  </a:cubicBezTo>
                  <a:lnTo>
                    <a:pt x="90566" y="145344"/>
                  </a:lnTo>
                  <a:cubicBezTo>
                    <a:pt x="90566" y="145344"/>
                    <a:pt x="67461" y="127118"/>
                    <a:pt x="61815" y="108953"/>
                  </a:cubicBezTo>
                  <a:cubicBezTo>
                    <a:pt x="56150" y="90787"/>
                    <a:pt x="45283" y="0"/>
                    <a:pt x="452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27"/>
            <p:cNvSpPr/>
            <p:nvPr/>
          </p:nvSpPr>
          <p:spPr>
            <a:xfrm rot="5400000">
              <a:off x="1510031" y="3340764"/>
              <a:ext cx="277132" cy="444756"/>
            </a:xfrm>
            <a:custGeom>
              <a:rect b="b" l="l" r="r" t="t"/>
              <a:pathLst>
                <a:path extrusionOk="0" h="145345" w="90566">
                  <a:moveTo>
                    <a:pt x="45283" y="0"/>
                  </a:moveTo>
                  <a:cubicBezTo>
                    <a:pt x="45283" y="0"/>
                    <a:pt x="34436" y="90787"/>
                    <a:pt x="28771" y="108953"/>
                  </a:cubicBezTo>
                  <a:cubicBezTo>
                    <a:pt x="23105" y="127118"/>
                    <a:pt x="0" y="145344"/>
                    <a:pt x="0" y="145344"/>
                  </a:cubicBezTo>
                  <a:lnTo>
                    <a:pt x="90566" y="145344"/>
                  </a:lnTo>
                  <a:cubicBezTo>
                    <a:pt x="90566" y="145344"/>
                    <a:pt x="67461" y="127118"/>
                    <a:pt x="61815" y="108953"/>
                  </a:cubicBezTo>
                  <a:cubicBezTo>
                    <a:pt x="56150" y="90787"/>
                    <a:pt x="45283" y="0"/>
                    <a:pt x="452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27"/>
            <p:cNvSpPr/>
            <p:nvPr/>
          </p:nvSpPr>
          <p:spPr>
            <a:xfrm rot="5400000">
              <a:off x="1002025" y="3468525"/>
              <a:ext cx="219000" cy="1893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27"/>
            <p:cNvSpPr/>
            <p:nvPr/>
          </p:nvSpPr>
          <p:spPr>
            <a:xfrm>
              <a:off x="902950" y="3531250"/>
              <a:ext cx="194100" cy="63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730" name="Google Shape;730;p27"/>
          <p:cNvCxnSpPr/>
          <p:nvPr/>
        </p:nvCxnSpPr>
        <p:spPr>
          <a:xfrm>
            <a:off x="459941" y="4841550"/>
            <a:ext cx="3444000" cy="0"/>
          </a:xfrm>
          <a:prstGeom prst="straightConnector1">
            <a:avLst/>
          </a:prstGeom>
          <a:noFill/>
          <a:ln cap="flat" cmpd="sng" w="9525">
            <a:solidFill>
              <a:schemeClr val="lt2"/>
            </a:solidFill>
            <a:prstDash val="solid"/>
            <a:round/>
            <a:headEnd len="med" w="med" type="none"/>
            <a:tailEnd len="med" w="med" type="none"/>
          </a:ln>
        </p:spPr>
      </p:cxnSp>
      <p:grpSp>
        <p:nvGrpSpPr>
          <p:cNvPr id="731" name="Google Shape;731;p27"/>
          <p:cNvGrpSpPr/>
          <p:nvPr/>
        </p:nvGrpSpPr>
        <p:grpSpPr>
          <a:xfrm flipH="1">
            <a:off x="119725" y="4716965"/>
            <a:ext cx="249077" cy="249130"/>
            <a:chOff x="14100350" y="881425"/>
            <a:chExt cx="2338750" cy="2339250"/>
          </a:xfrm>
        </p:grpSpPr>
        <p:sp>
          <p:nvSpPr>
            <p:cNvPr id="732" name="Google Shape;732;p27"/>
            <p:cNvSpPr/>
            <p:nvPr/>
          </p:nvSpPr>
          <p:spPr>
            <a:xfrm>
              <a:off x="14100350" y="2045225"/>
              <a:ext cx="1128550" cy="612950"/>
            </a:xfrm>
            <a:custGeom>
              <a:rect b="b" l="l" r="r" t="t"/>
              <a:pathLst>
                <a:path extrusionOk="0" h="24518" w="45142">
                  <a:moveTo>
                    <a:pt x="45142" y="1"/>
                  </a:moveTo>
                  <a:lnTo>
                    <a:pt x="17097" y="4638"/>
                  </a:lnTo>
                  <a:lnTo>
                    <a:pt x="0" y="7461"/>
                  </a:lnTo>
                  <a:cubicBezTo>
                    <a:pt x="988" y="13630"/>
                    <a:pt x="3145" y="19376"/>
                    <a:pt x="6230" y="24517"/>
                  </a:cubicBezTo>
                  <a:lnTo>
                    <a:pt x="21089" y="15162"/>
                  </a:lnTo>
                  <a:lnTo>
                    <a:pt x="4514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27"/>
            <p:cNvSpPr/>
            <p:nvPr/>
          </p:nvSpPr>
          <p:spPr>
            <a:xfrm>
              <a:off x="14553475" y="2045725"/>
              <a:ext cx="675425" cy="1145700"/>
            </a:xfrm>
            <a:custGeom>
              <a:rect b="b" l="l" r="r" t="t"/>
              <a:pathLst>
                <a:path extrusionOk="0" h="45828" w="27017">
                  <a:moveTo>
                    <a:pt x="27017" y="1"/>
                  </a:moveTo>
                  <a:lnTo>
                    <a:pt x="10464" y="23106"/>
                  </a:lnTo>
                  <a:lnTo>
                    <a:pt x="0" y="37723"/>
                  </a:lnTo>
                  <a:cubicBezTo>
                    <a:pt x="4879" y="41433"/>
                    <a:pt x="10505" y="44235"/>
                    <a:pt x="16613" y="45828"/>
                  </a:cubicBezTo>
                  <a:lnTo>
                    <a:pt x="20726" y="27703"/>
                  </a:lnTo>
                  <a:lnTo>
                    <a:pt x="2701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27"/>
            <p:cNvSpPr/>
            <p:nvPr/>
          </p:nvSpPr>
          <p:spPr>
            <a:xfrm>
              <a:off x="15229400" y="2045225"/>
              <a:ext cx="1195100" cy="710225"/>
            </a:xfrm>
            <a:custGeom>
              <a:rect b="b" l="l" r="r" t="t"/>
              <a:pathLst>
                <a:path extrusionOk="0" h="28409" w="47804">
                  <a:moveTo>
                    <a:pt x="0" y="1"/>
                  </a:moveTo>
                  <a:lnTo>
                    <a:pt x="23105" y="16574"/>
                  </a:lnTo>
                  <a:lnTo>
                    <a:pt x="39618" y="28408"/>
                  </a:lnTo>
                  <a:cubicBezTo>
                    <a:pt x="43468" y="23267"/>
                    <a:pt x="46291" y="17320"/>
                    <a:pt x="47803" y="10888"/>
                  </a:cubicBezTo>
                  <a:lnTo>
                    <a:pt x="27702" y="6311"/>
                  </a:lnTo>
                  <a:lnTo>
                    <a:pt x="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27"/>
            <p:cNvSpPr/>
            <p:nvPr/>
          </p:nvSpPr>
          <p:spPr>
            <a:xfrm>
              <a:off x="15228875" y="2045225"/>
              <a:ext cx="643200" cy="1175450"/>
            </a:xfrm>
            <a:custGeom>
              <a:rect b="b" l="l" r="r" t="t"/>
              <a:pathLst>
                <a:path extrusionOk="0" h="47018" w="25728">
                  <a:moveTo>
                    <a:pt x="1" y="1"/>
                  </a:moveTo>
                  <a:lnTo>
                    <a:pt x="4638" y="28066"/>
                  </a:lnTo>
                  <a:lnTo>
                    <a:pt x="7783" y="47017"/>
                  </a:lnTo>
                  <a:cubicBezTo>
                    <a:pt x="14255" y="46191"/>
                    <a:pt x="20344" y="44054"/>
                    <a:pt x="25727" y="40868"/>
                  </a:cubicBezTo>
                  <a:lnTo>
                    <a:pt x="15162" y="24074"/>
                  </a:ln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27"/>
            <p:cNvSpPr/>
            <p:nvPr/>
          </p:nvSpPr>
          <p:spPr>
            <a:xfrm>
              <a:off x="14609925" y="883425"/>
              <a:ext cx="619500" cy="1161825"/>
            </a:xfrm>
            <a:custGeom>
              <a:rect b="b" l="l" r="r" t="t"/>
              <a:pathLst>
                <a:path extrusionOk="0" h="46473" w="24780">
                  <a:moveTo>
                    <a:pt x="17097" y="1"/>
                  </a:moveTo>
                  <a:cubicBezTo>
                    <a:pt x="10868" y="1251"/>
                    <a:pt x="5081" y="3710"/>
                    <a:pt x="0" y="7138"/>
                  </a:cubicBezTo>
                  <a:lnTo>
                    <a:pt x="9618" y="22420"/>
                  </a:lnTo>
                  <a:lnTo>
                    <a:pt x="24779" y="46473"/>
                  </a:lnTo>
                  <a:lnTo>
                    <a:pt x="20142" y="18428"/>
                  </a:lnTo>
                  <a:lnTo>
                    <a:pt x="1709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27"/>
            <p:cNvSpPr/>
            <p:nvPr/>
          </p:nvSpPr>
          <p:spPr>
            <a:xfrm>
              <a:off x="14113450" y="1375375"/>
              <a:ext cx="1115975" cy="670375"/>
            </a:xfrm>
            <a:custGeom>
              <a:rect b="b" l="l" r="r" t="t"/>
              <a:pathLst>
                <a:path extrusionOk="0" h="26815" w="44639">
                  <a:moveTo>
                    <a:pt x="7218" y="0"/>
                  </a:moveTo>
                  <a:cubicBezTo>
                    <a:pt x="3811" y="4940"/>
                    <a:pt x="1311" y="10585"/>
                    <a:pt x="0" y="16654"/>
                  </a:cubicBezTo>
                  <a:lnTo>
                    <a:pt x="16916" y="20504"/>
                  </a:lnTo>
                  <a:lnTo>
                    <a:pt x="44638" y="26815"/>
                  </a:lnTo>
                  <a:lnTo>
                    <a:pt x="21533" y="10242"/>
                  </a:lnTo>
                  <a:lnTo>
                    <a:pt x="721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27"/>
            <p:cNvSpPr/>
            <p:nvPr/>
          </p:nvSpPr>
          <p:spPr>
            <a:xfrm>
              <a:off x="15228875" y="1395025"/>
              <a:ext cx="1210225" cy="650225"/>
            </a:xfrm>
            <a:custGeom>
              <a:rect b="b" l="l" r="r" t="t"/>
              <a:pathLst>
                <a:path extrusionOk="0" h="26009" w="48409">
                  <a:moveTo>
                    <a:pt x="41312" y="1"/>
                  </a:moveTo>
                  <a:lnTo>
                    <a:pt x="24074" y="10868"/>
                  </a:lnTo>
                  <a:lnTo>
                    <a:pt x="1" y="26009"/>
                  </a:lnTo>
                  <a:lnTo>
                    <a:pt x="1" y="26009"/>
                  </a:lnTo>
                  <a:lnTo>
                    <a:pt x="28066" y="21392"/>
                  </a:lnTo>
                  <a:lnTo>
                    <a:pt x="48409" y="18025"/>
                  </a:lnTo>
                  <a:cubicBezTo>
                    <a:pt x="47300" y="11472"/>
                    <a:pt x="44840" y="5363"/>
                    <a:pt x="4131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27"/>
            <p:cNvSpPr/>
            <p:nvPr/>
          </p:nvSpPr>
          <p:spPr>
            <a:xfrm>
              <a:off x="15229400" y="881425"/>
              <a:ext cx="704150" cy="1163825"/>
            </a:xfrm>
            <a:custGeom>
              <a:rect b="b" l="l" r="r" t="t"/>
              <a:pathLst>
                <a:path extrusionOk="0" h="46553" w="28166">
                  <a:moveTo>
                    <a:pt x="10585" y="0"/>
                  </a:moveTo>
                  <a:lnTo>
                    <a:pt x="6290" y="18851"/>
                  </a:lnTo>
                  <a:lnTo>
                    <a:pt x="0" y="46553"/>
                  </a:lnTo>
                  <a:lnTo>
                    <a:pt x="16553" y="23448"/>
                  </a:lnTo>
                  <a:lnTo>
                    <a:pt x="28166" y="7258"/>
                  </a:lnTo>
                  <a:cubicBezTo>
                    <a:pt x="22944" y="3730"/>
                    <a:pt x="16996" y="1230"/>
                    <a:pt x="1058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40" name="Google Shape;740;p27"/>
          <p:cNvSpPr txBox="1"/>
          <p:nvPr/>
        </p:nvSpPr>
        <p:spPr>
          <a:xfrm>
            <a:off x="1702573" y="3598175"/>
            <a:ext cx="5739000" cy="502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en" sz="1200">
                <a:solidFill>
                  <a:schemeClr val="lt2"/>
                </a:solidFill>
                <a:latin typeface="Cairo"/>
                <a:ea typeface="Cairo"/>
                <a:cs typeface="Cairo"/>
                <a:sym typeface="Cairo"/>
              </a:rPr>
              <a:t>CREDITS: This presentation template was created by </a:t>
            </a:r>
            <a:r>
              <a:rPr b="1" lang="en" sz="1200">
                <a:solidFill>
                  <a:schemeClr val="lt2"/>
                </a:solidFill>
                <a:uFill>
                  <a:noFill/>
                </a:uFill>
                <a:latin typeface="Cairo"/>
                <a:ea typeface="Cairo"/>
                <a:cs typeface="Cairo"/>
                <a:sym typeface="Cairo"/>
                <a:hlinkClick r:id="rId3">
                  <a:extLst>
                    <a:ext uri="{A12FA001-AC4F-418D-AE19-62706E023703}">
                      <ahyp:hlinkClr val="tx"/>
                    </a:ext>
                  </a:extLst>
                </a:hlinkClick>
              </a:rPr>
              <a:t>Slidesgo</a:t>
            </a:r>
            <a:r>
              <a:rPr lang="en" sz="1200">
                <a:solidFill>
                  <a:schemeClr val="lt2"/>
                </a:solidFill>
                <a:latin typeface="Cairo"/>
                <a:ea typeface="Cairo"/>
                <a:cs typeface="Cairo"/>
                <a:sym typeface="Cairo"/>
              </a:rPr>
              <a:t>, including icons by </a:t>
            </a:r>
            <a:r>
              <a:rPr b="1" lang="en" sz="1200">
                <a:solidFill>
                  <a:schemeClr val="lt2"/>
                </a:solidFill>
                <a:uFill>
                  <a:noFill/>
                </a:uFill>
                <a:latin typeface="Cairo"/>
                <a:ea typeface="Cairo"/>
                <a:cs typeface="Cairo"/>
                <a:sym typeface="Cairo"/>
                <a:hlinkClick r:id="rId4">
                  <a:extLst>
                    <a:ext uri="{A12FA001-AC4F-418D-AE19-62706E023703}">
                      <ahyp:hlinkClr val="tx"/>
                    </a:ext>
                  </a:extLst>
                </a:hlinkClick>
              </a:rPr>
              <a:t>Flaticon</a:t>
            </a:r>
            <a:r>
              <a:rPr lang="en" sz="1200">
                <a:solidFill>
                  <a:schemeClr val="lt2"/>
                </a:solidFill>
                <a:latin typeface="Cairo"/>
                <a:ea typeface="Cairo"/>
                <a:cs typeface="Cairo"/>
                <a:sym typeface="Cairo"/>
              </a:rPr>
              <a:t> and infographics &amp; images by </a:t>
            </a:r>
            <a:r>
              <a:rPr b="1" lang="en" sz="1200">
                <a:solidFill>
                  <a:schemeClr val="lt2"/>
                </a:solidFill>
                <a:uFill>
                  <a:noFill/>
                </a:uFill>
                <a:latin typeface="Cairo"/>
                <a:ea typeface="Cairo"/>
                <a:cs typeface="Cairo"/>
                <a:sym typeface="Cairo"/>
                <a:hlinkClick r:id="rId5">
                  <a:extLst>
                    <a:ext uri="{A12FA001-AC4F-418D-AE19-62706E023703}">
                      <ahyp:hlinkClr val="tx"/>
                    </a:ext>
                  </a:extLst>
                </a:hlinkClick>
              </a:rPr>
              <a:t>Freepik</a:t>
            </a:r>
            <a:endParaRPr b="1" sz="1200">
              <a:solidFill>
                <a:schemeClr val="lt2"/>
              </a:solidFill>
              <a:latin typeface="Cairo"/>
              <a:ea typeface="Cairo"/>
              <a:cs typeface="Cairo"/>
              <a:sym typeface="Cairo"/>
            </a:endParaRPr>
          </a:p>
        </p:txBody>
      </p:sp>
      <p:sp>
        <p:nvSpPr>
          <p:cNvPr id="741" name="Google Shape;741;p2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1">
    <p:spTree>
      <p:nvGrpSpPr>
        <p:cNvPr id="742" name="Shape 742"/>
        <p:cNvGrpSpPr/>
        <p:nvPr/>
      </p:nvGrpSpPr>
      <p:grpSpPr>
        <a:xfrm>
          <a:off x="0" y="0"/>
          <a:ext cx="0" cy="0"/>
          <a:chOff x="0" y="0"/>
          <a:chExt cx="0" cy="0"/>
        </a:xfrm>
      </p:grpSpPr>
      <p:pic>
        <p:nvPicPr>
          <p:cNvPr id="743" name="Google Shape;743;p28"/>
          <p:cNvPicPr preferRelativeResize="0"/>
          <p:nvPr/>
        </p:nvPicPr>
        <p:blipFill>
          <a:blip r:embed="rId2">
            <a:alphaModFix/>
          </a:blip>
          <a:stretch>
            <a:fillRect/>
          </a:stretch>
        </p:blipFill>
        <p:spPr>
          <a:xfrm flipH="1">
            <a:off x="115800" y="119700"/>
            <a:ext cx="756950" cy="364450"/>
          </a:xfrm>
          <a:prstGeom prst="rect">
            <a:avLst/>
          </a:prstGeom>
          <a:noFill/>
          <a:ln>
            <a:noFill/>
          </a:ln>
        </p:spPr>
      </p:pic>
      <p:cxnSp>
        <p:nvCxnSpPr>
          <p:cNvPr id="744" name="Google Shape;744;p28"/>
          <p:cNvCxnSpPr/>
          <p:nvPr/>
        </p:nvCxnSpPr>
        <p:spPr>
          <a:xfrm>
            <a:off x="1076700" y="301925"/>
            <a:ext cx="7947600" cy="0"/>
          </a:xfrm>
          <a:prstGeom prst="straightConnector1">
            <a:avLst/>
          </a:prstGeom>
          <a:noFill/>
          <a:ln cap="flat" cmpd="sng" w="9525">
            <a:solidFill>
              <a:schemeClr val="lt2"/>
            </a:solidFill>
            <a:prstDash val="solid"/>
            <a:round/>
            <a:headEnd len="med" w="med" type="none"/>
            <a:tailEnd len="med" w="med" type="none"/>
          </a:ln>
        </p:spPr>
      </p:cxnSp>
      <p:grpSp>
        <p:nvGrpSpPr>
          <p:cNvPr id="745" name="Google Shape;745;p28"/>
          <p:cNvGrpSpPr/>
          <p:nvPr/>
        </p:nvGrpSpPr>
        <p:grpSpPr>
          <a:xfrm rot="-5400000">
            <a:off x="8397825" y="840138"/>
            <a:ext cx="968024" cy="277132"/>
            <a:chOff x="902950" y="3424576"/>
            <a:chExt cx="968024" cy="277132"/>
          </a:xfrm>
        </p:grpSpPr>
        <p:sp>
          <p:nvSpPr>
            <p:cNvPr id="746" name="Google Shape;746;p28"/>
            <p:cNvSpPr/>
            <p:nvPr/>
          </p:nvSpPr>
          <p:spPr>
            <a:xfrm rot="5400000">
              <a:off x="1199581" y="3340764"/>
              <a:ext cx="277132" cy="444756"/>
            </a:xfrm>
            <a:custGeom>
              <a:rect b="b" l="l" r="r" t="t"/>
              <a:pathLst>
                <a:path extrusionOk="0" h="145345" w="90566">
                  <a:moveTo>
                    <a:pt x="45283" y="0"/>
                  </a:moveTo>
                  <a:cubicBezTo>
                    <a:pt x="45283" y="0"/>
                    <a:pt x="34436" y="90787"/>
                    <a:pt x="28771" y="108953"/>
                  </a:cubicBezTo>
                  <a:cubicBezTo>
                    <a:pt x="23105" y="127118"/>
                    <a:pt x="0" y="145344"/>
                    <a:pt x="0" y="145344"/>
                  </a:cubicBezTo>
                  <a:lnTo>
                    <a:pt x="90566" y="145344"/>
                  </a:lnTo>
                  <a:cubicBezTo>
                    <a:pt x="90566" y="145344"/>
                    <a:pt x="67461" y="127118"/>
                    <a:pt x="61815" y="108953"/>
                  </a:cubicBezTo>
                  <a:cubicBezTo>
                    <a:pt x="56150" y="90787"/>
                    <a:pt x="45283" y="0"/>
                    <a:pt x="452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28"/>
            <p:cNvSpPr/>
            <p:nvPr/>
          </p:nvSpPr>
          <p:spPr>
            <a:xfrm rot="5400000">
              <a:off x="1393631" y="3340764"/>
              <a:ext cx="277132" cy="444756"/>
            </a:xfrm>
            <a:custGeom>
              <a:rect b="b" l="l" r="r" t="t"/>
              <a:pathLst>
                <a:path extrusionOk="0" h="145345" w="90566">
                  <a:moveTo>
                    <a:pt x="45283" y="0"/>
                  </a:moveTo>
                  <a:cubicBezTo>
                    <a:pt x="45283" y="0"/>
                    <a:pt x="34436" y="90787"/>
                    <a:pt x="28771" y="108953"/>
                  </a:cubicBezTo>
                  <a:cubicBezTo>
                    <a:pt x="23105" y="127118"/>
                    <a:pt x="0" y="145344"/>
                    <a:pt x="0" y="145344"/>
                  </a:cubicBezTo>
                  <a:lnTo>
                    <a:pt x="90566" y="145344"/>
                  </a:lnTo>
                  <a:cubicBezTo>
                    <a:pt x="90566" y="145344"/>
                    <a:pt x="67461" y="127118"/>
                    <a:pt x="61815" y="108953"/>
                  </a:cubicBezTo>
                  <a:cubicBezTo>
                    <a:pt x="56150" y="90787"/>
                    <a:pt x="45283" y="0"/>
                    <a:pt x="452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28"/>
            <p:cNvSpPr/>
            <p:nvPr/>
          </p:nvSpPr>
          <p:spPr>
            <a:xfrm rot="5400000">
              <a:off x="1510031" y="3340764"/>
              <a:ext cx="277132" cy="444756"/>
            </a:xfrm>
            <a:custGeom>
              <a:rect b="b" l="l" r="r" t="t"/>
              <a:pathLst>
                <a:path extrusionOk="0" h="145345" w="90566">
                  <a:moveTo>
                    <a:pt x="45283" y="0"/>
                  </a:moveTo>
                  <a:cubicBezTo>
                    <a:pt x="45283" y="0"/>
                    <a:pt x="34436" y="90787"/>
                    <a:pt x="28771" y="108953"/>
                  </a:cubicBezTo>
                  <a:cubicBezTo>
                    <a:pt x="23105" y="127118"/>
                    <a:pt x="0" y="145344"/>
                    <a:pt x="0" y="145344"/>
                  </a:cubicBezTo>
                  <a:lnTo>
                    <a:pt x="90566" y="145344"/>
                  </a:lnTo>
                  <a:cubicBezTo>
                    <a:pt x="90566" y="145344"/>
                    <a:pt x="67461" y="127118"/>
                    <a:pt x="61815" y="108953"/>
                  </a:cubicBezTo>
                  <a:cubicBezTo>
                    <a:pt x="56150" y="90787"/>
                    <a:pt x="45283" y="0"/>
                    <a:pt x="452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28"/>
            <p:cNvSpPr/>
            <p:nvPr/>
          </p:nvSpPr>
          <p:spPr>
            <a:xfrm rot="5400000">
              <a:off x="1002025" y="3468525"/>
              <a:ext cx="219000" cy="1893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28"/>
            <p:cNvSpPr/>
            <p:nvPr/>
          </p:nvSpPr>
          <p:spPr>
            <a:xfrm>
              <a:off x="902950" y="3531250"/>
              <a:ext cx="194100" cy="63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1" name="Google Shape;751;p28"/>
          <p:cNvGrpSpPr/>
          <p:nvPr/>
        </p:nvGrpSpPr>
        <p:grpSpPr>
          <a:xfrm>
            <a:off x="8356587" y="4659300"/>
            <a:ext cx="669665" cy="364500"/>
            <a:chOff x="820137" y="4626950"/>
            <a:chExt cx="669665" cy="364500"/>
          </a:xfrm>
        </p:grpSpPr>
        <p:sp>
          <p:nvSpPr>
            <p:cNvPr id="752" name="Google Shape;752;p28"/>
            <p:cNvSpPr/>
            <p:nvPr/>
          </p:nvSpPr>
          <p:spPr>
            <a:xfrm>
              <a:off x="820137" y="4714550"/>
              <a:ext cx="115200" cy="189300"/>
            </a:xfrm>
            <a:prstGeom prst="ellipse">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28"/>
            <p:cNvSpPr/>
            <p:nvPr/>
          </p:nvSpPr>
          <p:spPr>
            <a:xfrm>
              <a:off x="909069" y="4676450"/>
              <a:ext cx="161100" cy="265500"/>
            </a:xfrm>
            <a:prstGeom prst="ellipse">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28"/>
            <p:cNvSpPr/>
            <p:nvPr/>
          </p:nvSpPr>
          <p:spPr>
            <a:xfrm>
              <a:off x="1044226" y="4626950"/>
              <a:ext cx="221400" cy="364500"/>
            </a:xfrm>
            <a:prstGeom prst="ellipse">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28"/>
            <p:cNvSpPr/>
            <p:nvPr/>
          </p:nvSpPr>
          <p:spPr>
            <a:xfrm>
              <a:off x="1239444" y="4676450"/>
              <a:ext cx="161100" cy="265500"/>
            </a:xfrm>
            <a:prstGeom prst="ellipse">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28"/>
            <p:cNvSpPr/>
            <p:nvPr/>
          </p:nvSpPr>
          <p:spPr>
            <a:xfrm>
              <a:off x="1374602" y="4714550"/>
              <a:ext cx="115200" cy="189300"/>
            </a:xfrm>
            <a:prstGeom prst="ellipse">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757" name="Google Shape;757;p28"/>
          <p:cNvCxnSpPr/>
          <p:nvPr/>
        </p:nvCxnSpPr>
        <p:spPr>
          <a:xfrm>
            <a:off x="117750" y="4841550"/>
            <a:ext cx="7947600" cy="0"/>
          </a:xfrm>
          <a:prstGeom prst="straightConnector1">
            <a:avLst/>
          </a:prstGeom>
          <a:noFill/>
          <a:ln cap="flat" cmpd="sng" w="9525">
            <a:solidFill>
              <a:schemeClr val="lt2"/>
            </a:solidFill>
            <a:prstDash val="solid"/>
            <a:round/>
            <a:headEnd len="med" w="med" type="none"/>
            <a:tailEnd len="med" w="med" type="none"/>
          </a:ln>
        </p:spPr>
      </p:cxnSp>
      <p:sp>
        <p:nvSpPr>
          <p:cNvPr id="758" name="Google Shape;758;p2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1_2">
    <p:spTree>
      <p:nvGrpSpPr>
        <p:cNvPr id="759" name="Shape 759"/>
        <p:cNvGrpSpPr/>
        <p:nvPr/>
      </p:nvGrpSpPr>
      <p:grpSpPr>
        <a:xfrm>
          <a:off x="0" y="0"/>
          <a:ext cx="0" cy="0"/>
          <a:chOff x="0" y="0"/>
          <a:chExt cx="0" cy="0"/>
        </a:xfrm>
      </p:grpSpPr>
      <p:pic>
        <p:nvPicPr>
          <p:cNvPr id="760" name="Google Shape;760;p29"/>
          <p:cNvPicPr preferRelativeResize="0"/>
          <p:nvPr/>
        </p:nvPicPr>
        <p:blipFill>
          <a:blip r:embed="rId2">
            <a:alphaModFix/>
          </a:blip>
          <a:stretch>
            <a:fillRect/>
          </a:stretch>
        </p:blipFill>
        <p:spPr>
          <a:xfrm flipH="1">
            <a:off x="119712" y="119725"/>
            <a:ext cx="756950" cy="364450"/>
          </a:xfrm>
          <a:prstGeom prst="rect">
            <a:avLst/>
          </a:prstGeom>
          <a:noFill/>
          <a:ln>
            <a:noFill/>
          </a:ln>
        </p:spPr>
      </p:pic>
      <p:cxnSp>
        <p:nvCxnSpPr>
          <p:cNvPr id="761" name="Google Shape;761;p29"/>
          <p:cNvCxnSpPr/>
          <p:nvPr/>
        </p:nvCxnSpPr>
        <p:spPr>
          <a:xfrm rot="10800000">
            <a:off x="1080750" y="301950"/>
            <a:ext cx="7513200" cy="0"/>
          </a:xfrm>
          <a:prstGeom prst="straightConnector1">
            <a:avLst/>
          </a:prstGeom>
          <a:noFill/>
          <a:ln cap="flat" cmpd="sng" w="9525">
            <a:solidFill>
              <a:schemeClr val="lt2"/>
            </a:solidFill>
            <a:prstDash val="solid"/>
            <a:round/>
            <a:headEnd len="med" w="med" type="none"/>
            <a:tailEnd len="med" w="med" type="none"/>
          </a:ln>
        </p:spPr>
      </p:cxnSp>
      <p:grpSp>
        <p:nvGrpSpPr>
          <p:cNvPr id="762" name="Google Shape;762;p29"/>
          <p:cNvGrpSpPr/>
          <p:nvPr/>
        </p:nvGrpSpPr>
        <p:grpSpPr>
          <a:xfrm>
            <a:off x="8775214" y="4716965"/>
            <a:ext cx="249077" cy="249130"/>
            <a:chOff x="14100350" y="881425"/>
            <a:chExt cx="2338750" cy="2339250"/>
          </a:xfrm>
        </p:grpSpPr>
        <p:sp>
          <p:nvSpPr>
            <p:cNvPr id="763" name="Google Shape;763;p29"/>
            <p:cNvSpPr/>
            <p:nvPr/>
          </p:nvSpPr>
          <p:spPr>
            <a:xfrm>
              <a:off x="14100350" y="2045225"/>
              <a:ext cx="1128550" cy="612950"/>
            </a:xfrm>
            <a:custGeom>
              <a:rect b="b" l="l" r="r" t="t"/>
              <a:pathLst>
                <a:path extrusionOk="0" h="24518" w="45142">
                  <a:moveTo>
                    <a:pt x="45142" y="1"/>
                  </a:moveTo>
                  <a:lnTo>
                    <a:pt x="17097" y="4638"/>
                  </a:lnTo>
                  <a:lnTo>
                    <a:pt x="0" y="7461"/>
                  </a:lnTo>
                  <a:cubicBezTo>
                    <a:pt x="988" y="13630"/>
                    <a:pt x="3145" y="19376"/>
                    <a:pt x="6230" y="24517"/>
                  </a:cubicBezTo>
                  <a:lnTo>
                    <a:pt x="21089" y="15162"/>
                  </a:lnTo>
                  <a:lnTo>
                    <a:pt x="4514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29"/>
            <p:cNvSpPr/>
            <p:nvPr/>
          </p:nvSpPr>
          <p:spPr>
            <a:xfrm>
              <a:off x="14553475" y="2045725"/>
              <a:ext cx="675425" cy="1145700"/>
            </a:xfrm>
            <a:custGeom>
              <a:rect b="b" l="l" r="r" t="t"/>
              <a:pathLst>
                <a:path extrusionOk="0" h="45828" w="27017">
                  <a:moveTo>
                    <a:pt x="27017" y="1"/>
                  </a:moveTo>
                  <a:lnTo>
                    <a:pt x="10464" y="23106"/>
                  </a:lnTo>
                  <a:lnTo>
                    <a:pt x="0" y="37723"/>
                  </a:lnTo>
                  <a:cubicBezTo>
                    <a:pt x="4879" y="41433"/>
                    <a:pt x="10505" y="44235"/>
                    <a:pt x="16613" y="45828"/>
                  </a:cubicBezTo>
                  <a:lnTo>
                    <a:pt x="20726" y="27703"/>
                  </a:lnTo>
                  <a:lnTo>
                    <a:pt x="2701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29"/>
            <p:cNvSpPr/>
            <p:nvPr/>
          </p:nvSpPr>
          <p:spPr>
            <a:xfrm>
              <a:off x="15229400" y="2045225"/>
              <a:ext cx="1195100" cy="710225"/>
            </a:xfrm>
            <a:custGeom>
              <a:rect b="b" l="l" r="r" t="t"/>
              <a:pathLst>
                <a:path extrusionOk="0" h="28409" w="47804">
                  <a:moveTo>
                    <a:pt x="0" y="1"/>
                  </a:moveTo>
                  <a:lnTo>
                    <a:pt x="23105" y="16574"/>
                  </a:lnTo>
                  <a:lnTo>
                    <a:pt x="39618" y="28408"/>
                  </a:lnTo>
                  <a:cubicBezTo>
                    <a:pt x="43468" y="23267"/>
                    <a:pt x="46291" y="17320"/>
                    <a:pt x="47803" y="10888"/>
                  </a:cubicBezTo>
                  <a:lnTo>
                    <a:pt x="27702" y="6311"/>
                  </a:lnTo>
                  <a:lnTo>
                    <a:pt x="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29"/>
            <p:cNvSpPr/>
            <p:nvPr/>
          </p:nvSpPr>
          <p:spPr>
            <a:xfrm>
              <a:off x="15228875" y="2045225"/>
              <a:ext cx="643200" cy="1175450"/>
            </a:xfrm>
            <a:custGeom>
              <a:rect b="b" l="l" r="r" t="t"/>
              <a:pathLst>
                <a:path extrusionOk="0" h="47018" w="25728">
                  <a:moveTo>
                    <a:pt x="1" y="1"/>
                  </a:moveTo>
                  <a:lnTo>
                    <a:pt x="4638" y="28066"/>
                  </a:lnTo>
                  <a:lnTo>
                    <a:pt x="7783" y="47017"/>
                  </a:lnTo>
                  <a:cubicBezTo>
                    <a:pt x="14255" y="46191"/>
                    <a:pt x="20344" y="44054"/>
                    <a:pt x="25727" y="40868"/>
                  </a:cubicBezTo>
                  <a:lnTo>
                    <a:pt x="15162" y="24074"/>
                  </a:ln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29"/>
            <p:cNvSpPr/>
            <p:nvPr/>
          </p:nvSpPr>
          <p:spPr>
            <a:xfrm>
              <a:off x="14609925" y="883425"/>
              <a:ext cx="619500" cy="1161825"/>
            </a:xfrm>
            <a:custGeom>
              <a:rect b="b" l="l" r="r" t="t"/>
              <a:pathLst>
                <a:path extrusionOk="0" h="46473" w="24780">
                  <a:moveTo>
                    <a:pt x="17097" y="1"/>
                  </a:moveTo>
                  <a:cubicBezTo>
                    <a:pt x="10868" y="1251"/>
                    <a:pt x="5081" y="3710"/>
                    <a:pt x="0" y="7138"/>
                  </a:cubicBezTo>
                  <a:lnTo>
                    <a:pt x="9618" y="22420"/>
                  </a:lnTo>
                  <a:lnTo>
                    <a:pt x="24779" y="46473"/>
                  </a:lnTo>
                  <a:lnTo>
                    <a:pt x="20142" y="18428"/>
                  </a:lnTo>
                  <a:lnTo>
                    <a:pt x="1709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29"/>
            <p:cNvSpPr/>
            <p:nvPr/>
          </p:nvSpPr>
          <p:spPr>
            <a:xfrm>
              <a:off x="14113450" y="1375375"/>
              <a:ext cx="1115975" cy="670375"/>
            </a:xfrm>
            <a:custGeom>
              <a:rect b="b" l="l" r="r" t="t"/>
              <a:pathLst>
                <a:path extrusionOk="0" h="26815" w="44639">
                  <a:moveTo>
                    <a:pt x="7218" y="0"/>
                  </a:moveTo>
                  <a:cubicBezTo>
                    <a:pt x="3811" y="4940"/>
                    <a:pt x="1311" y="10585"/>
                    <a:pt x="0" y="16654"/>
                  </a:cubicBezTo>
                  <a:lnTo>
                    <a:pt x="16916" y="20504"/>
                  </a:lnTo>
                  <a:lnTo>
                    <a:pt x="44638" y="26815"/>
                  </a:lnTo>
                  <a:lnTo>
                    <a:pt x="21533" y="10242"/>
                  </a:lnTo>
                  <a:lnTo>
                    <a:pt x="721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29"/>
            <p:cNvSpPr/>
            <p:nvPr/>
          </p:nvSpPr>
          <p:spPr>
            <a:xfrm>
              <a:off x="15228875" y="1395025"/>
              <a:ext cx="1210225" cy="650225"/>
            </a:xfrm>
            <a:custGeom>
              <a:rect b="b" l="l" r="r" t="t"/>
              <a:pathLst>
                <a:path extrusionOk="0" h="26009" w="48409">
                  <a:moveTo>
                    <a:pt x="41312" y="1"/>
                  </a:moveTo>
                  <a:lnTo>
                    <a:pt x="24074" y="10868"/>
                  </a:lnTo>
                  <a:lnTo>
                    <a:pt x="1" y="26009"/>
                  </a:lnTo>
                  <a:lnTo>
                    <a:pt x="1" y="26009"/>
                  </a:lnTo>
                  <a:lnTo>
                    <a:pt x="28066" y="21392"/>
                  </a:lnTo>
                  <a:lnTo>
                    <a:pt x="48409" y="18025"/>
                  </a:lnTo>
                  <a:cubicBezTo>
                    <a:pt x="47300" y="11472"/>
                    <a:pt x="44840" y="5363"/>
                    <a:pt x="4131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29"/>
            <p:cNvSpPr/>
            <p:nvPr/>
          </p:nvSpPr>
          <p:spPr>
            <a:xfrm>
              <a:off x="15229400" y="881425"/>
              <a:ext cx="704150" cy="1163825"/>
            </a:xfrm>
            <a:custGeom>
              <a:rect b="b" l="l" r="r" t="t"/>
              <a:pathLst>
                <a:path extrusionOk="0" h="46553" w="28166">
                  <a:moveTo>
                    <a:pt x="10585" y="0"/>
                  </a:moveTo>
                  <a:lnTo>
                    <a:pt x="6290" y="18851"/>
                  </a:lnTo>
                  <a:lnTo>
                    <a:pt x="0" y="46553"/>
                  </a:lnTo>
                  <a:lnTo>
                    <a:pt x="16553" y="23448"/>
                  </a:lnTo>
                  <a:lnTo>
                    <a:pt x="28166" y="7258"/>
                  </a:lnTo>
                  <a:cubicBezTo>
                    <a:pt x="22944" y="3730"/>
                    <a:pt x="16996" y="1230"/>
                    <a:pt x="1058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1" name="Google Shape;771;p29"/>
          <p:cNvGrpSpPr/>
          <p:nvPr/>
        </p:nvGrpSpPr>
        <p:grpSpPr>
          <a:xfrm>
            <a:off x="8775214" y="177377"/>
            <a:ext cx="249077" cy="249130"/>
            <a:chOff x="14100350" y="881425"/>
            <a:chExt cx="2338750" cy="2339250"/>
          </a:xfrm>
        </p:grpSpPr>
        <p:sp>
          <p:nvSpPr>
            <p:cNvPr id="772" name="Google Shape;772;p29"/>
            <p:cNvSpPr/>
            <p:nvPr/>
          </p:nvSpPr>
          <p:spPr>
            <a:xfrm>
              <a:off x="14100350" y="2045225"/>
              <a:ext cx="1128550" cy="612950"/>
            </a:xfrm>
            <a:custGeom>
              <a:rect b="b" l="l" r="r" t="t"/>
              <a:pathLst>
                <a:path extrusionOk="0" h="24518" w="45142">
                  <a:moveTo>
                    <a:pt x="45142" y="1"/>
                  </a:moveTo>
                  <a:lnTo>
                    <a:pt x="17097" y="4638"/>
                  </a:lnTo>
                  <a:lnTo>
                    <a:pt x="0" y="7461"/>
                  </a:lnTo>
                  <a:cubicBezTo>
                    <a:pt x="988" y="13630"/>
                    <a:pt x="3145" y="19376"/>
                    <a:pt x="6230" y="24517"/>
                  </a:cubicBezTo>
                  <a:lnTo>
                    <a:pt x="21089" y="15162"/>
                  </a:lnTo>
                  <a:lnTo>
                    <a:pt x="4514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29"/>
            <p:cNvSpPr/>
            <p:nvPr/>
          </p:nvSpPr>
          <p:spPr>
            <a:xfrm>
              <a:off x="14553475" y="2045725"/>
              <a:ext cx="675425" cy="1145700"/>
            </a:xfrm>
            <a:custGeom>
              <a:rect b="b" l="l" r="r" t="t"/>
              <a:pathLst>
                <a:path extrusionOk="0" h="45828" w="27017">
                  <a:moveTo>
                    <a:pt x="27017" y="1"/>
                  </a:moveTo>
                  <a:lnTo>
                    <a:pt x="10464" y="23106"/>
                  </a:lnTo>
                  <a:lnTo>
                    <a:pt x="0" y="37723"/>
                  </a:lnTo>
                  <a:cubicBezTo>
                    <a:pt x="4879" y="41433"/>
                    <a:pt x="10505" y="44235"/>
                    <a:pt x="16613" y="45828"/>
                  </a:cubicBezTo>
                  <a:lnTo>
                    <a:pt x="20726" y="27703"/>
                  </a:lnTo>
                  <a:lnTo>
                    <a:pt x="2701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29"/>
            <p:cNvSpPr/>
            <p:nvPr/>
          </p:nvSpPr>
          <p:spPr>
            <a:xfrm>
              <a:off x="15229400" y="2045225"/>
              <a:ext cx="1195100" cy="710225"/>
            </a:xfrm>
            <a:custGeom>
              <a:rect b="b" l="l" r="r" t="t"/>
              <a:pathLst>
                <a:path extrusionOk="0" h="28409" w="47804">
                  <a:moveTo>
                    <a:pt x="0" y="1"/>
                  </a:moveTo>
                  <a:lnTo>
                    <a:pt x="23105" y="16574"/>
                  </a:lnTo>
                  <a:lnTo>
                    <a:pt x="39618" y="28408"/>
                  </a:lnTo>
                  <a:cubicBezTo>
                    <a:pt x="43468" y="23267"/>
                    <a:pt x="46291" y="17320"/>
                    <a:pt x="47803" y="10888"/>
                  </a:cubicBezTo>
                  <a:lnTo>
                    <a:pt x="27702" y="6311"/>
                  </a:lnTo>
                  <a:lnTo>
                    <a:pt x="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29"/>
            <p:cNvSpPr/>
            <p:nvPr/>
          </p:nvSpPr>
          <p:spPr>
            <a:xfrm>
              <a:off x="15228875" y="2045225"/>
              <a:ext cx="643200" cy="1175450"/>
            </a:xfrm>
            <a:custGeom>
              <a:rect b="b" l="l" r="r" t="t"/>
              <a:pathLst>
                <a:path extrusionOk="0" h="47018" w="25728">
                  <a:moveTo>
                    <a:pt x="1" y="1"/>
                  </a:moveTo>
                  <a:lnTo>
                    <a:pt x="4638" y="28066"/>
                  </a:lnTo>
                  <a:lnTo>
                    <a:pt x="7783" y="47017"/>
                  </a:lnTo>
                  <a:cubicBezTo>
                    <a:pt x="14255" y="46191"/>
                    <a:pt x="20344" y="44054"/>
                    <a:pt x="25727" y="40868"/>
                  </a:cubicBezTo>
                  <a:lnTo>
                    <a:pt x="15162" y="24074"/>
                  </a:ln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29"/>
            <p:cNvSpPr/>
            <p:nvPr/>
          </p:nvSpPr>
          <p:spPr>
            <a:xfrm>
              <a:off x="14609925" y="883425"/>
              <a:ext cx="619500" cy="1161825"/>
            </a:xfrm>
            <a:custGeom>
              <a:rect b="b" l="l" r="r" t="t"/>
              <a:pathLst>
                <a:path extrusionOk="0" h="46473" w="24780">
                  <a:moveTo>
                    <a:pt x="17097" y="1"/>
                  </a:moveTo>
                  <a:cubicBezTo>
                    <a:pt x="10868" y="1251"/>
                    <a:pt x="5081" y="3710"/>
                    <a:pt x="0" y="7138"/>
                  </a:cubicBezTo>
                  <a:lnTo>
                    <a:pt x="9618" y="22420"/>
                  </a:lnTo>
                  <a:lnTo>
                    <a:pt x="24779" y="46473"/>
                  </a:lnTo>
                  <a:lnTo>
                    <a:pt x="20142" y="18428"/>
                  </a:lnTo>
                  <a:lnTo>
                    <a:pt x="1709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29"/>
            <p:cNvSpPr/>
            <p:nvPr/>
          </p:nvSpPr>
          <p:spPr>
            <a:xfrm>
              <a:off x="14113450" y="1375375"/>
              <a:ext cx="1115975" cy="670375"/>
            </a:xfrm>
            <a:custGeom>
              <a:rect b="b" l="l" r="r" t="t"/>
              <a:pathLst>
                <a:path extrusionOk="0" h="26815" w="44639">
                  <a:moveTo>
                    <a:pt x="7218" y="0"/>
                  </a:moveTo>
                  <a:cubicBezTo>
                    <a:pt x="3811" y="4940"/>
                    <a:pt x="1311" y="10585"/>
                    <a:pt x="0" y="16654"/>
                  </a:cubicBezTo>
                  <a:lnTo>
                    <a:pt x="16916" y="20504"/>
                  </a:lnTo>
                  <a:lnTo>
                    <a:pt x="44638" y="26815"/>
                  </a:lnTo>
                  <a:lnTo>
                    <a:pt x="21533" y="10242"/>
                  </a:lnTo>
                  <a:lnTo>
                    <a:pt x="721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29"/>
            <p:cNvSpPr/>
            <p:nvPr/>
          </p:nvSpPr>
          <p:spPr>
            <a:xfrm>
              <a:off x="15228875" y="1395025"/>
              <a:ext cx="1210225" cy="650225"/>
            </a:xfrm>
            <a:custGeom>
              <a:rect b="b" l="l" r="r" t="t"/>
              <a:pathLst>
                <a:path extrusionOk="0" h="26009" w="48409">
                  <a:moveTo>
                    <a:pt x="41312" y="1"/>
                  </a:moveTo>
                  <a:lnTo>
                    <a:pt x="24074" y="10868"/>
                  </a:lnTo>
                  <a:lnTo>
                    <a:pt x="1" y="26009"/>
                  </a:lnTo>
                  <a:lnTo>
                    <a:pt x="1" y="26009"/>
                  </a:lnTo>
                  <a:lnTo>
                    <a:pt x="28066" y="21392"/>
                  </a:lnTo>
                  <a:lnTo>
                    <a:pt x="48409" y="18025"/>
                  </a:lnTo>
                  <a:cubicBezTo>
                    <a:pt x="47300" y="11472"/>
                    <a:pt x="44840" y="5363"/>
                    <a:pt x="4131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29"/>
            <p:cNvSpPr/>
            <p:nvPr/>
          </p:nvSpPr>
          <p:spPr>
            <a:xfrm>
              <a:off x="15229400" y="881425"/>
              <a:ext cx="704150" cy="1163825"/>
            </a:xfrm>
            <a:custGeom>
              <a:rect b="b" l="l" r="r" t="t"/>
              <a:pathLst>
                <a:path extrusionOk="0" h="46553" w="28166">
                  <a:moveTo>
                    <a:pt x="10585" y="0"/>
                  </a:moveTo>
                  <a:lnTo>
                    <a:pt x="6290" y="18851"/>
                  </a:lnTo>
                  <a:lnTo>
                    <a:pt x="0" y="46553"/>
                  </a:lnTo>
                  <a:lnTo>
                    <a:pt x="16553" y="23448"/>
                  </a:lnTo>
                  <a:lnTo>
                    <a:pt x="28166" y="7258"/>
                  </a:lnTo>
                  <a:cubicBezTo>
                    <a:pt x="22944" y="3730"/>
                    <a:pt x="16996" y="1230"/>
                    <a:pt x="1058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780" name="Google Shape;780;p29"/>
          <p:cNvCxnSpPr/>
          <p:nvPr/>
        </p:nvCxnSpPr>
        <p:spPr>
          <a:xfrm rot="10800000">
            <a:off x="5240075" y="4841550"/>
            <a:ext cx="3444000" cy="0"/>
          </a:xfrm>
          <a:prstGeom prst="straightConnector1">
            <a:avLst/>
          </a:prstGeom>
          <a:noFill/>
          <a:ln cap="flat" cmpd="sng" w="9525">
            <a:solidFill>
              <a:schemeClr val="lt2"/>
            </a:solidFill>
            <a:prstDash val="solid"/>
            <a:round/>
            <a:headEnd len="med" w="med" type="none"/>
            <a:tailEnd len="med" w="med" type="none"/>
          </a:ln>
        </p:spPr>
      </p:cxnSp>
      <p:grpSp>
        <p:nvGrpSpPr>
          <p:cNvPr id="781" name="Google Shape;781;p29"/>
          <p:cNvGrpSpPr/>
          <p:nvPr/>
        </p:nvGrpSpPr>
        <p:grpSpPr>
          <a:xfrm>
            <a:off x="4088000" y="4702976"/>
            <a:ext cx="968024" cy="277132"/>
            <a:chOff x="902950" y="3424576"/>
            <a:chExt cx="968024" cy="277132"/>
          </a:xfrm>
        </p:grpSpPr>
        <p:sp>
          <p:nvSpPr>
            <p:cNvPr id="782" name="Google Shape;782;p29"/>
            <p:cNvSpPr/>
            <p:nvPr/>
          </p:nvSpPr>
          <p:spPr>
            <a:xfrm rot="5400000">
              <a:off x="1199581" y="3340764"/>
              <a:ext cx="277132" cy="444756"/>
            </a:xfrm>
            <a:custGeom>
              <a:rect b="b" l="l" r="r" t="t"/>
              <a:pathLst>
                <a:path extrusionOk="0" h="145345" w="90566">
                  <a:moveTo>
                    <a:pt x="45283" y="0"/>
                  </a:moveTo>
                  <a:cubicBezTo>
                    <a:pt x="45283" y="0"/>
                    <a:pt x="34436" y="90787"/>
                    <a:pt x="28771" y="108953"/>
                  </a:cubicBezTo>
                  <a:cubicBezTo>
                    <a:pt x="23105" y="127118"/>
                    <a:pt x="0" y="145344"/>
                    <a:pt x="0" y="145344"/>
                  </a:cubicBezTo>
                  <a:lnTo>
                    <a:pt x="90566" y="145344"/>
                  </a:lnTo>
                  <a:cubicBezTo>
                    <a:pt x="90566" y="145344"/>
                    <a:pt x="67461" y="127118"/>
                    <a:pt x="61815" y="108953"/>
                  </a:cubicBezTo>
                  <a:cubicBezTo>
                    <a:pt x="56150" y="90787"/>
                    <a:pt x="45283" y="0"/>
                    <a:pt x="452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29"/>
            <p:cNvSpPr/>
            <p:nvPr/>
          </p:nvSpPr>
          <p:spPr>
            <a:xfrm rot="5400000">
              <a:off x="1393631" y="3340764"/>
              <a:ext cx="277132" cy="444756"/>
            </a:xfrm>
            <a:custGeom>
              <a:rect b="b" l="l" r="r" t="t"/>
              <a:pathLst>
                <a:path extrusionOk="0" h="145345" w="90566">
                  <a:moveTo>
                    <a:pt x="45283" y="0"/>
                  </a:moveTo>
                  <a:cubicBezTo>
                    <a:pt x="45283" y="0"/>
                    <a:pt x="34436" y="90787"/>
                    <a:pt x="28771" y="108953"/>
                  </a:cubicBezTo>
                  <a:cubicBezTo>
                    <a:pt x="23105" y="127118"/>
                    <a:pt x="0" y="145344"/>
                    <a:pt x="0" y="145344"/>
                  </a:cubicBezTo>
                  <a:lnTo>
                    <a:pt x="90566" y="145344"/>
                  </a:lnTo>
                  <a:cubicBezTo>
                    <a:pt x="90566" y="145344"/>
                    <a:pt x="67461" y="127118"/>
                    <a:pt x="61815" y="108953"/>
                  </a:cubicBezTo>
                  <a:cubicBezTo>
                    <a:pt x="56150" y="90787"/>
                    <a:pt x="45283" y="0"/>
                    <a:pt x="452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29"/>
            <p:cNvSpPr/>
            <p:nvPr/>
          </p:nvSpPr>
          <p:spPr>
            <a:xfrm rot="5400000">
              <a:off x="1510031" y="3340764"/>
              <a:ext cx="277132" cy="444756"/>
            </a:xfrm>
            <a:custGeom>
              <a:rect b="b" l="l" r="r" t="t"/>
              <a:pathLst>
                <a:path extrusionOk="0" h="145345" w="90566">
                  <a:moveTo>
                    <a:pt x="45283" y="0"/>
                  </a:moveTo>
                  <a:cubicBezTo>
                    <a:pt x="45283" y="0"/>
                    <a:pt x="34436" y="90787"/>
                    <a:pt x="28771" y="108953"/>
                  </a:cubicBezTo>
                  <a:cubicBezTo>
                    <a:pt x="23105" y="127118"/>
                    <a:pt x="0" y="145344"/>
                    <a:pt x="0" y="145344"/>
                  </a:cubicBezTo>
                  <a:lnTo>
                    <a:pt x="90566" y="145344"/>
                  </a:lnTo>
                  <a:cubicBezTo>
                    <a:pt x="90566" y="145344"/>
                    <a:pt x="67461" y="127118"/>
                    <a:pt x="61815" y="108953"/>
                  </a:cubicBezTo>
                  <a:cubicBezTo>
                    <a:pt x="56150" y="90787"/>
                    <a:pt x="45283" y="0"/>
                    <a:pt x="452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29"/>
            <p:cNvSpPr/>
            <p:nvPr/>
          </p:nvSpPr>
          <p:spPr>
            <a:xfrm rot="5400000">
              <a:off x="1002025" y="3468525"/>
              <a:ext cx="219000" cy="1893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29"/>
            <p:cNvSpPr/>
            <p:nvPr/>
          </p:nvSpPr>
          <p:spPr>
            <a:xfrm>
              <a:off x="902950" y="3531250"/>
              <a:ext cx="194100" cy="63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787" name="Google Shape;787;p29"/>
          <p:cNvCxnSpPr/>
          <p:nvPr/>
        </p:nvCxnSpPr>
        <p:spPr>
          <a:xfrm>
            <a:off x="459941" y="4841550"/>
            <a:ext cx="3444000" cy="0"/>
          </a:xfrm>
          <a:prstGeom prst="straightConnector1">
            <a:avLst/>
          </a:prstGeom>
          <a:noFill/>
          <a:ln cap="flat" cmpd="sng" w="9525">
            <a:solidFill>
              <a:schemeClr val="lt2"/>
            </a:solidFill>
            <a:prstDash val="solid"/>
            <a:round/>
            <a:headEnd len="med" w="med" type="none"/>
            <a:tailEnd len="med" w="med" type="none"/>
          </a:ln>
        </p:spPr>
      </p:cxnSp>
      <p:grpSp>
        <p:nvGrpSpPr>
          <p:cNvPr id="788" name="Google Shape;788;p29"/>
          <p:cNvGrpSpPr/>
          <p:nvPr/>
        </p:nvGrpSpPr>
        <p:grpSpPr>
          <a:xfrm flipH="1">
            <a:off x="119725" y="4716965"/>
            <a:ext cx="249077" cy="249130"/>
            <a:chOff x="14100350" y="881425"/>
            <a:chExt cx="2338750" cy="2339250"/>
          </a:xfrm>
        </p:grpSpPr>
        <p:sp>
          <p:nvSpPr>
            <p:cNvPr id="789" name="Google Shape;789;p29"/>
            <p:cNvSpPr/>
            <p:nvPr/>
          </p:nvSpPr>
          <p:spPr>
            <a:xfrm>
              <a:off x="14100350" y="2045225"/>
              <a:ext cx="1128550" cy="612950"/>
            </a:xfrm>
            <a:custGeom>
              <a:rect b="b" l="l" r="r" t="t"/>
              <a:pathLst>
                <a:path extrusionOk="0" h="24518" w="45142">
                  <a:moveTo>
                    <a:pt x="45142" y="1"/>
                  </a:moveTo>
                  <a:lnTo>
                    <a:pt x="17097" y="4638"/>
                  </a:lnTo>
                  <a:lnTo>
                    <a:pt x="0" y="7461"/>
                  </a:lnTo>
                  <a:cubicBezTo>
                    <a:pt x="988" y="13630"/>
                    <a:pt x="3145" y="19376"/>
                    <a:pt x="6230" y="24517"/>
                  </a:cubicBezTo>
                  <a:lnTo>
                    <a:pt x="21089" y="15162"/>
                  </a:lnTo>
                  <a:lnTo>
                    <a:pt x="4514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29"/>
            <p:cNvSpPr/>
            <p:nvPr/>
          </p:nvSpPr>
          <p:spPr>
            <a:xfrm>
              <a:off x="14553475" y="2045725"/>
              <a:ext cx="675425" cy="1145700"/>
            </a:xfrm>
            <a:custGeom>
              <a:rect b="b" l="l" r="r" t="t"/>
              <a:pathLst>
                <a:path extrusionOk="0" h="45828" w="27017">
                  <a:moveTo>
                    <a:pt x="27017" y="1"/>
                  </a:moveTo>
                  <a:lnTo>
                    <a:pt x="10464" y="23106"/>
                  </a:lnTo>
                  <a:lnTo>
                    <a:pt x="0" y="37723"/>
                  </a:lnTo>
                  <a:cubicBezTo>
                    <a:pt x="4879" y="41433"/>
                    <a:pt x="10505" y="44235"/>
                    <a:pt x="16613" y="45828"/>
                  </a:cubicBezTo>
                  <a:lnTo>
                    <a:pt x="20726" y="27703"/>
                  </a:lnTo>
                  <a:lnTo>
                    <a:pt x="2701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29"/>
            <p:cNvSpPr/>
            <p:nvPr/>
          </p:nvSpPr>
          <p:spPr>
            <a:xfrm>
              <a:off x="15229400" y="2045225"/>
              <a:ext cx="1195100" cy="710225"/>
            </a:xfrm>
            <a:custGeom>
              <a:rect b="b" l="l" r="r" t="t"/>
              <a:pathLst>
                <a:path extrusionOk="0" h="28409" w="47804">
                  <a:moveTo>
                    <a:pt x="0" y="1"/>
                  </a:moveTo>
                  <a:lnTo>
                    <a:pt x="23105" y="16574"/>
                  </a:lnTo>
                  <a:lnTo>
                    <a:pt x="39618" y="28408"/>
                  </a:lnTo>
                  <a:cubicBezTo>
                    <a:pt x="43468" y="23267"/>
                    <a:pt x="46291" y="17320"/>
                    <a:pt x="47803" y="10888"/>
                  </a:cubicBezTo>
                  <a:lnTo>
                    <a:pt x="27702" y="6311"/>
                  </a:lnTo>
                  <a:lnTo>
                    <a:pt x="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29"/>
            <p:cNvSpPr/>
            <p:nvPr/>
          </p:nvSpPr>
          <p:spPr>
            <a:xfrm>
              <a:off x="15228875" y="2045225"/>
              <a:ext cx="643200" cy="1175450"/>
            </a:xfrm>
            <a:custGeom>
              <a:rect b="b" l="l" r="r" t="t"/>
              <a:pathLst>
                <a:path extrusionOk="0" h="47018" w="25728">
                  <a:moveTo>
                    <a:pt x="1" y="1"/>
                  </a:moveTo>
                  <a:lnTo>
                    <a:pt x="4638" y="28066"/>
                  </a:lnTo>
                  <a:lnTo>
                    <a:pt x="7783" y="47017"/>
                  </a:lnTo>
                  <a:cubicBezTo>
                    <a:pt x="14255" y="46191"/>
                    <a:pt x="20344" y="44054"/>
                    <a:pt x="25727" y="40868"/>
                  </a:cubicBezTo>
                  <a:lnTo>
                    <a:pt x="15162" y="24074"/>
                  </a:ln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29"/>
            <p:cNvSpPr/>
            <p:nvPr/>
          </p:nvSpPr>
          <p:spPr>
            <a:xfrm>
              <a:off x="14609925" y="883425"/>
              <a:ext cx="619500" cy="1161825"/>
            </a:xfrm>
            <a:custGeom>
              <a:rect b="b" l="l" r="r" t="t"/>
              <a:pathLst>
                <a:path extrusionOk="0" h="46473" w="24780">
                  <a:moveTo>
                    <a:pt x="17097" y="1"/>
                  </a:moveTo>
                  <a:cubicBezTo>
                    <a:pt x="10868" y="1251"/>
                    <a:pt x="5081" y="3710"/>
                    <a:pt x="0" y="7138"/>
                  </a:cubicBezTo>
                  <a:lnTo>
                    <a:pt x="9618" y="22420"/>
                  </a:lnTo>
                  <a:lnTo>
                    <a:pt x="24779" y="46473"/>
                  </a:lnTo>
                  <a:lnTo>
                    <a:pt x="20142" y="18428"/>
                  </a:lnTo>
                  <a:lnTo>
                    <a:pt x="1709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29"/>
            <p:cNvSpPr/>
            <p:nvPr/>
          </p:nvSpPr>
          <p:spPr>
            <a:xfrm>
              <a:off x="14113450" y="1375375"/>
              <a:ext cx="1115975" cy="670375"/>
            </a:xfrm>
            <a:custGeom>
              <a:rect b="b" l="l" r="r" t="t"/>
              <a:pathLst>
                <a:path extrusionOk="0" h="26815" w="44639">
                  <a:moveTo>
                    <a:pt x="7218" y="0"/>
                  </a:moveTo>
                  <a:cubicBezTo>
                    <a:pt x="3811" y="4940"/>
                    <a:pt x="1311" y="10585"/>
                    <a:pt x="0" y="16654"/>
                  </a:cubicBezTo>
                  <a:lnTo>
                    <a:pt x="16916" y="20504"/>
                  </a:lnTo>
                  <a:lnTo>
                    <a:pt x="44638" y="26815"/>
                  </a:lnTo>
                  <a:lnTo>
                    <a:pt x="21533" y="10242"/>
                  </a:lnTo>
                  <a:lnTo>
                    <a:pt x="721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29"/>
            <p:cNvSpPr/>
            <p:nvPr/>
          </p:nvSpPr>
          <p:spPr>
            <a:xfrm>
              <a:off x="15228875" y="1395025"/>
              <a:ext cx="1210225" cy="650225"/>
            </a:xfrm>
            <a:custGeom>
              <a:rect b="b" l="l" r="r" t="t"/>
              <a:pathLst>
                <a:path extrusionOk="0" h="26009" w="48409">
                  <a:moveTo>
                    <a:pt x="41312" y="1"/>
                  </a:moveTo>
                  <a:lnTo>
                    <a:pt x="24074" y="10868"/>
                  </a:lnTo>
                  <a:lnTo>
                    <a:pt x="1" y="26009"/>
                  </a:lnTo>
                  <a:lnTo>
                    <a:pt x="1" y="26009"/>
                  </a:lnTo>
                  <a:lnTo>
                    <a:pt x="28066" y="21392"/>
                  </a:lnTo>
                  <a:lnTo>
                    <a:pt x="48409" y="18025"/>
                  </a:lnTo>
                  <a:cubicBezTo>
                    <a:pt x="47300" y="11472"/>
                    <a:pt x="44840" y="5363"/>
                    <a:pt x="4131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29"/>
            <p:cNvSpPr/>
            <p:nvPr/>
          </p:nvSpPr>
          <p:spPr>
            <a:xfrm>
              <a:off x="15229400" y="881425"/>
              <a:ext cx="704150" cy="1163825"/>
            </a:xfrm>
            <a:custGeom>
              <a:rect b="b" l="l" r="r" t="t"/>
              <a:pathLst>
                <a:path extrusionOk="0" h="46553" w="28166">
                  <a:moveTo>
                    <a:pt x="10585" y="0"/>
                  </a:moveTo>
                  <a:lnTo>
                    <a:pt x="6290" y="18851"/>
                  </a:lnTo>
                  <a:lnTo>
                    <a:pt x="0" y="46553"/>
                  </a:lnTo>
                  <a:lnTo>
                    <a:pt x="16553" y="23448"/>
                  </a:lnTo>
                  <a:lnTo>
                    <a:pt x="28166" y="7258"/>
                  </a:lnTo>
                  <a:cubicBezTo>
                    <a:pt x="22944" y="3730"/>
                    <a:pt x="16996" y="1230"/>
                    <a:pt x="1058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97" name="Google Shape;797;p2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2" name="Shape 62"/>
        <p:cNvGrpSpPr/>
        <p:nvPr/>
      </p:nvGrpSpPr>
      <p:grpSpPr>
        <a:xfrm>
          <a:off x="0" y="0"/>
          <a:ext cx="0" cy="0"/>
          <a:chOff x="0" y="0"/>
          <a:chExt cx="0" cy="0"/>
        </a:xfrm>
      </p:grpSpPr>
      <p:sp>
        <p:nvSpPr>
          <p:cNvPr id="63" name="Google Shape;63;p4"/>
          <p:cNvSpPr txBox="1"/>
          <p:nvPr>
            <p:ph idx="1" type="body"/>
          </p:nvPr>
        </p:nvSpPr>
        <p:spPr>
          <a:xfrm>
            <a:off x="710125" y="1188525"/>
            <a:ext cx="7515600" cy="3179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Clr>
                <a:schemeClr val="accent1"/>
              </a:buClr>
              <a:buSzPts val="1400"/>
              <a:buFont typeface="Anaheim"/>
              <a:buChar char="●"/>
              <a:defRPr sz="1100"/>
            </a:lvl1pPr>
            <a:lvl2pPr indent="-330200" lvl="1" marL="914400">
              <a:spcBef>
                <a:spcPts val="0"/>
              </a:spcBef>
              <a:spcAft>
                <a:spcPts val="0"/>
              </a:spcAft>
              <a:buClr>
                <a:srgbClr val="434343"/>
              </a:buClr>
              <a:buSzPts val="1600"/>
              <a:buFont typeface="Anaheim"/>
              <a:buChar char="○"/>
              <a:defRPr/>
            </a:lvl2pPr>
            <a:lvl3pPr indent="-330200" lvl="2" marL="1371600">
              <a:spcBef>
                <a:spcPts val="0"/>
              </a:spcBef>
              <a:spcAft>
                <a:spcPts val="0"/>
              </a:spcAft>
              <a:buClr>
                <a:srgbClr val="434343"/>
              </a:buClr>
              <a:buSzPts val="1600"/>
              <a:buFont typeface="Anaheim"/>
              <a:buChar char="■"/>
              <a:defRPr/>
            </a:lvl3pPr>
            <a:lvl4pPr indent="-330200" lvl="3" marL="1828800">
              <a:spcBef>
                <a:spcPts val="0"/>
              </a:spcBef>
              <a:spcAft>
                <a:spcPts val="0"/>
              </a:spcAft>
              <a:buClr>
                <a:srgbClr val="434343"/>
              </a:buClr>
              <a:buSzPts val="1600"/>
              <a:buFont typeface="Anaheim"/>
              <a:buChar char="●"/>
              <a:defRPr/>
            </a:lvl4pPr>
            <a:lvl5pPr indent="-330200" lvl="4" marL="2286000">
              <a:spcBef>
                <a:spcPts val="0"/>
              </a:spcBef>
              <a:spcAft>
                <a:spcPts val="0"/>
              </a:spcAft>
              <a:buClr>
                <a:srgbClr val="434343"/>
              </a:buClr>
              <a:buSzPts val="1600"/>
              <a:buFont typeface="Anaheim"/>
              <a:buChar char="○"/>
              <a:defRPr/>
            </a:lvl5pPr>
            <a:lvl6pPr indent="-330200" lvl="5" marL="2743200">
              <a:spcBef>
                <a:spcPts val="0"/>
              </a:spcBef>
              <a:spcAft>
                <a:spcPts val="0"/>
              </a:spcAft>
              <a:buClr>
                <a:srgbClr val="434343"/>
              </a:buClr>
              <a:buSzPts val="1600"/>
              <a:buFont typeface="Anaheim"/>
              <a:buChar char="■"/>
              <a:defRPr/>
            </a:lvl6pPr>
            <a:lvl7pPr indent="-330200" lvl="6" marL="3200400">
              <a:spcBef>
                <a:spcPts val="0"/>
              </a:spcBef>
              <a:spcAft>
                <a:spcPts val="0"/>
              </a:spcAft>
              <a:buClr>
                <a:srgbClr val="434343"/>
              </a:buClr>
              <a:buSzPts val="1600"/>
              <a:buFont typeface="Anaheim"/>
              <a:buChar char="●"/>
              <a:defRPr/>
            </a:lvl7pPr>
            <a:lvl8pPr indent="-330200" lvl="7" marL="3657600">
              <a:spcBef>
                <a:spcPts val="0"/>
              </a:spcBef>
              <a:spcAft>
                <a:spcPts val="0"/>
              </a:spcAft>
              <a:buClr>
                <a:srgbClr val="434343"/>
              </a:buClr>
              <a:buSzPts val="1600"/>
              <a:buFont typeface="Anaheim"/>
              <a:buChar char="○"/>
              <a:defRPr/>
            </a:lvl8pPr>
            <a:lvl9pPr indent="-330200" lvl="8" marL="4114800">
              <a:spcBef>
                <a:spcPts val="0"/>
              </a:spcBef>
              <a:spcAft>
                <a:spcPts val="0"/>
              </a:spcAft>
              <a:buClr>
                <a:srgbClr val="434343"/>
              </a:buClr>
              <a:buSzPts val="1600"/>
              <a:buFont typeface="Anaheim"/>
              <a:buChar char="■"/>
              <a:defRPr/>
            </a:lvl9pPr>
          </a:lstStyle>
          <a:p/>
        </p:txBody>
      </p:sp>
      <p:sp>
        <p:nvSpPr>
          <p:cNvPr id="64" name="Google Shape;64;p4"/>
          <p:cNvSpPr txBox="1"/>
          <p:nvPr>
            <p:ph type="title"/>
          </p:nvPr>
        </p:nvSpPr>
        <p:spPr>
          <a:xfrm>
            <a:off x="710125" y="494700"/>
            <a:ext cx="7723800" cy="582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200"/>
              <a:buNone/>
              <a:defRPr sz="28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pic>
        <p:nvPicPr>
          <p:cNvPr id="65" name="Google Shape;65;p4"/>
          <p:cNvPicPr preferRelativeResize="0"/>
          <p:nvPr/>
        </p:nvPicPr>
        <p:blipFill>
          <a:blip r:embed="rId2">
            <a:alphaModFix/>
          </a:blip>
          <a:stretch>
            <a:fillRect/>
          </a:stretch>
        </p:blipFill>
        <p:spPr>
          <a:xfrm>
            <a:off x="8267341" y="4656775"/>
            <a:ext cx="756950" cy="364450"/>
          </a:xfrm>
          <a:prstGeom prst="rect">
            <a:avLst/>
          </a:prstGeom>
          <a:noFill/>
          <a:ln>
            <a:noFill/>
          </a:ln>
        </p:spPr>
      </p:pic>
      <p:cxnSp>
        <p:nvCxnSpPr>
          <p:cNvPr id="66" name="Google Shape;66;p4"/>
          <p:cNvCxnSpPr/>
          <p:nvPr/>
        </p:nvCxnSpPr>
        <p:spPr>
          <a:xfrm>
            <a:off x="550053" y="4839000"/>
            <a:ext cx="7513200" cy="0"/>
          </a:xfrm>
          <a:prstGeom prst="straightConnector1">
            <a:avLst/>
          </a:prstGeom>
          <a:noFill/>
          <a:ln cap="flat" cmpd="sng" w="9525">
            <a:solidFill>
              <a:schemeClr val="lt2"/>
            </a:solidFill>
            <a:prstDash val="solid"/>
            <a:round/>
            <a:headEnd len="med" w="med" type="none"/>
            <a:tailEnd len="med" w="med" type="none"/>
          </a:ln>
        </p:spPr>
      </p:cxnSp>
      <p:grpSp>
        <p:nvGrpSpPr>
          <p:cNvPr id="67" name="Google Shape;67;p4"/>
          <p:cNvGrpSpPr/>
          <p:nvPr/>
        </p:nvGrpSpPr>
        <p:grpSpPr>
          <a:xfrm flipH="1">
            <a:off x="119712" y="4714427"/>
            <a:ext cx="249077" cy="249130"/>
            <a:chOff x="14100350" y="881425"/>
            <a:chExt cx="2338750" cy="2339250"/>
          </a:xfrm>
        </p:grpSpPr>
        <p:sp>
          <p:nvSpPr>
            <p:cNvPr id="68" name="Google Shape;68;p4"/>
            <p:cNvSpPr/>
            <p:nvPr/>
          </p:nvSpPr>
          <p:spPr>
            <a:xfrm>
              <a:off x="14100350" y="2045225"/>
              <a:ext cx="1128550" cy="612950"/>
            </a:xfrm>
            <a:custGeom>
              <a:rect b="b" l="l" r="r" t="t"/>
              <a:pathLst>
                <a:path extrusionOk="0" h="24518" w="45142">
                  <a:moveTo>
                    <a:pt x="45142" y="1"/>
                  </a:moveTo>
                  <a:lnTo>
                    <a:pt x="17097" y="4638"/>
                  </a:lnTo>
                  <a:lnTo>
                    <a:pt x="0" y="7461"/>
                  </a:lnTo>
                  <a:cubicBezTo>
                    <a:pt x="988" y="13630"/>
                    <a:pt x="3145" y="19376"/>
                    <a:pt x="6230" y="24517"/>
                  </a:cubicBezTo>
                  <a:lnTo>
                    <a:pt x="21089" y="15162"/>
                  </a:lnTo>
                  <a:lnTo>
                    <a:pt x="4514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4"/>
            <p:cNvSpPr/>
            <p:nvPr/>
          </p:nvSpPr>
          <p:spPr>
            <a:xfrm>
              <a:off x="14553475" y="2045725"/>
              <a:ext cx="675425" cy="1145700"/>
            </a:xfrm>
            <a:custGeom>
              <a:rect b="b" l="l" r="r" t="t"/>
              <a:pathLst>
                <a:path extrusionOk="0" h="45828" w="27017">
                  <a:moveTo>
                    <a:pt x="27017" y="1"/>
                  </a:moveTo>
                  <a:lnTo>
                    <a:pt x="10464" y="23106"/>
                  </a:lnTo>
                  <a:lnTo>
                    <a:pt x="0" y="37723"/>
                  </a:lnTo>
                  <a:cubicBezTo>
                    <a:pt x="4879" y="41433"/>
                    <a:pt x="10505" y="44235"/>
                    <a:pt x="16613" y="45828"/>
                  </a:cubicBezTo>
                  <a:lnTo>
                    <a:pt x="20726" y="27703"/>
                  </a:lnTo>
                  <a:lnTo>
                    <a:pt x="2701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4"/>
            <p:cNvSpPr/>
            <p:nvPr/>
          </p:nvSpPr>
          <p:spPr>
            <a:xfrm>
              <a:off x="15229400" y="2045225"/>
              <a:ext cx="1195100" cy="710225"/>
            </a:xfrm>
            <a:custGeom>
              <a:rect b="b" l="l" r="r" t="t"/>
              <a:pathLst>
                <a:path extrusionOk="0" h="28409" w="47804">
                  <a:moveTo>
                    <a:pt x="0" y="1"/>
                  </a:moveTo>
                  <a:lnTo>
                    <a:pt x="23105" y="16574"/>
                  </a:lnTo>
                  <a:lnTo>
                    <a:pt x="39618" y="28408"/>
                  </a:lnTo>
                  <a:cubicBezTo>
                    <a:pt x="43468" y="23267"/>
                    <a:pt x="46291" y="17320"/>
                    <a:pt x="47803" y="10888"/>
                  </a:cubicBezTo>
                  <a:lnTo>
                    <a:pt x="27702" y="6311"/>
                  </a:lnTo>
                  <a:lnTo>
                    <a:pt x="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4"/>
            <p:cNvSpPr/>
            <p:nvPr/>
          </p:nvSpPr>
          <p:spPr>
            <a:xfrm>
              <a:off x="15228875" y="2045225"/>
              <a:ext cx="643200" cy="1175450"/>
            </a:xfrm>
            <a:custGeom>
              <a:rect b="b" l="l" r="r" t="t"/>
              <a:pathLst>
                <a:path extrusionOk="0" h="47018" w="25728">
                  <a:moveTo>
                    <a:pt x="1" y="1"/>
                  </a:moveTo>
                  <a:lnTo>
                    <a:pt x="4638" y="28066"/>
                  </a:lnTo>
                  <a:lnTo>
                    <a:pt x="7783" y="47017"/>
                  </a:lnTo>
                  <a:cubicBezTo>
                    <a:pt x="14255" y="46191"/>
                    <a:pt x="20344" y="44054"/>
                    <a:pt x="25727" y="40868"/>
                  </a:cubicBezTo>
                  <a:lnTo>
                    <a:pt x="15162" y="24074"/>
                  </a:ln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4"/>
            <p:cNvSpPr/>
            <p:nvPr/>
          </p:nvSpPr>
          <p:spPr>
            <a:xfrm>
              <a:off x="14609925" y="883425"/>
              <a:ext cx="619500" cy="1161825"/>
            </a:xfrm>
            <a:custGeom>
              <a:rect b="b" l="l" r="r" t="t"/>
              <a:pathLst>
                <a:path extrusionOk="0" h="46473" w="24780">
                  <a:moveTo>
                    <a:pt x="17097" y="1"/>
                  </a:moveTo>
                  <a:cubicBezTo>
                    <a:pt x="10868" y="1251"/>
                    <a:pt x="5081" y="3710"/>
                    <a:pt x="0" y="7138"/>
                  </a:cubicBezTo>
                  <a:lnTo>
                    <a:pt x="9618" y="22420"/>
                  </a:lnTo>
                  <a:lnTo>
                    <a:pt x="24779" y="46473"/>
                  </a:lnTo>
                  <a:lnTo>
                    <a:pt x="20142" y="18428"/>
                  </a:lnTo>
                  <a:lnTo>
                    <a:pt x="1709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4"/>
            <p:cNvSpPr/>
            <p:nvPr/>
          </p:nvSpPr>
          <p:spPr>
            <a:xfrm>
              <a:off x="14113450" y="1375375"/>
              <a:ext cx="1115975" cy="670375"/>
            </a:xfrm>
            <a:custGeom>
              <a:rect b="b" l="l" r="r" t="t"/>
              <a:pathLst>
                <a:path extrusionOk="0" h="26815" w="44639">
                  <a:moveTo>
                    <a:pt x="7218" y="0"/>
                  </a:moveTo>
                  <a:cubicBezTo>
                    <a:pt x="3811" y="4940"/>
                    <a:pt x="1311" y="10585"/>
                    <a:pt x="0" y="16654"/>
                  </a:cubicBezTo>
                  <a:lnTo>
                    <a:pt x="16916" y="20504"/>
                  </a:lnTo>
                  <a:lnTo>
                    <a:pt x="44638" y="26815"/>
                  </a:lnTo>
                  <a:lnTo>
                    <a:pt x="21533" y="10242"/>
                  </a:lnTo>
                  <a:lnTo>
                    <a:pt x="721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4"/>
            <p:cNvSpPr/>
            <p:nvPr/>
          </p:nvSpPr>
          <p:spPr>
            <a:xfrm>
              <a:off x="15228875" y="1395025"/>
              <a:ext cx="1210225" cy="650225"/>
            </a:xfrm>
            <a:custGeom>
              <a:rect b="b" l="l" r="r" t="t"/>
              <a:pathLst>
                <a:path extrusionOk="0" h="26009" w="48409">
                  <a:moveTo>
                    <a:pt x="41312" y="1"/>
                  </a:moveTo>
                  <a:lnTo>
                    <a:pt x="24074" y="10868"/>
                  </a:lnTo>
                  <a:lnTo>
                    <a:pt x="1" y="26009"/>
                  </a:lnTo>
                  <a:lnTo>
                    <a:pt x="1" y="26009"/>
                  </a:lnTo>
                  <a:lnTo>
                    <a:pt x="28066" y="21392"/>
                  </a:lnTo>
                  <a:lnTo>
                    <a:pt x="48409" y="18025"/>
                  </a:lnTo>
                  <a:cubicBezTo>
                    <a:pt x="47300" y="11472"/>
                    <a:pt x="44840" y="5363"/>
                    <a:pt x="4131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4"/>
            <p:cNvSpPr/>
            <p:nvPr/>
          </p:nvSpPr>
          <p:spPr>
            <a:xfrm>
              <a:off x="15229400" y="881425"/>
              <a:ext cx="704150" cy="1163825"/>
            </a:xfrm>
            <a:custGeom>
              <a:rect b="b" l="l" r="r" t="t"/>
              <a:pathLst>
                <a:path extrusionOk="0" h="46553" w="28166">
                  <a:moveTo>
                    <a:pt x="10585" y="0"/>
                  </a:moveTo>
                  <a:lnTo>
                    <a:pt x="6290" y="18851"/>
                  </a:lnTo>
                  <a:lnTo>
                    <a:pt x="0" y="46553"/>
                  </a:lnTo>
                  <a:lnTo>
                    <a:pt x="16553" y="23448"/>
                  </a:lnTo>
                  <a:lnTo>
                    <a:pt x="28166" y="7258"/>
                  </a:lnTo>
                  <a:cubicBezTo>
                    <a:pt x="22944" y="3730"/>
                    <a:pt x="16996" y="1230"/>
                    <a:pt x="1058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4"/>
          <p:cNvGrpSpPr/>
          <p:nvPr/>
        </p:nvGrpSpPr>
        <p:grpSpPr>
          <a:xfrm flipH="1">
            <a:off x="8775212" y="177390"/>
            <a:ext cx="249077" cy="249130"/>
            <a:chOff x="14100350" y="881425"/>
            <a:chExt cx="2338750" cy="2339250"/>
          </a:xfrm>
        </p:grpSpPr>
        <p:sp>
          <p:nvSpPr>
            <p:cNvPr id="77" name="Google Shape;77;p4"/>
            <p:cNvSpPr/>
            <p:nvPr/>
          </p:nvSpPr>
          <p:spPr>
            <a:xfrm>
              <a:off x="14100350" y="2045225"/>
              <a:ext cx="1128550" cy="612950"/>
            </a:xfrm>
            <a:custGeom>
              <a:rect b="b" l="l" r="r" t="t"/>
              <a:pathLst>
                <a:path extrusionOk="0" h="24518" w="45142">
                  <a:moveTo>
                    <a:pt x="45142" y="1"/>
                  </a:moveTo>
                  <a:lnTo>
                    <a:pt x="17097" y="4638"/>
                  </a:lnTo>
                  <a:lnTo>
                    <a:pt x="0" y="7461"/>
                  </a:lnTo>
                  <a:cubicBezTo>
                    <a:pt x="988" y="13630"/>
                    <a:pt x="3145" y="19376"/>
                    <a:pt x="6230" y="24517"/>
                  </a:cubicBezTo>
                  <a:lnTo>
                    <a:pt x="21089" y="15162"/>
                  </a:lnTo>
                  <a:lnTo>
                    <a:pt x="4514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4"/>
            <p:cNvSpPr/>
            <p:nvPr/>
          </p:nvSpPr>
          <p:spPr>
            <a:xfrm>
              <a:off x="14553475" y="2045725"/>
              <a:ext cx="675425" cy="1145700"/>
            </a:xfrm>
            <a:custGeom>
              <a:rect b="b" l="l" r="r" t="t"/>
              <a:pathLst>
                <a:path extrusionOk="0" h="45828" w="27017">
                  <a:moveTo>
                    <a:pt x="27017" y="1"/>
                  </a:moveTo>
                  <a:lnTo>
                    <a:pt x="10464" y="23106"/>
                  </a:lnTo>
                  <a:lnTo>
                    <a:pt x="0" y="37723"/>
                  </a:lnTo>
                  <a:cubicBezTo>
                    <a:pt x="4879" y="41433"/>
                    <a:pt x="10505" y="44235"/>
                    <a:pt x="16613" y="45828"/>
                  </a:cubicBezTo>
                  <a:lnTo>
                    <a:pt x="20726" y="27703"/>
                  </a:lnTo>
                  <a:lnTo>
                    <a:pt x="2701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4"/>
            <p:cNvSpPr/>
            <p:nvPr/>
          </p:nvSpPr>
          <p:spPr>
            <a:xfrm>
              <a:off x="15229400" y="2045225"/>
              <a:ext cx="1195100" cy="710225"/>
            </a:xfrm>
            <a:custGeom>
              <a:rect b="b" l="l" r="r" t="t"/>
              <a:pathLst>
                <a:path extrusionOk="0" h="28409" w="47804">
                  <a:moveTo>
                    <a:pt x="0" y="1"/>
                  </a:moveTo>
                  <a:lnTo>
                    <a:pt x="23105" y="16574"/>
                  </a:lnTo>
                  <a:lnTo>
                    <a:pt x="39618" y="28408"/>
                  </a:lnTo>
                  <a:cubicBezTo>
                    <a:pt x="43468" y="23267"/>
                    <a:pt x="46291" y="17320"/>
                    <a:pt x="47803" y="10888"/>
                  </a:cubicBezTo>
                  <a:lnTo>
                    <a:pt x="27702" y="6311"/>
                  </a:lnTo>
                  <a:lnTo>
                    <a:pt x="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4"/>
            <p:cNvSpPr/>
            <p:nvPr/>
          </p:nvSpPr>
          <p:spPr>
            <a:xfrm>
              <a:off x="15228875" y="2045225"/>
              <a:ext cx="643200" cy="1175450"/>
            </a:xfrm>
            <a:custGeom>
              <a:rect b="b" l="l" r="r" t="t"/>
              <a:pathLst>
                <a:path extrusionOk="0" h="47018" w="25728">
                  <a:moveTo>
                    <a:pt x="1" y="1"/>
                  </a:moveTo>
                  <a:lnTo>
                    <a:pt x="4638" y="28066"/>
                  </a:lnTo>
                  <a:lnTo>
                    <a:pt x="7783" y="47017"/>
                  </a:lnTo>
                  <a:cubicBezTo>
                    <a:pt x="14255" y="46191"/>
                    <a:pt x="20344" y="44054"/>
                    <a:pt x="25727" y="40868"/>
                  </a:cubicBezTo>
                  <a:lnTo>
                    <a:pt x="15162" y="24074"/>
                  </a:ln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4"/>
            <p:cNvSpPr/>
            <p:nvPr/>
          </p:nvSpPr>
          <p:spPr>
            <a:xfrm>
              <a:off x="14609925" y="883425"/>
              <a:ext cx="619500" cy="1161825"/>
            </a:xfrm>
            <a:custGeom>
              <a:rect b="b" l="l" r="r" t="t"/>
              <a:pathLst>
                <a:path extrusionOk="0" h="46473" w="24780">
                  <a:moveTo>
                    <a:pt x="17097" y="1"/>
                  </a:moveTo>
                  <a:cubicBezTo>
                    <a:pt x="10868" y="1251"/>
                    <a:pt x="5081" y="3710"/>
                    <a:pt x="0" y="7138"/>
                  </a:cubicBezTo>
                  <a:lnTo>
                    <a:pt x="9618" y="22420"/>
                  </a:lnTo>
                  <a:lnTo>
                    <a:pt x="24779" y="46473"/>
                  </a:lnTo>
                  <a:lnTo>
                    <a:pt x="20142" y="18428"/>
                  </a:lnTo>
                  <a:lnTo>
                    <a:pt x="1709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4"/>
            <p:cNvSpPr/>
            <p:nvPr/>
          </p:nvSpPr>
          <p:spPr>
            <a:xfrm>
              <a:off x="14113450" y="1375375"/>
              <a:ext cx="1115975" cy="670375"/>
            </a:xfrm>
            <a:custGeom>
              <a:rect b="b" l="l" r="r" t="t"/>
              <a:pathLst>
                <a:path extrusionOk="0" h="26815" w="44639">
                  <a:moveTo>
                    <a:pt x="7218" y="0"/>
                  </a:moveTo>
                  <a:cubicBezTo>
                    <a:pt x="3811" y="4940"/>
                    <a:pt x="1311" y="10585"/>
                    <a:pt x="0" y="16654"/>
                  </a:cubicBezTo>
                  <a:lnTo>
                    <a:pt x="16916" y="20504"/>
                  </a:lnTo>
                  <a:lnTo>
                    <a:pt x="44638" y="26815"/>
                  </a:lnTo>
                  <a:lnTo>
                    <a:pt x="21533" y="10242"/>
                  </a:lnTo>
                  <a:lnTo>
                    <a:pt x="721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4"/>
            <p:cNvSpPr/>
            <p:nvPr/>
          </p:nvSpPr>
          <p:spPr>
            <a:xfrm>
              <a:off x="15228875" y="1395025"/>
              <a:ext cx="1210225" cy="650225"/>
            </a:xfrm>
            <a:custGeom>
              <a:rect b="b" l="l" r="r" t="t"/>
              <a:pathLst>
                <a:path extrusionOk="0" h="26009" w="48409">
                  <a:moveTo>
                    <a:pt x="41312" y="1"/>
                  </a:moveTo>
                  <a:lnTo>
                    <a:pt x="24074" y="10868"/>
                  </a:lnTo>
                  <a:lnTo>
                    <a:pt x="1" y="26009"/>
                  </a:lnTo>
                  <a:lnTo>
                    <a:pt x="1" y="26009"/>
                  </a:lnTo>
                  <a:lnTo>
                    <a:pt x="28066" y="21392"/>
                  </a:lnTo>
                  <a:lnTo>
                    <a:pt x="48409" y="18025"/>
                  </a:lnTo>
                  <a:cubicBezTo>
                    <a:pt x="47300" y="11472"/>
                    <a:pt x="44840" y="5363"/>
                    <a:pt x="4131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4"/>
            <p:cNvSpPr/>
            <p:nvPr/>
          </p:nvSpPr>
          <p:spPr>
            <a:xfrm>
              <a:off x="15229400" y="881425"/>
              <a:ext cx="704150" cy="1163825"/>
            </a:xfrm>
            <a:custGeom>
              <a:rect b="b" l="l" r="r" t="t"/>
              <a:pathLst>
                <a:path extrusionOk="0" h="46553" w="28166">
                  <a:moveTo>
                    <a:pt x="10585" y="0"/>
                  </a:moveTo>
                  <a:lnTo>
                    <a:pt x="6290" y="18851"/>
                  </a:lnTo>
                  <a:lnTo>
                    <a:pt x="0" y="46553"/>
                  </a:lnTo>
                  <a:lnTo>
                    <a:pt x="16553" y="23448"/>
                  </a:lnTo>
                  <a:lnTo>
                    <a:pt x="28166" y="7258"/>
                  </a:lnTo>
                  <a:cubicBezTo>
                    <a:pt x="22944" y="3730"/>
                    <a:pt x="16996" y="1230"/>
                    <a:pt x="1058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85" name="Google Shape;85;p4"/>
          <p:cNvCxnSpPr/>
          <p:nvPr/>
        </p:nvCxnSpPr>
        <p:spPr>
          <a:xfrm>
            <a:off x="1240525" y="301950"/>
            <a:ext cx="7353600" cy="0"/>
          </a:xfrm>
          <a:prstGeom prst="straightConnector1">
            <a:avLst/>
          </a:prstGeom>
          <a:noFill/>
          <a:ln cap="flat" cmpd="sng" w="9525">
            <a:solidFill>
              <a:schemeClr val="lt2"/>
            </a:solidFill>
            <a:prstDash val="solid"/>
            <a:round/>
            <a:headEnd len="med" w="med" type="none"/>
            <a:tailEnd len="med" w="med" type="none"/>
          </a:ln>
        </p:spPr>
      </p:cxnSp>
      <p:grpSp>
        <p:nvGrpSpPr>
          <p:cNvPr id="86" name="Google Shape;86;p4"/>
          <p:cNvGrpSpPr/>
          <p:nvPr/>
        </p:nvGrpSpPr>
        <p:grpSpPr>
          <a:xfrm>
            <a:off x="119700" y="163401"/>
            <a:ext cx="968024" cy="277132"/>
            <a:chOff x="902950" y="3424576"/>
            <a:chExt cx="968024" cy="277132"/>
          </a:xfrm>
        </p:grpSpPr>
        <p:sp>
          <p:nvSpPr>
            <p:cNvPr id="87" name="Google Shape;87;p4"/>
            <p:cNvSpPr/>
            <p:nvPr/>
          </p:nvSpPr>
          <p:spPr>
            <a:xfrm rot="5400000">
              <a:off x="1199581" y="3340764"/>
              <a:ext cx="277132" cy="444756"/>
            </a:xfrm>
            <a:custGeom>
              <a:rect b="b" l="l" r="r" t="t"/>
              <a:pathLst>
                <a:path extrusionOk="0" h="145345" w="90566">
                  <a:moveTo>
                    <a:pt x="45283" y="0"/>
                  </a:moveTo>
                  <a:cubicBezTo>
                    <a:pt x="45283" y="0"/>
                    <a:pt x="34436" y="90787"/>
                    <a:pt x="28771" y="108953"/>
                  </a:cubicBezTo>
                  <a:cubicBezTo>
                    <a:pt x="23105" y="127118"/>
                    <a:pt x="0" y="145344"/>
                    <a:pt x="0" y="145344"/>
                  </a:cubicBezTo>
                  <a:lnTo>
                    <a:pt x="90566" y="145344"/>
                  </a:lnTo>
                  <a:cubicBezTo>
                    <a:pt x="90566" y="145344"/>
                    <a:pt x="67461" y="127118"/>
                    <a:pt x="61815" y="108953"/>
                  </a:cubicBezTo>
                  <a:cubicBezTo>
                    <a:pt x="56150" y="90787"/>
                    <a:pt x="45283" y="0"/>
                    <a:pt x="452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4"/>
            <p:cNvSpPr/>
            <p:nvPr/>
          </p:nvSpPr>
          <p:spPr>
            <a:xfrm rot="5400000">
              <a:off x="1393631" y="3340764"/>
              <a:ext cx="277132" cy="444756"/>
            </a:xfrm>
            <a:custGeom>
              <a:rect b="b" l="l" r="r" t="t"/>
              <a:pathLst>
                <a:path extrusionOk="0" h="145345" w="90566">
                  <a:moveTo>
                    <a:pt x="45283" y="0"/>
                  </a:moveTo>
                  <a:cubicBezTo>
                    <a:pt x="45283" y="0"/>
                    <a:pt x="34436" y="90787"/>
                    <a:pt x="28771" y="108953"/>
                  </a:cubicBezTo>
                  <a:cubicBezTo>
                    <a:pt x="23105" y="127118"/>
                    <a:pt x="0" y="145344"/>
                    <a:pt x="0" y="145344"/>
                  </a:cubicBezTo>
                  <a:lnTo>
                    <a:pt x="90566" y="145344"/>
                  </a:lnTo>
                  <a:cubicBezTo>
                    <a:pt x="90566" y="145344"/>
                    <a:pt x="67461" y="127118"/>
                    <a:pt x="61815" y="108953"/>
                  </a:cubicBezTo>
                  <a:cubicBezTo>
                    <a:pt x="56150" y="90787"/>
                    <a:pt x="45283" y="0"/>
                    <a:pt x="452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4"/>
            <p:cNvSpPr/>
            <p:nvPr/>
          </p:nvSpPr>
          <p:spPr>
            <a:xfrm rot="5400000">
              <a:off x="1510031" y="3340764"/>
              <a:ext cx="277132" cy="444756"/>
            </a:xfrm>
            <a:custGeom>
              <a:rect b="b" l="l" r="r" t="t"/>
              <a:pathLst>
                <a:path extrusionOk="0" h="145345" w="90566">
                  <a:moveTo>
                    <a:pt x="45283" y="0"/>
                  </a:moveTo>
                  <a:cubicBezTo>
                    <a:pt x="45283" y="0"/>
                    <a:pt x="34436" y="90787"/>
                    <a:pt x="28771" y="108953"/>
                  </a:cubicBezTo>
                  <a:cubicBezTo>
                    <a:pt x="23105" y="127118"/>
                    <a:pt x="0" y="145344"/>
                    <a:pt x="0" y="145344"/>
                  </a:cubicBezTo>
                  <a:lnTo>
                    <a:pt x="90566" y="145344"/>
                  </a:lnTo>
                  <a:cubicBezTo>
                    <a:pt x="90566" y="145344"/>
                    <a:pt x="67461" y="127118"/>
                    <a:pt x="61815" y="108953"/>
                  </a:cubicBezTo>
                  <a:cubicBezTo>
                    <a:pt x="56150" y="90787"/>
                    <a:pt x="45283" y="0"/>
                    <a:pt x="452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4"/>
            <p:cNvSpPr/>
            <p:nvPr/>
          </p:nvSpPr>
          <p:spPr>
            <a:xfrm rot="5400000">
              <a:off x="1002025" y="3468525"/>
              <a:ext cx="219000" cy="1893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4"/>
            <p:cNvSpPr/>
            <p:nvPr/>
          </p:nvSpPr>
          <p:spPr>
            <a:xfrm>
              <a:off x="902950" y="3531250"/>
              <a:ext cx="194100" cy="63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 name="Google Shape;92;p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3" name="Shape 93"/>
        <p:cNvGrpSpPr/>
        <p:nvPr/>
      </p:nvGrpSpPr>
      <p:grpSpPr>
        <a:xfrm>
          <a:off x="0" y="0"/>
          <a:ext cx="0" cy="0"/>
          <a:chOff x="0" y="0"/>
          <a:chExt cx="0" cy="0"/>
        </a:xfrm>
      </p:grpSpPr>
      <p:sp>
        <p:nvSpPr>
          <p:cNvPr id="94" name="Google Shape;94;p5"/>
          <p:cNvSpPr txBox="1"/>
          <p:nvPr>
            <p:ph idx="1" type="subTitle"/>
          </p:nvPr>
        </p:nvSpPr>
        <p:spPr>
          <a:xfrm>
            <a:off x="818769" y="1976138"/>
            <a:ext cx="3315600" cy="1641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600"/>
              <a:buNone/>
              <a:defRPr sz="1600"/>
            </a:lvl1pPr>
            <a:lvl2pPr lvl="1" rtl="0" algn="r">
              <a:spcBef>
                <a:spcPts val="0"/>
              </a:spcBef>
              <a:spcAft>
                <a:spcPts val="0"/>
              </a:spcAft>
              <a:buClr>
                <a:schemeClr val="dk1"/>
              </a:buClr>
              <a:buSzPts val="1600"/>
              <a:buNone/>
              <a:defRPr>
                <a:solidFill>
                  <a:schemeClr val="dk1"/>
                </a:solidFill>
              </a:defRPr>
            </a:lvl2pPr>
            <a:lvl3pPr lvl="2" rtl="0" algn="r">
              <a:spcBef>
                <a:spcPts val="0"/>
              </a:spcBef>
              <a:spcAft>
                <a:spcPts val="0"/>
              </a:spcAft>
              <a:buClr>
                <a:schemeClr val="dk1"/>
              </a:buClr>
              <a:buSzPts val="1600"/>
              <a:buNone/>
              <a:defRPr>
                <a:solidFill>
                  <a:schemeClr val="dk1"/>
                </a:solidFill>
              </a:defRPr>
            </a:lvl3pPr>
            <a:lvl4pPr lvl="3" rtl="0" algn="r">
              <a:spcBef>
                <a:spcPts val="0"/>
              </a:spcBef>
              <a:spcAft>
                <a:spcPts val="0"/>
              </a:spcAft>
              <a:buClr>
                <a:schemeClr val="dk1"/>
              </a:buClr>
              <a:buSzPts val="1600"/>
              <a:buNone/>
              <a:defRPr>
                <a:solidFill>
                  <a:schemeClr val="dk1"/>
                </a:solidFill>
              </a:defRPr>
            </a:lvl4pPr>
            <a:lvl5pPr lvl="4" rtl="0" algn="r">
              <a:spcBef>
                <a:spcPts val="0"/>
              </a:spcBef>
              <a:spcAft>
                <a:spcPts val="0"/>
              </a:spcAft>
              <a:buClr>
                <a:schemeClr val="dk1"/>
              </a:buClr>
              <a:buSzPts val="1600"/>
              <a:buNone/>
              <a:defRPr>
                <a:solidFill>
                  <a:schemeClr val="dk1"/>
                </a:solidFill>
              </a:defRPr>
            </a:lvl5pPr>
            <a:lvl6pPr lvl="5" rtl="0" algn="r">
              <a:spcBef>
                <a:spcPts val="0"/>
              </a:spcBef>
              <a:spcAft>
                <a:spcPts val="0"/>
              </a:spcAft>
              <a:buClr>
                <a:schemeClr val="dk1"/>
              </a:buClr>
              <a:buSzPts val="1600"/>
              <a:buNone/>
              <a:defRPr>
                <a:solidFill>
                  <a:schemeClr val="dk1"/>
                </a:solidFill>
              </a:defRPr>
            </a:lvl6pPr>
            <a:lvl7pPr lvl="6" rtl="0" algn="r">
              <a:spcBef>
                <a:spcPts val="0"/>
              </a:spcBef>
              <a:spcAft>
                <a:spcPts val="0"/>
              </a:spcAft>
              <a:buClr>
                <a:schemeClr val="dk1"/>
              </a:buClr>
              <a:buSzPts val="1600"/>
              <a:buNone/>
              <a:defRPr>
                <a:solidFill>
                  <a:schemeClr val="dk1"/>
                </a:solidFill>
              </a:defRPr>
            </a:lvl7pPr>
            <a:lvl8pPr lvl="7" rtl="0" algn="r">
              <a:spcBef>
                <a:spcPts val="0"/>
              </a:spcBef>
              <a:spcAft>
                <a:spcPts val="0"/>
              </a:spcAft>
              <a:buClr>
                <a:schemeClr val="dk1"/>
              </a:buClr>
              <a:buSzPts val="1600"/>
              <a:buNone/>
              <a:defRPr>
                <a:solidFill>
                  <a:schemeClr val="dk1"/>
                </a:solidFill>
              </a:defRPr>
            </a:lvl8pPr>
            <a:lvl9pPr lvl="8" rtl="0" algn="r">
              <a:spcBef>
                <a:spcPts val="0"/>
              </a:spcBef>
              <a:spcAft>
                <a:spcPts val="0"/>
              </a:spcAft>
              <a:buClr>
                <a:schemeClr val="dk1"/>
              </a:buClr>
              <a:buSzPts val="1600"/>
              <a:buNone/>
              <a:defRPr>
                <a:solidFill>
                  <a:schemeClr val="dk1"/>
                </a:solidFill>
              </a:defRPr>
            </a:lvl9pPr>
          </a:lstStyle>
          <a:p/>
        </p:txBody>
      </p:sp>
      <p:sp>
        <p:nvSpPr>
          <p:cNvPr id="95" name="Google Shape;95;p5"/>
          <p:cNvSpPr txBox="1"/>
          <p:nvPr>
            <p:ph idx="2" type="subTitle"/>
          </p:nvPr>
        </p:nvSpPr>
        <p:spPr>
          <a:xfrm>
            <a:off x="5009644" y="1976138"/>
            <a:ext cx="3315600" cy="1641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600"/>
              <a:buNone/>
              <a:defRPr sz="1600"/>
            </a:lvl1pPr>
            <a:lvl2pPr lvl="1" rtl="0" algn="r">
              <a:spcBef>
                <a:spcPts val="0"/>
              </a:spcBef>
              <a:spcAft>
                <a:spcPts val="0"/>
              </a:spcAft>
              <a:buClr>
                <a:schemeClr val="dk1"/>
              </a:buClr>
              <a:buSzPts val="1600"/>
              <a:buNone/>
              <a:defRPr>
                <a:solidFill>
                  <a:schemeClr val="dk1"/>
                </a:solidFill>
              </a:defRPr>
            </a:lvl2pPr>
            <a:lvl3pPr lvl="2" rtl="0" algn="r">
              <a:spcBef>
                <a:spcPts val="0"/>
              </a:spcBef>
              <a:spcAft>
                <a:spcPts val="0"/>
              </a:spcAft>
              <a:buClr>
                <a:schemeClr val="dk1"/>
              </a:buClr>
              <a:buSzPts val="1600"/>
              <a:buNone/>
              <a:defRPr>
                <a:solidFill>
                  <a:schemeClr val="dk1"/>
                </a:solidFill>
              </a:defRPr>
            </a:lvl3pPr>
            <a:lvl4pPr lvl="3" rtl="0" algn="r">
              <a:spcBef>
                <a:spcPts val="0"/>
              </a:spcBef>
              <a:spcAft>
                <a:spcPts val="0"/>
              </a:spcAft>
              <a:buClr>
                <a:schemeClr val="dk1"/>
              </a:buClr>
              <a:buSzPts val="1600"/>
              <a:buNone/>
              <a:defRPr>
                <a:solidFill>
                  <a:schemeClr val="dk1"/>
                </a:solidFill>
              </a:defRPr>
            </a:lvl4pPr>
            <a:lvl5pPr lvl="4" rtl="0" algn="r">
              <a:spcBef>
                <a:spcPts val="0"/>
              </a:spcBef>
              <a:spcAft>
                <a:spcPts val="0"/>
              </a:spcAft>
              <a:buClr>
                <a:schemeClr val="dk1"/>
              </a:buClr>
              <a:buSzPts val="1600"/>
              <a:buNone/>
              <a:defRPr>
                <a:solidFill>
                  <a:schemeClr val="dk1"/>
                </a:solidFill>
              </a:defRPr>
            </a:lvl5pPr>
            <a:lvl6pPr lvl="5" rtl="0" algn="r">
              <a:spcBef>
                <a:spcPts val="0"/>
              </a:spcBef>
              <a:spcAft>
                <a:spcPts val="0"/>
              </a:spcAft>
              <a:buClr>
                <a:schemeClr val="dk1"/>
              </a:buClr>
              <a:buSzPts val="1600"/>
              <a:buNone/>
              <a:defRPr>
                <a:solidFill>
                  <a:schemeClr val="dk1"/>
                </a:solidFill>
              </a:defRPr>
            </a:lvl6pPr>
            <a:lvl7pPr lvl="6" rtl="0" algn="r">
              <a:spcBef>
                <a:spcPts val="0"/>
              </a:spcBef>
              <a:spcAft>
                <a:spcPts val="0"/>
              </a:spcAft>
              <a:buClr>
                <a:schemeClr val="dk1"/>
              </a:buClr>
              <a:buSzPts val="1600"/>
              <a:buNone/>
              <a:defRPr>
                <a:solidFill>
                  <a:schemeClr val="dk1"/>
                </a:solidFill>
              </a:defRPr>
            </a:lvl7pPr>
            <a:lvl8pPr lvl="7" rtl="0" algn="r">
              <a:spcBef>
                <a:spcPts val="0"/>
              </a:spcBef>
              <a:spcAft>
                <a:spcPts val="0"/>
              </a:spcAft>
              <a:buClr>
                <a:schemeClr val="dk1"/>
              </a:buClr>
              <a:buSzPts val="1600"/>
              <a:buNone/>
              <a:defRPr>
                <a:solidFill>
                  <a:schemeClr val="dk1"/>
                </a:solidFill>
              </a:defRPr>
            </a:lvl8pPr>
            <a:lvl9pPr lvl="8" rtl="0" algn="r">
              <a:spcBef>
                <a:spcPts val="0"/>
              </a:spcBef>
              <a:spcAft>
                <a:spcPts val="0"/>
              </a:spcAft>
              <a:buClr>
                <a:schemeClr val="dk1"/>
              </a:buClr>
              <a:buSzPts val="1600"/>
              <a:buNone/>
              <a:defRPr>
                <a:solidFill>
                  <a:schemeClr val="dk1"/>
                </a:solidFill>
              </a:defRPr>
            </a:lvl9pPr>
          </a:lstStyle>
          <a:p/>
        </p:txBody>
      </p:sp>
      <p:sp>
        <p:nvSpPr>
          <p:cNvPr id="96" name="Google Shape;96;p5"/>
          <p:cNvSpPr txBox="1"/>
          <p:nvPr>
            <p:ph idx="3" type="subTitle"/>
          </p:nvPr>
        </p:nvSpPr>
        <p:spPr>
          <a:xfrm>
            <a:off x="5009631" y="1423538"/>
            <a:ext cx="3315600" cy="552600"/>
          </a:xfrm>
          <a:prstGeom prst="rect">
            <a:avLst/>
          </a:prstGeom>
          <a:noFill/>
          <a:ln>
            <a:noFill/>
          </a:ln>
        </p:spPr>
        <p:txBody>
          <a:bodyPr anchorCtr="0" anchor="b" bIns="91425" lIns="91425" spcFirstLastPara="1" rIns="91425" wrap="square" tIns="91425">
            <a:noAutofit/>
          </a:bodyPr>
          <a:lstStyle>
            <a:lvl1pPr indent="-266700" lvl="0" marL="0" rtl="0">
              <a:spcBef>
                <a:spcPts val="0"/>
              </a:spcBef>
              <a:spcAft>
                <a:spcPts val="0"/>
              </a:spcAft>
              <a:buSzPts val="4200"/>
              <a:buFont typeface="Orbitron"/>
              <a:buNone/>
              <a:defRPr b="1" sz="2800">
                <a:latin typeface="Michroma"/>
                <a:ea typeface="Michroma"/>
                <a:cs typeface="Michroma"/>
                <a:sym typeface="Michroma"/>
              </a:defRPr>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sp>
        <p:nvSpPr>
          <p:cNvPr id="97" name="Google Shape;97;p5"/>
          <p:cNvSpPr txBox="1"/>
          <p:nvPr>
            <p:ph type="title"/>
          </p:nvPr>
        </p:nvSpPr>
        <p:spPr>
          <a:xfrm>
            <a:off x="818756" y="1423538"/>
            <a:ext cx="3315600" cy="5526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SzPts val="4200"/>
              <a:buNone/>
              <a:defRPr sz="28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pic>
        <p:nvPicPr>
          <p:cNvPr id="98" name="Google Shape;98;p5"/>
          <p:cNvPicPr preferRelativeResize="0"/>
          <p:nvPr/>
        </p:nvPicPr>
        <p:blipFill>
          <a:blip r:embed="rId2">
            <a:alphaModFix/>
          </a:blip>
          <a:stretch>
            <a:fillRect/>
          </a:stretch>
        </p:blipFill>
        <p:spPr>
          <a:xfrm flipH="1">
            <a:off x="119700" y="4656775"/>
            <a:ext cx="756950" cy="364450"/>
          </a:xfrm>
          <a:prstGeom prst="rect">
            <a:avLst/>
          </a:prstGeom>
          <a:noFill/>
          <a:ln>
            <a:noFill/>
          </a:ln>
        </p:spPr>
      </p:pic>
      <p:cxnSp>
        <p:nvCxnSpPr>
          <p:cNvPr id="99" name="Google Shape;99;p5"/>
          <p:cNvCxnSpPr/>
          <p:nvPr/>
        </p:nvCxnSpPr>
        <p:spPr>
          <a:xfrm>
            <a:off x="1080600" y="4839000"/>
            <a:ext cx="7947600" cy="0"/>
          </a:xfrm>
          <a:prstGeom prst="straightConnector1">
            <a:avLst/>
          </a:prstGeom>
          <a:noFill/>
          <a:ln cap="flat" cmpd="sng" w="9525">
            <a:solidFill>
              <a:schemeClr val="lt2"/>
            </a:solidFill>
            <a:prstDash val="solid"/>
            <a:round/>
            <a:headEnd len="med" w="med" type="none"/>
            <a:tailEnd len="med" w="med" type="none"/>
          </a:ln>
        </p:spPr>
      </p:cxnSp>
      <p:grpSp>
        <p:nvGrpSpPr>
          <p:cNvPr id="100" name="Google Shape;100;p5"/>
          <p:cNvGrpSpPr/>
          <p:nvPr/>
        </p:nvGrpSpPr>
        <p:grpSpPr>
          <a:xfrm rot="-5400000">
            <a:off x="8401725" y="4034188"/>
            <a:ext cx="968024" cy="277132"/>
            <a:chOff x="902950" y="3424576"/>
            <a:chExt cx="968024" cy="277132"/>
          </a:xfrm>
        </p:grpSpPr>
        <p:sp>
          <p:nvSpPr>
            <p:cNvPr id="101" name="Google Shape;101;p5"/>
            <p:cNvSpPr/>
            <p:nvPr/>
          </p:nvSpPr>
          <p:spPr>
            <a:xfrm rot="5400000">
              <a:off x="1199581" y="3340764"/>
              <a:ext cx="277132" cy="444756"/>
            </a:xfrm>
            <a:custGeom>
              <a:rect b="b" l="l" r="r" t="t"/>
              <a:pathLst>
                <a:path extrusionOk="0" h="145345" w="90566">
                  <a:moveTo>
                    <a:pt x="45283" y="0"/>
                  </a:moveTo>
                  <a:cubicBezTo>
                    <a:pt x="45283" y="0"/>
                    <a:pt x="34436" y="90787"/>
                    <a:pt x="28771" y="108953"/>
                  </a:cubicBezTo>
                  <a:cubicBezTo>
                    <a:pt x="23105" y="127118"/>
                    <a:pt x="0" y="145344"/>
                    <a:pt x="0" y="145344"/>
                  </a:cubicBezTo>
                  <a:lnTo>
                    <a:pt x="90566" y="145344"/>
                  </a:lnTo>
                  <a:cubicBezTo>
                    <a:pt x="90566" y="145344"/>
                    <a:pt x="67461" y="127118"/>
                    <a:pt x="61815" y="108953"/>
                  </a:cubicBezTo>
                  <a:cubicBezTo>
                    <a:pt x="56150" y="90787"/>
                    <a:pt x="45283" y="0"/>
                    <a:pt x="452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5"/>
            <p:cNvSpPr/>
            <p:nvPr/>
          </p:nvSpPr>
          <p:spPr>
            <a:xfrm rot="5400000">
              <a:off x="1393631" y="3340764"/>
              <a:ext cx="277132" cy="444756"/>
            </a:xfrm>
            <a:custGeom>
              <a:rect b="b" l="l" r="r" t="t"/>
              <a:pathLst>
                <a:path extrusionOk="0" h="145345" w="90566">
                  <a:moveTo>
                    <a:pt x="45283" y="0"/>
                  </a:moveTo>
                  <a:cubicBezTo>
                    <a:pt x="45283" y="0"/>
                    <a:pt x="34436" y="90787"/>
                    <a:pt x="28771" y="108953"/>
                  </a:cubicBezTo>
                  <a:cubicBezTo>
                    <a:pt x="23105" y="127118"/>
                    <a:pt x="0" y="145344"/>
                    <a:pt x="0" y="145344"/>
                  </a:cubicBezTo>
                  <a:lnTo>
                    <a:pt x="90566" y="145344"/>
                  </a:lnTo>
                  <a:cubicBezTo>
                    <a:pt x="90566" y="145344"/>
                    <a:pt x="67461" y="127118"/>
                    <a:pt x="61815" y="108953"/>
                  </a:cubicBezTo>
                  <a:cubicBezTo>
                    <a:pt x="56150" y="90787"/>
                    <a:pt x="45283" y="0"/>
                    <a:pt x="452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5"/>
            <p:cNvSpPr/>
            <p:nvPr/>
          </p:nvSpPr>
          <p:spPr>
            <a:xfrm rot="5400000">
              <a:off x="1510031" y="3340764"/>
              <a:ext cx="277132" cy="444756"/>
            </a:xfrm>
            <a:custGeom>
              <a:rect b="b" l="l" r="r" t="t"/>
              <a:pathLst>
                <a:path extrusionOk="0" h="145345" w="90566">
                  <a:moveTo>
                    <a:pt x="45283" y="0"/>
                  </a:moveTo>
                  <a:cubicBezTo>
                    <a:pt x="45283" y="0"/>
                    <a:pt x="34436" y="90787"/>
                    <a:pt x="28771" y="108953"/>
                  </a:cubicBezTo>
                  <a:cubicBezTo>
                    <a:pt x="23105" y="127118"/>
                    <a:pt x="0" y="145344"/>
                    <a:pt x="0" y="145344"/>
                  </a:cubicBezTo>
                  <a:lnTo>
                    <a:pt x="90566" y="145344"/>
                  </a:lnTo>
                  <a:cubicBezTo>
                    <a:pt x="90566" y="145344"/>
                    <a:pt x="67461" y="127118"/>
                    <a:pt x="61815" y="108953"/>
                  </a:cubicBezTo>
                  <a:cubicBezTo>
                    <a:pt x="56150" y="90787"/>
                    <a:pt x="45283" y="0"/>
                    <a:pt x="452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5"/>
            <p:cNvSpPr/>
            <p:nvPr/>
          </p:nvSpPr>
          <p:spPr>
            <a:xfrm rot="5400000">
              <a:off x="1002025" y="3468525"/>
              <a:ext cx="219000" cy="1893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5"/>
            <p:cNvSpPr/>
            <p:nvPr/>
          </p:nvSpPr>
          <p:spPr>
            <a:xfrm>
              <a:off x="902950" y="3531250"/>
              <a:ext cx="194100" cy="63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06" name="Google Shape;106;p5"/>
          <p:cNvPicPr preferRelativeResize="0"/>
          <p:nvPr/>
        </p:nvPicPr>
        <p:blipFill>
          <a:blip r:embed="rId2">
            <a:alphaModFix/>
          </a:blip>
          <a:stretch>
            <a:fillRect/>
          </a:stretch>
        </p:blipFill>
        <p:spPr>
          <a:xfrm>
            <a:off x="8267341" y="119725"/>
            <a:ext cx="756950" cy="364450"/>
          </a:xfrm>
          <a:prstGeom prst="rect">
            <a:avLst/>
          </a:prstGeom>
          <a:noFill/>
          <a:ln>
            <a:noFill/>
          </a:ln>
        </p:spPr>
      </p:pic>
      <p:cxnSp>
        <p:nvCxnSpPr>
          <p:cNvPr id="107" name="Google Shape;107;p5"/>
          <p:cNvCxnSpPr/>
          <p:nvPr/>
        </p:nvCxnSpPr>
        <p:spPr>
          <a:xfrm>
            <a:off x="550053" y="301950"/>
            <a:ext cx="7513200" cy="0"/>
          </a:xfrm>
          <a:prstGeom prst="straightConnector1">
            <a:avLst/>
          </a:prstGeom>
          <a:noFill/>
          <a:ln cap="flat" cmpd="sng" w="9525">
            <a:solidFill>
              <a:schemeClr val="lt2"/>
            </a:solidFill>
            <a:prstDash val="solid"/>
            <a:round/>
            <a:headEnd len="med" w="med" type="none"/>
            <a:tailEnd len="med" w="med" type="none"/>
          </a:ln>
        </p:spPr>
      </p:cxnSp>
      <p:grpSp>
        <p:nvGrpSpPr>
          <p:cNvPr id="108" name="Google Shape;108;p5"/>
          <p:cNvGrpSpPr/>
          <p:nvPr/>
        </p:nvGrpSpPr>
        <p:grpSpPr>
          <a:xfrm flipH="1">
            <a:off x="119712" y="177377"/>
            <a:ext cx="249077" cy="249130"/>
            <a:chOff x="14100350" y="881425"/>
            <a:chExt cx="2338750" cy="2339250"/>
          </a:xfrm>
        </p:grpSpPr>
        <p:sp>
          <p:nvSpPr>
            <p:cNvPr id="109" name="Google Shape;109;p5"/>
            <p:cNvSpPr/>
            <p:nvPr/>
          </p:nvSpPr>
          <p:spPr>
            <a:xfrm>
              <a:off x="14100350" y="2045225"/>
              <a:ext cx="1128550" cy="612950"/>
            </a:xfrm>
            <a:custGeom>
              <a:rect b="b" l="l" r="r" t="t"/>
              <a:pathLst>
                <a:path extrusionOk="0" h="24518" w="45142">
                  <a:moveTo>
                    <a:pt x="45142" y="1"/>
                  </a:moveTo>
                  <a:lnTo>
                    <a:pt x="17097" y="4638"/>
                  </a:lnTo>
                  <a:lnTo>
                    <a:pt x="0" y="7461"/>
                  </a:lnTo>
                  <a:cubicBezTo>
                    <a:pt x="988" y="13630"/>
                    <a:pt x="3145" y="19376"/>
                    <a:pt x="6230" y="24517"/>
                  </a:cubicBezTo>
                  <a:lnTo>
                    <a:pt x="21089" y="15162"/>
                  </a:lnTo>
                  <a:lnTo>
                    <a:pt x="4514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5"/>
            <p:cNvSpPr/>
            <p:nvPr/>
          </p:nvSpPr>
          <p:spPr>
            <a:xfrm>
              <a:off x="14553475" y="2045725"/>
              <a:ext cx="675425" cy="1145700"/>
            </a:xfrm>
            <a:custGeom>
              <a:rect b="b" l="l" r="r" t="t"/>
              <a:pathLst>
                <a:path extrusionOk="0" h="45828" w="27017">
                  <a:moveTo>
                    <a:pt x="27017" y="1"/>
                  </a:moveTo>
                  <a:lnTo>
                    <a:pt x="10464" y="23106"/>
                  </a:lnTo>
                  <a:lnTo>
                    <a:pt x="0" y="37723"/>
                  </a:lnTo>
                  <a:cubicBezTo>
                    <a:pt x="4879" y="41433"/>
                    <a:pt x="10505" y="44235"/>
                    <a:pt x="16613" y="45828"/>
                  </a:cubicBezTo>
                  <a:lnTo>
                    <a:pt x="20726" y="27703"/>
                  </a:lnTo>
                  <a:lnTo>
                    <a:pt x="2701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5"/>
            <p:cNvSpPr/>
            <p:nvPr/>
          </p:nvSpPr>
          <p:spPr>
            <a:xfrm>
              <a:off x="15229400" y="2045225"/>
              <a:ext cx="1195100" cy="710225"/>
            </a:xfrm>
            <a:custGeom>
              <a:rect b="b" l="l" r="r" t="t"/>
              <a:pathLst>
                <a:path extrusionOk="0" h="28409" w="47804">
                  <a:moveTo>
                    <a:pt x="0" y="1"/>
                  </a:moveTo>
                  <a:lnTo>
                    <a:pt x="23105" y="16574"/>
                  </a:lnTo>
                  <a:lnTo>
                    <a:pt x="39618" y="28408"/>
                  </a:lnTo>
                  <a:cubicBezTo>
                    <a:pt x="43468" y="23267"/>
                    <a:pt x="46291" y="17320"/>
                    <a:pt x="47803" y="10888"/>
                  </a:cubicBezTo>
                  <a:lnTo>
                    <a:pt x="27702" y="6311"/>
                  </a:lnTo>
                  <a:lnTo>
                    <a:pt x="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5"/>
            <p:cNvSpPr/>
            <p:nvPr/>
          </p:nvSpPr>
          <p:spPr>
            <a:xfrm>
              <a:off x="15228875" y="2045225"/>
              <a:ext cx="643200" cy="1175450"/>
            </a:xfrm>
            <a:custGeom>
              <a:rect b="b" l="l" r="r" t="t"/>
              <a:pathLst>
                <a:path extrusionOk="0" h="47018" w="25728">
                  <a:moveTo>
                    <a:pt x="1" y="1"/>
                  </a:moveTo>
                  <a:lnTo>
                    <a:pt x="4638" y="28066"/>
                  </a:lnTo>
                  <a:lnTo>
                    <a:pt x="7783" y="47017"/>
                  </a:lnTo>
                  <a:cubicBezTo>
                    <a:pt x="14255" y="46191"/>
                    <a:pt x="20344" y="44054"/>
                    <a:pt x="25727" y="40868"/>
                  </a:cubicBezTo>
                  <a:lnTo>
                    <a:pt x="15162" y="24074"/>
                  </a:ln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5"/>
            <p:cNvSpPr/>
            <p:nvPr/>
          </p:nvSpPr>
          <p:spPr>
            <a:xfrm>
              <a:off x="14609925" y="883425"/>
              <a:ext cx="619500" cy="1161825"/>
            </a:xfrm>
            <a:custGeom>
              <a:rect b="b" l="l" r="r" t="t"/>
              <a:pathLst>
                <a:path extrusionOk="0" h="46473" w="24780">
                  <a:moveTo>
                    <a:pt x="17097" y="1"/>
                  </a:moveTo>
                  <a:cubicBezTo>
                    <a:pt x="10868" y="1251"/>
                    <a:pt x="5081" y="3710"/>
                    <a:pt x="0" y="7138"/>
                  </a:cubicBezTo>
                  <a:lnTo>
                    <a:pt x="9618" y="22420"/>
                  </a:lnTo>
                  <a:lnTo>
                    <a:pt x="24779" y="46473"/>
                  </a:lnTo>
                  <a:lnTo>
                    <a:pt x="20142" y="18428"/>
                  </a:lnTo>
                  <a:lnTo>
                    <a:pt x="1709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5"/>
            <p:cNvSpPr/>
            <p:nvPr/>
          </p:nvSpPr>
          <p:spPr>
            <a:xfrm>
              <a:off x="14113450" y="1375375"/>
              <a:ext cx="1115975" cy="670375"/>
            </a:xfrm>
            <a:custGeom>
              <a:rect b="b" l="l" r="r" t="t"/>
              <a:pathLst>
                <a:path extrusionOk="0" h="26815" w="44639">
                  <a:moveTo>
                    <a:pt x="7218" y="0"/>
                  </a:moveTo>
                  <a:cubicBezTo>
                    <a:pt x="3811" y="4940"/>
                    <a:pt x="1311" y="10585"/>
                    <a:pt x="0" y="16654"/>
                  </a:cubicBezTo>
                  <a:lnTo>
                    <a:pt x="16916" y="20504"/>
                  </a:lnTo>
                  <a:lnTo>
                    <a:pt x="44638" y="26815"/>
                  </a:lnTo>
                  <a:lnTo>
                    <a:pt x="21533" y="10242"/>
                  </a:lnTo>
                  <a:lnTo>
                    <a:pt x="721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5"/>
            <p:cNvSpPr/>
            <p:nvPr/>
          </p:nvSpPr>
          <p:spPr>
            <a:xfrm>
              <a:off x="15228875" y="1395025"/>
              <a:ext cx="1210225" cy="650225"/>
            </a:xfrm>
            <a:custGeom>
              <a:rect b="b" l="l" r="r" t="t"/>
              <a:pathLst>
                <a:path extrusionOk="0" h="26009" w="48409">
                  <a:moveTo>
                    <a:pt x="41312" y="1"/>
                  </a:moveTo>
                  <a:lnTo>
                    <a:pt x="24074" y="10868"/>
                  </a:lnTo>
                  <a:lnTo>
                    <a:pt x="1" y="26009"/>
                  </a:lnTo>
                  <a:lnTo>
                    <a:pt x="1" y="26009"/>
                  </a:lnTo>
                  <a:lnTo>
                    <a:pt x="28066" y="21392"/>
                  </a:lnTo>
                  <a:lnTo>
                    <a:pt x="48409" y="18025"/>
                  </a:lnTo>
                  <a:cubicBezTo>
                    <a:pt x="47300" y="11472"/>
                    <a:pt x="44840" y="5363"/>
                    <a:pt x="4131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5"/>
            <p:cNvSpPr/>
            <p:nvPr/>
          </p:nvSpPr>
          <p:spPr>
            <a:xfrm>
              <a:off x="15229400" y="881425"/>
              <a:ext cx="704150" cy="1163825"/>
            </a:xfrm>
            <a:custGeom>
              <a:rect b="b" l="l" r="r" t="t"/>
              <a:pathLst>
                <a:path extrusionOk="0" h="46553" w="28166">
                  <a:moveTo>
                    <a:pt x="10585" y="0"/>
                  </a:moveTo>
                  <a:lnTo>
                    <a:pt x="6290" y="18851"/>
                  </a:lnTo>
                  <a:lnTo>
                    <a:pt x="0" y="46553"/>
                  </a:lnTo>
                  <a:lnTo>
                    <a:pt x="16553" y="23448"/>
                  </a:lnTo>
                  <a:lnTo>
                    <a:pt x="28166" y="7258"/>
                  </a:lnTo>
                  <a:cubicBezTo>
                    <a:pt x="22944" y="3730"/>
                    <a:pt x="16996" y="1230"/>
                    <a:pt x="1058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7" name="Google Shape;117;p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8" name="Shape 118"/>
        <p:cNvGrpSpPr/>
        <p:nvPr/>
      </p:nvGrpSpPr>
      <p:grpSpPr>
        <a:xfrm>
          <a:off x="0" y="0"/>
          <a:ext cx="0" cy="0"/>
          <a:chOff x="0" y="0"/>
          <a:chExt cx="0" cy="0"/>
        </a:xfrm>
      </p:grpSpPr>
      <p:sp>
        <p:nvSpPr>
          <p:cNvPr id="119" name="Google Shape;119;p6"/>
          <p:cNvSpPr txBox="1"/>
          <p:nvPr>
            <p:ph type="title"/>
          </p:nvPr>
        </p:nvSpPr>
        <p:spPr>
          <a:xfrm>
            <a:off x="710125" y="494700"/>
            <a:ext cx="7723800" cy="531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200"/>
              <a:buNone/>
              <a:defRPr sz="28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pic>
        <p:nvPicPr>
          <p:cNvPr id="120" name="Google Shape;120;p6"/>
          <p:cNvPicPr preferRelativeResize="0"/>
          <p:nvPr/>
        </p:nvPicPr>
        <p:blipFill>
          <a:blip r:embed="rId2">
            <a:alphaModFix/>
          </a:blip>
          <a:stretch>
            <a:fillRect/>
          </a:stretch>
        </p:blipFill>
        <p:spPr>
          <a:xfrm flipH="1">
            <a:off x="119712" y="119700"/>
            <a:ext cx="756950" cy="364450"/>
          </a:xfrm>
          <a:prstGeom prst="rect">
            <a:avLst/>
          </a:prstGeom>
          <a:noFill/>
          <a:ln>
            <a:noFill/>
          </a:ln>
        </p:spPr>
      </p:pic>
      <p:grpSp>
        <p:nvGrpSpPr>
          <p:cNvPr id="121" name="Google Shape;121;p6"/>
          <p:cNvGrpSpPr/>
          <p:nvPr/>
        </p:nvGrpSpPr>
        <p:grpSpPr>
          <a:xfrm flipH="1">
            <a:off x="119700" y="4659300"/>
            <a:ext cx="669665" cy="364500"/>
            <a:chOff x="820137" y="4626950"/>
            <a:chExt cx="669665" cy="364500"/>
          </a:xfrm>
        </p:grpSpPr>
        <p:sp>
          <p:nvSpPr>
            <p:cNvPr id="122" name="Google Shape;122;p6"/>
            <p:cNvSpPr/>
            <p:nvPr/>
          </p:nvSpPr>
          <p:spPr>
            <a:xfrm>
              <a:off x="820137" y="4714550"/>
              <a:ext cx="115200" cy="189300"/>
            </a:xfrm>
            <a:prstGeom prst="ellipse">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6"/>
            <p:cNvSpPr/>
            <p:nvPr/>
          </p:nvSpPr>
          <p:spPr>
            <a:xfrm>
              <a:off x="909069" y="4676450"/>
              <a:ext cx="161100" cy="265500"/>
            </a:xfrm>
            <a:prstGeom prst="ellipse">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6"/>
            <p:cNvSpPr/>
            <p:nvPr/>
          </p:nvSpPr>
          <p:spPr>
            <a:xfrm>
              <a:off x="1044226" y="4626950"/>
              <a:ext cx="221400" cy="364500"/>
            </a:xfrm>
            <a:prstGeom prst="ellipse">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6"/>
            <p:cNvSpPr/>
            <p:nvPr/>
          </p:nvSpPr>
          <p:spPr>
            <a:xfrm>
              <a:off x="1239444" y="4676450"/>
              <a:ext cx="161100" cy="265500"/>
            </a:xfrm>
            <a:prstGeom prst="ellipse">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6"/>
            <p:cNvSpPr/>
            <p:nvPr/>
          </p:nvSpPr>
          <p:spPr>
            <a:xfrm>
              <a:off x="1374602" y="4714550"/>
              <a:ext cx="115200" cy="189300"/>
            </a:xfrm>
            <a:prstGeom prst="ellipse">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7" name="Google Shape;127;p6"/>
          <p:cNvGrpSpPr/>
          <p:nvPr/>
        </p:nvGrpSpPr>
        <p:grpSpPr>
          <a:xfrm>
            <a:off x="8775214" y="177352"/>
            <a:ext cx="249077" cy="249130"/>
            <a:chOff x="14100350" y="881425"/>
            <a:chExt cx="2338750" cy="2339250"/>
          </a:xfrm>
        </p:grpSpPr>
        <p:sp>
          <p:nvSpPr>
            <p:cNvPr id="128" name="Google Shape;128;p6"/>
            <p:cNvSpPr/>
            <p:nvPr/>
          </p:nvSpPr>
          <p:spPr>
            <a:xfrm>
              <a:off x="14100350" y="2045225"/>
              <a:ext cx="1128550" cy="612950"/>
            </a:xfrm>
            <a:custGeom>
              <a:rect b="b" l="l" r="r" t="t"/>
              <a:pathLst>
                <a:path extrusionOk="0" h="24518" w="45142">
                  <a:moveTo>
                    <a:pt x="45142" y="1"/>
                  </a:moveTo>
                  <a:lnTo>
                    <a:pt x="17097" y="4638"/>
                  </a:lnTo>
                  <a:lnTo>
                    <a:pt x="0" y="7461"/>
                  </a:lnTo>
                  <a:cubicBezTo>
                    <a:pt x="988" y="13630"/>
                    <a:pt x="3145" y="19376"/>
                    <a:pt x="6230" y="24517"/>
                  </a:cubicBezTo>
                  <a:lnTo>
                    <a:pt x="21089" y="15162"/>
                  </a:lnTo>
                  <a:lnTo>
                    <a:pt x="4514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6"/>
            <p:cNvSpPr/>
            <p:nvPr/>
          </p:nvSpPr>
          <p:spPr>
            <a:xfrm>
              <a:off x="14553475" y="2045725"/>
              <a:ext cx="675425" cy="1145700"/>
            </a:xfrm>
            <a:custGeom>
              <a:rect b="b" l="l" r="r" t="t"/>
              <a:pathLst>
                <a:path extrusionOk="0" h="45828" w="27017">
                  <a:moveTo>
                    <a:pt x="27017" y="1"/>
                  </a:moveTo>
                  <a:lnTo>
                    <a:pt x="10464" y="23106"/>
                  </a:lnTo>
                  <a:lnTo>
                    <a:pt x="0" y="37723"/>
                  </a:lnTo>
                  <a:cubicBezTo>
                    <a:pt x="4879" y="41433"/>
                    <a:pt x="10505" y="44235"/>
                    <a:pt x="16613" y="45828"/>
                  </a:cubicBezTo>
                  <a:lnTo>
                    <a:pt x="20726" y="27703"/>
                  </a:lnTo>
                  <a:lnTo>
                    <a:pt x="2701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6"/>
            <p:cNvSpPr/>
            <p:nvPr/>
          </p:nvSpPr>
          <p:spPr>
            <a:xfrm>
              <a:off x="15229400" y="2045225"/>
              <a:ext cx="1195100" cy="710225"/>
            </a:xfrm>
            <a:custGeom>
              <a:rect b="b" l="l" r="r" t="t"/>
              <a:pathLst>
                <a:path extrusionOk="0" h="28409" w="47804">
                  <a:moveTo>
                    <a:pt x="0" y="1"/>
                  </a:moveTo>
                  <a:lnTo>
                    <a:pt x="23105" y="16574"/>
                  </a:lnTo>
                  <a:lnTo>
                    <a:pt x="39618" y="28408"/>
                  </a:lnTo>
                  <a:cubicBezTo>
                    <a:pt x="43468" y="23267"/>
                    <a:pt x="46291" y="17320"/>
                    <a:pt x="47803" y="10888"/>
                  </a:cubicBezTo>
                  <a:lnTo>
                    <a:pt x="27702" y="6311"/>
                  </a:lnTo>
                  <a:lnTo>
                    <a:pt x="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6"/>
            <p:cNvSpPr/>
            <p:nvPr/>
          </p:nvSpPr>
          <p:spPr>
            <a:xfrm>
              <a:off x="15228875" y="2045225"/>
              <a:ext cx="643200" cy="1175450"/>
            </a:xfrm>
            <a:custGeom>
              <a:rect b="b" l="l" r="r" t="t"/>
              <a:pathLst>
                <a:path extrusionOk="0" h="47018" w="25728">
                  <a:moveTo>
                    <a:pt x="1" y="1"/>
                  </a:moveTo>
                  <a:lnTo>
                    <a:pt x="4638" y="28066"/>
                  </a:lnTo>
                  <a:lnTo>
                    <a:pt x="7783" y="47017"/>
                  </a:lnTo>
                  <a:cubicBezTo>
                    <a:pt x="14255" y="46191"/>
                    <a:pt x="20344" y="44054"/>
                    <a:pt x="25727" y="40868"/>
                  </a:cubicBezTo>
                  <a:lnTo>
                    <a:pt x="15162" y="24074"/>
                  </a:ln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6"/>
            <p:cNvSpPr/>
            <p:nvPr/>
          </p:nvSpPr>
          <p:spPr>
            <a:xfrm>
              <a:off x="14609925" y="883425"/>
              <a:ext cx="619500" cy="1161825"/>
            </a:xfrm>
            <a:custGeom>
              <a:rect b="b" l="l" r="r" t="t"/>
              <a:pathLst>
                <a:path extrusionOk="0" h="46473" w="24780">
                  <a:moveTo>
                    <a:pt x="17097" y="1"/>
                  </a:moveTo>
                  <a:cubicBezTo>
                    <a:pt x="10868" y="1251"/>
                    <a:pt x="5081" y="3710"/>
                    <a:pt x="0" y="7138"/>
                  </a:cubicBezTo>
                  <a:lnTo>
                    <a:pt x="9618" y="22420"/>
                  </a:lnTo>
                  <a:lnTo>
                    <a:pt x="24779" y="46473"/>
                  </a:lnTo>
                  <a:lnTo>
                    <a:pt x="20142" y="18428"/>
                  </a:lnTo>
                  <a:lnTo>
                    <a:pt x="1709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6"/>
            <p:cNvSpPr/>
            <p:nvPr/>
          </p:nvSpPr>
          <p:spPr>
            <a:xfrm>
              <a:off x="14113450" y="1375375"/>
              <a:ext cx="1115975" cy="670375"/>
            </a:xfrm>
            <a:custGeom>
              <a:rect b="b" l="l" r="r" t="t"/>
              <a:pathLst>
                <a:path extrusionOk="0" h="26815" w="44639">
                  <a:moveTo>
                    <a:pt x="7218" y="0"/>
                  </a:moveTo>
                  <a:cubicBezTo>
                    <a:pt x="3811" y="4940"/>
                    <a:pt x="1311" y="10585"/>
                    <a:pt x="0" y="16654"/>
                  </a:cubicBezTo>
                  <a:lnTo>
                    <a:pt x="16916" y="20504"/>
                  </a:lnTo>
                  <a:lnTo>
                    <a:pt x="44638" y="26815"/>
                  </a:lnTo>
                  <a:lnTo>
                    <a:pt x="21533" y="10242"/>
                  </a:lnTo>
                  <a:lnTo>
                    <a:pt x="721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6"/>
            <p:cNvSpPr/>
            <p:nvPr/>
          </p:nvSpPr>
          <p:spPr>
            <a:xfrm>
              <a:off x="15228875" y="1395025"/>
              <a:ext cx="1210225" cy="650225"/>
            </a:xfrm>
            <a:custGeom>
              <a:rect b="b" l="l" r="r" t="t"/>
              <a:pathLst>
                <a:path extrusionOk="0" h="26009" w="48409">
                  <a:moveTo>
                    <a:pt x="41312" y="1"/>
                  </a:moveTo>
                  <a:lnTo>
                    <a:pt x="24074" y="10868"/>
                  </a:lnTo>
                  <a:lnTo>
                    <a:pt x="1" y="26009"/>
                  </a:lnTo>
                  <a:lnTo>
                    <a:pt x="1" y="26009"/>
                  </a:lnTo>
                  <a:lnTo>
                    <a:pt x="28066" y="21392"/>
                  </a:lnTo>
                  <a:lnTo>
                    <a:pt x="48409" y="18025"/>
                  </a:lnTo>
                  <a:cubicBezTo>
                    <a:pt x="47300" y="11472"/>
                    <a:pt x="44840" y="5363"/>
                    <a:pt x="4131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6"/>
            <p:cNvSpPr/>
            <p:nvPr/>
          </p:nvSpPr>
          <p:spPr>
            <a:xfrm>
              <a:off x="15229400" y="881425"/>
              <a:ext cx="704150" cy="1163825"/>
            </a:xfrm>
            <a:custGeom>
              <a:rect b="b" l="l" r="r" t="t"/>
              <a:pathLst>
                <a:path extrusionOk="0" h="46553" w="28166">
                  <a:moveTo>
                    <a:pt x="10585" y="0"/>
                  </a:moveTo>
                  <a:lnTo>
                    <a:pt x="6290" y="18851"/>
                  </a:lnTo>
                  <a:lnTo>
                    <a:pt x="0" y="46553"/>
                  </a:lnTo>
                  <a:lnTo>
                    <a:pt x="16553" y="23448"/>
                  </a:lnTo>
                  <a:lnTo>
                    <a:pt x="28166" y="7258"/>
                  </a:lnTo>
                  <a:cubicBezTo>
                    <a:pt x="22944" y="3730"/>
                    <a:pt x="16996" y="1230"/>
                    <a:pt x="1058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36" name="Google Shape;136;p6"/>
          <p:cNvCxnSpPr/>
          <p:nvPr/>
        </p:nvCxnSpPr>
        <p:spPr>
          <a:xfrm rot="10800000">
            <a:off x="1080602" y="4841550"/>
            <a:ext cx="7947600" cy="0"/>
          </a:xfrm>
          <a:prstGeom prst="straightConnector1">
            <a:avLst/>
          </a:prstGeom>
          <a:noFill/>
          <a:ln cap="flat" cmpd="sng" w="9525">
            <a:solidFill>
              <a:schemeClr val="lt2"/>
            </a:solidFill>
            <a:prstDash val="solid"/>
            <a:round/>
            <a:headEnd len="med" w="med" type="none"/>
            <a:tailEnd len="med" w="med" type="none"/>
          </a:ln>
        </p:spPr>
      </p:cxnSp>
      <p:cxnSp>
        <p:nvCxnSpPr>
          <p:cNvPr id="137" name="Google Shape;137;p6"/>
          <p:cNvCxnSpPr/>
          <p:nvPr/>
        </p:nvCxnSpPr>
        <p:spPr>
          <a:xfrm rot="10800000">
            <a:off x="1080750" y="301925"/>
            <a:ext cx="7513200" cy="0"/>
          </a:xfrm>
          <a:prstGeom prst="straightConnector1">
            <a:avLst/>
          </a:prstGeom>
          <a:noFill/>
          <a:ln cap="flat" cmpd="sng" w="9525">
            <a:solidFill>
              <a:schemeClr val="lt2"/>
            </a:solidFill>
            <a:prstDash val="solid"/>
            <a:round/>
            <a:headEnd len="med" w="med" type="none"/>
            <a:tailEnd len="med" w="med" type="none"/>
          </a:ln>
        </p:spPr>
      </p:cxnSp>
      <p:sp>
        <p:nvSpPr>
          <p:cNvPr id="138" name="Google Shape;138;p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39" name="Shape 139"/>
        <p:cNvGrpSpPr/>
        <p:nvPr/>
      </p:nvGrpSpPr>
      <p:grpSpPr>
        <a:xfrm>
          <a:off x="0" y="0"/>
          <a:ext cx="0" cy="0"/>
          <a:chOff x="0" y="0"/>
          <a:chExt cx="0" cy="0"/>
        </a:xfrm>
      </p:grpSpPr>
      <p:sp>
        <p:nvSpPr>
          <p:cNvPr id="140" name="Google Shape;140;p7"/>
          <p:cNvSpPr txBox="1"/>
          <p:nvPr>
            <p:ph idx="1" type="subTitle"/>
          </p:nvPr>
        </p:nvSpPr>
        <p:spPr>
          <a:xfrm>
            <a:off x="1077175" y="4034875"/>
            <a:ext cx="6989700" cy="6219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1600"/>
              <a:buNone/>
              <a:defRPr sz="1600"/>
            </a:lvl1pPr>
            <a:lvl2pPr lvl="1" rtl="0">
              <a:spcBef>
                <a:spcPts val="0"/>
              </a:spcBef>
              <a:spcAft>
                <a:spcPts val="0"/>
              </a:spcAft>
              <a:buClr>
                <a:schemeClr val="dk1"/>
              </a:buClr>
              <a:buSzPts val="1600"/>
              <a:buNone/>
              <a:defRPr sz="1600">
                <a:solidFill>
                  <a:schemeClr val="dk1"/>
                </a:solidFill>
              </a:defRPr>
            </a:lvl2pPr>
            <a:lvl3pPr lvl="2" rtl="0">
              <a:spcBef>
                <a:spcPts val="0"/>
              </a:spcBef>
              <a:spcAft>
                <a:spcPts val="0"/>
              </a:spcAft>
              <a:buClr>
                <a:schemeClr val="dk1"/>
              </a:buClr>
              <a:buSzPts val="1600"/>
              <a:buNone/>
              <a:defRPr sz="1600">
                <a:solidFill>
                  <a:schemeClr val="dk1"/>
                </a:solidFill>
              </a:defRPr>
            </a:lvl3pPr>
            <a:lvl4pPr lvl="3" rtl="0">
              <a:spcBef>
                <a:spcPts val="0"/>
              </a:spcBef>
              <a:spcAft>
                <a:spcPts val="0"/>
              </a:spcAft>
              <a:buClr>
                <a:schemeClr val="dk1"/>
              </a:buClr>
              <a:buSzPts val="1600"/>
              <a:buNone/>
              <a:defRPr sz="1600">
                <a:solidFill>
                  <a:schemeClr val="dk1"/>
                </a:solidFill>
              </a:defRPr>
            </a:lvl4pPr>
            <a:lvl5pPr lvl="4" rtl="0">
              <a:spcBef>
                <a:spcPts val="0"/>
              </a:spcBef>
              <a:spcAft>
                <a:spcPts val="0"/>
              </a:spcAft>
              <a:buClr>
                <a:schemeClr val="dk1"/>
              </a:buClr>
              <a:buSzPts val="1600"/>
              <a:buNone/>
              <a:defRPr sz="1600">
                <a:solidFill>
                  <a:schemeClr val="dk1"/>
                </a:solidFill>
              </a:defRPr>
            </a:lvl5pPr>
            <a:lvl6pPr lvl="5" rtl="0">
              <a:spcBef>
                <a:spcPts val="0"/>
              </a:spcBef>
              <a:spcAft>
                <a:spcPts val="0"/>
              </a:spcAft>
              <a:buClr>
                <a:schemeClr val="dk1"/>
              </a:buClr>
              <a:buSzPts val="1600"/>
              <a:buNone/>
              <a:defRPr sz="1600">
                <a:solidFill>
                  <a:schemeClr val="dk1"/>
                </a:solidFill>
              </a:defRPr>
            </a:lvl6pPr>
            <a:lvl7pPr lvl="6" rtl="0">
              <a:spcBef>
                <a:spcPts val="0"/>
              </a:spcBef>
              <a:spcAft>
                <a:spcPts val="0"/>
              </a:spcAft>
              <a:buClr>
                <a:schemeClr val="dk1"/>
              </a:buClr>
              <a:buSzPts val="1600"/>
              <a:buNone/>
              <a:defRPr sz="1600">
                <a:solidFill>
                  <a:schemeClr val="dk1"/>
                </a:solidFill>
              </a:defRPr>
            </a:lvl7pPr>
            <a:lvl8pPr lvl="7" rtl="0">
              <a:spcBef>
                <a:spcPts val="0"/>
              </a:spcBef>
              <a:spcAft>
                <a:spcPts val="0"/>
              </a:spcAft>
              <a:buClr>
                <a:schemeClr val="dk1"/>
              </a:buClr>
              <a:buSzPts val="1600"/>
              <a:buNone/>
              <a:defRPr sz="1600">
                <a:solidFill>
                  <a:schemeClr val="dk1"/>
                </a:solidFill>
              </a:defRPr>
            </a:lvl8pPr>
            <a:lvl9pPr lvl="8" rtl="0">
              <a:spcBef>
                <a:spcPts val="0"/>
              </a:spcBef>
              <a:spcAft>
                <a:spcPts val="0"/>
              </a:spcAft>
              <a:buClr>
                <a:schemeClr val="dk1"/>
              </a:buClr>
              <a:buSzPts val="1600"/>
              <a:buNone/>
              <a:defRPr sz="1600">
                <a:solidFill>
                  <a:schemeClr val="dk1"/>
                </a:solidFill>
              </a:defRPr>
            </a:lvl9pPr>
          </a:lstStyle>
          <a:p/>
        </p:txBody>
      </p:sp>
      <p:sp>
        <p:nvSpPr>
          <p:cNvPr id="141" name="Google Shape;141;p7"/>
          <p:cNvSpPr/>
          <p:nvPr>
            <p:ph idx="2" type="pic"/>
          </p:nvPr>
        </p:nvSpPr>
        <p:spPr>
          <a:xfrm>
            <a:off x="1002600" y="1345750"/>
            <a:ext cx="7138800" cy="2457600"/>
          </a:xfrm>
          <a:prstGeom prst="rect">
            <a:avLst/>
          </a:prstGeom>
          <a:noFill/>
          <a:ln>
            <a:noFill/>
          </a:ln>
        </p:spPr>
      </p:sp>
      <p:sp>
        <p:nvSpPr>
          <p:cNvPr id="142" name="Google Shape;142;p7"/>
          <p:cNvSpPr txBox="1"/>
          <p:nvPr>
            <p:ph type="title"/>
          </p:nvPr>
        </p:nvSpPr>
        <p:spPr>
          <a:xfrm>
            <a:off x="710125" y="494700"/>
            <a:ext cx="7723800" cy="582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200"/>
              <a:buNone/>
              <a:defRPr sz="28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pic>
        <p:nvPicPr>
          <p:cNvPr id="143" name="Google Shape;143;p7"/>
          <p:cNvPicPr preferRelativeResize="0"/>
          <p:nvPr/>
        </p:nvPicPr>
        <p:blipFill>
          <a:blip r:embed="rId2">
            <a:alphaModFix/>
          </a:blip>
          <a:stretch>
            <a:fillRect/>
          </a:stretch>
        </p:blipFill>
        <p:spPr>
          <a:xfrm>
            <a:off x="8267341" y="4656775"/>
            <a:ext cx="756950" cy="364450"/>
          </a:xfrm>
          <a:prstGeom prst="rect">
            <a:avLst/>
          </a:prstGeom>
          <a:noFill/>
          <a:ln>
            <a:noFill/>
          </a:ln>
        </p:spPr>
      </p:pic>
      <p:grpSp>
        <p:nvGrpSpPr>
          <p:cNvPr id="144" name="Google Shape;144;p7"/>
          <p:cNvGrpSpPr/>
          <p:nvPr/>
        </p:nvGrpSpPr>
        <p:grpSpPr>
          <a:xfrm flipH="1">
            <a:off x="8775212" y="177390"/>
            <a:ext cx="249077" cy="249130"/>
            <a:chOff x="14100350" y="881425"/>
            <a:chExt cx="2338750" cy="2339250"/>
          </a:xfrm>
        </p:grpSpPr>
        <p:sp>
          <p:nvSpPr>
            <p:cNvPr id="145" name="Google Shape;145;p7"/>
            <p:cNvSpPr/>
            <p:nvPr/>
          </p:nvSpPr>
          <p:spPr>
            <a:xfrm>
              <a:off x="14100350" y="2045225"/>
              <a:ext cx="1128550" cy="612950"/>
            </a:xfrm>
            <a:custGeom>
              <a:rect b="b" l="l" r="r" t="t"/>
              <a:pathLst>
                <a:path extrusionOk="0" h="24518" w="45142">
                  <a:moveTo>
                    <a:pt x="45142" y="1"/>
                  </a:moveTo>
                  <a:lnTo>
                    <a:pt x="17097" y="4638"/>
                  </a:lnTo>
                  <a:lnTo>
                    <a:pt x="0" y="7461"/>
                  </a:lnTo>
                  <a:cubicBezTo>
                    <a:pt x="988" y="13630"/>
                    <a:pt x="3145" y="19376"/>
                    <a:pt x="6230" y="24517"/>
                  </a:cubicBezTo>
                  <a:lnTo>
                    <a:pt x="21089" y="15162"/>
                  </a:lnTo>
                  <a:lnTo>
                    <a:pt x="4514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7"/>
            <p:cNvSpPr/>
            <p:nvPr/>
          </p:nvSpPr>
          <p:spPr>
            <a:xfrm>
              <a:off x="14553475" y="2045725"/>
              <a:ext cx="675425" cy="1145700"/>
            </a:xfrm>
            <a:custGeom>
              <a:rect b="b" l="l" r="r" t="t"/>
              <a:pathLst>
                <a:path extrusionOk="0" h="45828" w="27017">
                  <a:moveTo>
                    <a:pt x="27017" y="1"/>
                  </a:moveTo>
                  <a:lnTo>
                    <a:pt x="10464" y="23106"/>
                  </a:lnTo>
                  <a:lnTo>
                    <a:pt x="0" y="37723"/>
                  </a:lnTo>
                  <a:cubicBezTo>
                    <a:pt x="4879" y="41433"/>
                    <a:pt x="10505" y="44235"/>
                    <a:pt x="16613" y="45828"/>
                  </a:cubicBezTo>
                  <a:lnTo>
                    <a:pt x="20726" y="27703"/>
                  </a:lnTo>
                  <a:lnTo>
                    <a:pt x="2701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7"/>
            <p:cNvSpPr/>
            <p:nvPr/>
          </p:nvSpPr>
          <p:spPr>
            <a:xfrm>
              <a:off x="15229400" y="2045225"/>
              <a:ext cx="1195100" cy="710225"/>
            </a:xfrm>
            <a:custGeom>
              <a:rect b="b" l="l" r="r" t="t"/>
              <a:pathLst>
                <a:path extrusionOk="0" h="28409" w="47804">
                  <a:moveTo>
                    <a:pt x="0" y="1"/>
                  </a:moveTo>
                  <a:lnTo>
                    <a:pt x="23105" y="16574"/>
                  </a:lnTo>
                  <a:lnTo>
                    <a:pt x="39618" y="28408"/>
                  </a:lnTo>
                  <a:cubicBezTo>
                    <a:pt x="43468" y="23267"/>
                    <a:pt x="46291" y="17320"/>
                    <a:pt x="47803" y="10888"/>
                  </a:cubicBezTo>
                  <a:lnTo>
                    <a:pt x="27702" y="6311"/>
                  </a:lnTo>
                  <a:lnTo>
                    <a:pt x="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7"/>
            <p:cNvSpPr/>
            <p:nvPr/>
          </p:nvSpPr>
          <p:spPr>
            <a:xfrm>
              <a:off x="15228875" y="2045225"/>
              <a:ext cx="643200" cy="1175450"/>
            </a:xfrm>
            <a:custGeom>
              <a:rect b="b" l="l" r="r" t="t"/>
              <a:pathLst>
                <a:path extrusionOk="0" h="47018" w="25728">
                  <a:moveTo>
                    <a:pt x="1" y="1"/>
                  </a:moveTo>
                  <a:lnTo>
                    <a:pt x="4638" y="28066"/>
                  </a:lnTo>
                  <a:lnTo>
                    <a:pt x="7783" y="47017"/>
                  </a:lnTo>
                  <a:cubicBezTo>
                    <a:pt x="14255" y="46191"/>
                    <a:pt x="20344" y="44054"/>
                    <a:pt x="25727" y="40868"/>
                  </a:cubicBezTo>
                  <a:lnTo>
                    <a:pt x="15162" y="24074"/>
                  </a:ln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7"/>
            <p:cNvSpPr/>
            <p:nvPr/>
          </p:nvSpPr>
          <p:spPr>
            <a:xfrm>
              <a:off x="14609925" y="883425"/>
              <a:ext cx="619500" cy="1161825"/>
            </a:xfrm>
            <a:custGeom>
              <a:rect b="b" l="l" r="r" t="t"/>
              <a:pathLst>
                <a:path extrusionOk="0" h="46473" w="24780">
                  <a:moveTo>
                    <a:pt x="17097" y="1"/>
                  </a:moveTo>
                  <a:cubicBezTo>
                    <a:pt x="10868" y="1251"/>
                    <a:pt x="5081" y="3710"/>
                    <a:pt x="0" y="7138"/>
                  </a:cubicBezTo>
                  <a:lnTo>
                    <a:pt x="9618" y="22420"/>
                  </a:lnTo>
                  <a:lnTo>
                    <a:pt x="24779" y="46473"/>
                  </a:lnTo>
                  <a:lnTo>
                    <a:pt x="20142" y="18428"/>
                  </a:lnTo>
                  <a:lnTo>
                    <a:pt x="1709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7"/>
            <p:cNvSpPr/>
            <p:nvPr/>
          </p:nvSpPr>
          <p:spPr>
            <a:xfrm>
              <a:off x="14113450" y="1375375"/>
              <a:ext cx="1115975" cy="670375"/>
            </a:xfrm>
            <a:custGeom>
              <a:rect b="b" l="l" r="r" t="t"/>
              <a:pathLst>
                <a:path extrusionOk="0" h="26815" w="44639">
                  <a:moveTo>
                    <a:pt x="7218" y="0"/>
                  </a:moveTo>
                  <a:cubicBezTo>
                    <a:pt x="3811" y="4940"/>
                    <a:pt x="1311" y="10585"/>
                    <a:pt x="0" y="16654"/>
                  </a:cubicBezTo>
                  <a:lnTo>
                    <a:pt x="16916" y="20504"/>
                  </a:lnTo>
                  <a:lnTo>
                    <a:pt x="44638" y="26815"/>
                  </a:lnTo>
                  <a:lnTo>
                    <a:pt x="21533" y="10242"/>
                  </a:lnTo>
                  <a:lnTo>
                    <a:pt x="721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7"/>
            <p:cNvSpPr/>
            <p:nvPr/>
          </p:nvSpPr>
          <p:spPr>
            <a:xfrm>
              <a:off x="15228875" y="1395025"/>
              <a:ext cx="1210225" cy="650225"/>
            </a:xfrm>
            <a:custGeom>
              <a:rect b="b" l="l" r="r" t="t"/>
              <a:pathLst>
                <a:path extrusionOk="0" h="26009" w="48409">
                  <a:moveTo>
                    <a:pt x="41312" y="1"/>
                  </a:moveTo>
                  <a:lnTo>
                    <a:pt x="24074" y="10868"/>
                  </a:lnTo>
                  <a:lnTo>
                    <a:pt x="1" y="26009"/>
                  </a:lnTo>
                  <a:lnTo>
                    <a:pt x="1" y="26009"/>
                  </a:lnTo>
                  <a:lnTo>
                    <a:pt x="28066" y="21392"/>
                  </a:lnTo>
                  <a:lnTo>
                    <a:pt x="48409" y="18025"/>
                  </a:lnTo>
                  <a:cubicBezTo>
                    <a:pt x="47300" y="11472"/>
                    <a:pt x="44840" y="5363"/>
                    <a:pt x="4131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7"/>
            <p:cNvSpPr/>
            <p:nvPr/>
          </p:nvSpPr>
          <p:spPr>
            <a:xfrm>
              <a:off x="15229400" y="881425"/>
              <a:ext cx="704150" cy="1163825"/>
            </a:xfrm>
            <a:custGeom>
              <a:rect b="b" l="l" r="r" t="t"/>
              <a:pathLst>
                <a:path extrusionOk="0" h="46553" w="28166">
                  <a:moveTo>
                    <a:pt x="10585" y="0"/>
                  </a:moveTo>
                  <a:lnTo>
                    <a:pt x="6290" y="18851"/>
                  </a:lnTo>
                  <a:lnTo>
                    <a:pt x="0" y="46553"/>
                  </a:lnTo>
                  <a:lnTo>
                    <a:pt x="16553" y="23448"/>
                  </a:lnTo>
                  <a:lnTo>
                    <a:pt x="28166" y="7258"/>
                  </a:lnTo>
                  <a:cubicBezTo>
                    <a:pt x="22944" y="3730"/>
                    <a:pt x="16996" y="1230"/>
                    <a:pt x="1058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53" name="Google Shape;153;p7"/>
          <p:cNvCxnSpPr/>
          <p:nvPr/>
        </p:nvCxnSpPr>
        <p:spPr>
          <a:xfrm>
            <a:off x="1240525" y="301950"/>
            <a:ext cx="7353600" cy="0"/>
          </a:xfrm>
          <a:prstGeom prst="straightConnector1">
            <a:avLst/>
          </a:prstGeom>
          <a:noFill/>
          <a:ln cap="flat" cmpd="sng" w="9525">
            <a:solidFill>
              <a:schemeClr val="lt2"/>
            </a:solidFill>
            <a:prstDash val="solid"/>
            <a:round/>
            <a:headEnd len="med" w="med" type="none"/>
            <a:tailEnd len="med" w="med" type="none"/>
          </a:ln>
        </p:spPr>
      </p:cxnSp>
      <p:grpSp>
        <p:nvGrpSpPr>
          <p:cNvPr id="154" name="Google Shape;154;p7"/>
          <p:cNvGrpSpPr/>
          <p:nvPr/>
        </p:nvGrpSpPr>
        <p:grpSpPr>
          <a:xfrm>
            <a:off x="119700" y="163401"/>
            <a:ext cx="968024" cy="277132"/>
            <a:chOff x="902950" y="3424576"/>
            <a:chExt cx="968024" cy="277132"/>
          </a:xfrm>
        </p:grpSpPr>
        <p:sp>
          <p:nvSpPr>
            <p:cNvPr id="155" name="Google Shape;155;p7"/>
            <p:cNvSpPr/>
            <p:nvPr/>
          </p:nvSpPr>
          <p:spPr>
            <a:xfrm rot="5400000">
              <a:off x="1199581" y="3340764"/>
              <a:ext cx="277132" cy="444756"/>
            </a:xfrm>
            <a:custGeom>
              <a:rect b="b" l="l" r="r" t="t"/>
              <a:pathLst>
                <a:path extrusionOk="0" h="145345" w="90566">
                  <a:moveTo>
                    <a:pt x="45283" y="0"/>
                  </a:moveTo>
                  <a:cubicBezTo>
                    <a:pt x="45283" y="0"/>
                    <a:pt x="34436" y="90787"/>
                    <a:pt x="28771" y="108953"/>
                  </a:cubicBezTo>
                  <a:cubicBezTo>
                    <a:pt x="23105" y="127118"/>
                    <a:pt x="0" y="145344"/>
                    <a:pt x="0" y="145344"/>
                  </a:cubicBezTo>
                  <a:lnTo>
                    <a:pt x="90566" y="145344"/>
                  </a:lnTo>
                  <a:cubicBezTo>
                    <a:pt x="90566" y="145344"/>
                    <a:pt x="67461" y="127118"/>
                    <a:pt x="61815" y="108953"/>
                  </a:cubicBezTo>
                  <a:cubicBezTo>
                    <a:pt x="56150" y="90787"/>
                    <a:pt x="45283" y="0"/>
                    <a:pt x="452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7"/>
            <p:cNvSpPr/>
            <p:nvPr/>
          </p:nvSpPr>
          <p:spPr>
            <a:xfrm rot="5400000">
              <a:off x="1393631" y="3340764"/>
              <a:ext cx="277132" cy="444756"/>
            </a:xfrm>
            <a:custGeom>
              <a:rect b="b" l="l" r="r" t="t"/>
              <a:pathLst>
                <a:path extrusionOk="0" h="145345" w="90566">
                  <a:moveTo>
                    <a:pt x="45283" y="0"/>
                  </a:moveTo>
                  <a:cubicBezTo>
                    <a:pt x="45283" y="0"/>
                    <a:pt x="34436" y="90787"/>
                    <a:pt x="28771" y="108953"/>
                  </a:cubicBezTo>
                  <a:cubicBezTo>
                    <a:pt x="23105" y="127118"/>
                    <a:pt x="0" y="145344"/>
                    <a:pt x="0" y="145344"/>
                  </a:cubicBezTo>
                  <a:lnTo>
                    <a:pt x="90566" y="145344"/>
                  </a:lnTo>
                  <a:cubicBezTo>
                    <a:pt x="90566" y="145344"/>
                    <a:pt x="67461" y="127118"/>
                    <a:pt x="61815" y="108953"/>
                  </a:cubicBezTo>
                  <a:cubicBezTo>
                    <a:pt x="56150" y="90787"/>
                    <a:pt x="45283" y="0"/>
                    <a:pt x="452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7"/>
            <p:cNvSpPr/>
            <p:nvPr/>
          </p:nvSpPr>
          <p:spPr>
            <a:xfrm rot="5400000">
              <a:off x="1510031" y="3340764"/>
              <a:ext cx="277132" cy="444756"/>
            </a:xfrm>
            <a:custGeom>
              <a:rect b="b" l="l" r="r" t="t"/>
              <a:pathLst>
                <a:path extrusionOk="0" h="145345" w="90566">
                  <a:moveTo>
                    <a:pt x="45283" y="0"/>
                  </a:moveTo>
                  <a:cubicBezTo>
                    <a:pt x="45283" y="0"/>
                    <a:pt x="34436" y="90787"/>
                    <a:pt x="28771" y="108953"/>
                  </a:cubicBezTo>
                  <a:cubicBezTo>
                    <a:pt x="23105" y="127118"/>
                    <a:pt x="0" y="145344"/>
                    <a:pt x="0" y="145344"/>
                  </a:cubicBezTo>
                  <a:lnTo>
                    <a:pt x="90566" y="145344"/>
                  </a:lnTo>
                  <a:cubicBezTo>
                    <a:pt x="90566" y="145344"/>
                    <a:pt x="67461" y="127118"/>
                    <a:pt x="61815" y="108953"/>
                  </a:cubicBezTo>
                  <a:cubicBezTo>
                    <a:pt x="56150" y="90787"/>
                    <a:pt x="45283" y="0"/>
                    <a:pt x="452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7"/>
            <p:cNvSpPr/>
            <p:nvPr/>
          </p:nvSpPr>
          <p:spPr>
            <a:xfrm rot="5400000">
              <a:off x="1002025" y="3468525"/>
              <a:ext cx="219000" cy="1893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7"/>
            <p:cNvSpPr/>
            <p:nvPr/>
          </p:nvSpPr>
          <p:spPr>
            <a:xfrm>
              <a:off x="902950" y="3531250"/>
              <a:ext cx="194100" cy="63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60" name="Google Shape;160;p7"/>
          <p:cNvCxnSpPr/>
          <p:nvPr/>
        </p:nvCxnSpPr>
        <p:spPr>
          <a:xfrm>
            <a:off x="550053" y="4839000"/>
            <a:ext cx="7513200" cy="0"/>
          </a:xfrm>
          <a:prstGeom prst="straightConnector1">
            <a:avLst/>
          </a:prstGeom>
          <a:noFill/>
          <a:ln cap="flat" cmpd="sng" w="9525">
            <a:solidFill>
              <a:schemeClr val="lt2"/>
            </a:solidFill>
            <a:prstDash val="solid"/>
            <a:round/>
            <a:headEnd len="med" w="med" type="none"/>
            <a:tailEnd len="med" w="med" type="none"/>
          </a:ln>
        </p:spPr>
      </p:cxnSp>
      <p:grpSp>
        <p:nvGrpSpPr>
          <p:cNvPr id="161" name="Google Shape;161;p7"/>
          <p:cNvGrpSpPr/>
          <p:nvPr/>
        </p:nvGrpSpPr>
        <p:grpSpPr>
          <a:xfrm flipH="1">
            <a:off x="119712" y="4714427"/>
            <a:ext cx="249077" cy="249130"/>
            <a:chOff x="14100350" y="881425"/>
            <a:chExt cx="2338750" cy="2339250"/>
          </a:xfrm>
        </p:grpSpPr>
        <p:sp>
          <p:nvSpPr>
            <p:cNvPr id="162" name="Google Shape;162;p7"/>
            <p:cNvSpPr/>
            <p:nvPr/>
          </p:nvSpPr>
          <p:spPr>
            <a:xfrm>
              <a:off x="14100350" y="2045225"/>
              <a:ext cx="1128550" cy="612950"/>
            </a:xfrm>
            <a:custGeom>
              <a:rect b="b" l="l" r="r" t="t"/>
              <a:pathLst>
                <a:path extrusionOk="0" h="24518" w="45142">
                  <a:moveTo>
                    <a:pt x="45142" y="1"/>
                  </a:moveTo>
                  <a:lnTo>
                    <a:pt x="17097" y="4638"/>
                  </a:lnTo>
                  <a:lnTo>
                    <a:pt x="0" y="7461"/>
                  </a:lnTo>
                  <a:cubicBezTo>
                    <a:pt x="988" y="13630"/>
                    <a:pt x="3145" y="19376"/>
                    <a:pt x="6230" y="24517"/>
                  </a:cubicBezTo>
                  <a:lnTo>
                    <a:pt x="21089" y="15162"/>
                  </a:lnTo>
                  <a:lnTo>
                    <a:pt x="4514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7"/>
            <p:cNvSpPr/>
            <p:nvPr/>
          </p:nvSpPr>
          <p:spPr>
            <a:xfrm>
              <a:off x="14553475" y="2045725"/>
              <a:ext cx="675425" cy="1145700"/>
            </a:xfrm>
            <a:custGeom>
              <a:rect b="b" l="l" r="r" t="t"/>
              <a:pathLst>
                <a:path extrusionOk="0" h="45828" w="27017">
                  <a:moveTo>
                    <a:pt x="27017" y="1"/>
                  </a:moveTo>
                  <a:lnTo>
                    <a:pt x="10464" y="23106"/>
                  </a:lnTo>
                  <a:lnTo>
                    <a:pt x="0" y="37723"/>
                  </a:lnTo>
                  <a:cubicBezTo>
                    <a:pt x="4879" y="41433"/>
                    <a:pt x="10505" y="44235"/>
                    <a:pt x="16613" y="45828"/>
                  </a:cubicBezTo>
                  <a:lnTo>
                    <a:pt x="20726" y="27703"/>
                  </a:lnTo>
                  <a:lnTo>
                    <a:pt x="2701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7"/>
            <p:cNvSpPr/>
            <p:nvPr/>
          </p:nvSpPr>
          <p:spPr>
            <a:xfrm>
              <a:off x="15229400" y="2045225"/>
              <a:ext cx="1195100" cy="710225"/>
            </a:xfrm>
            <a:custGeom>
              <a:rect b="b" l="l" r="r" t="t"/>
              <a:pathLst>
                <a:path extrusionOk="0" h="28409" w="47804">
                  <a:moveTo>
                    <a:pt x="0" y="1"/>
                  </a:moveTo>
                  <a:lnTo>
                    <a:pt x="23105" y="16574"/>
                  </a:lnTo>
                  <a:lnTo>
                    <a:pt x="39618" y="28408"/>
                  </a:lnTo>
                  <a:cubicBezTo>
                    <a:pt x="43468" y="23267"/>
                    <a:pt x="46291" y="17320"/>
                    <a:pt x="47803" y="10888"/>
                  </a:cubicBezTo>
                  <a:lnTo>
                    <a:pt x="27702" y="6311"/>
                  </a:lnTo>
                  <a:lnTo>
                    <a:pt x="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7"/>
            <p:cNvSpPr/>
            <p:nvPr/>
          </p:nvSpPr>
          <p:spPr>
            <a:xfrm>
              <a:off x="15228875" y="2045225"/>
              <a:ext cx="643200" cy="1175450"/>
            </a:xfrm>
            <a:custGeom>
              <a:rect b="b" l="l" r="r" t="t"/>
              <a:pathLst>
                <a:path extrusionOk="0" h="47018" w="25728">
                  <a:moveTo>
                    <a:pt x="1" y="1"/>
                  </a:moveTo>
                  <a:lnTo>
                    <a:pt x="4638" y="28066"/>
                  </a:lnTo>
                  <a:lnTo>
                    <a:pt x="7783" y="47017"/>
                  </a:lnTo>
                  <a:cubicBezTo>
                    <a:pt x="14255" y="46191"/>
                    <a:pt x="20344" y="44054"/>
                    <a:pt x="25727" y="40868"/>
                  </a:cubicBezTo>
                  <a:lnTo>
                    <a:pt x="15162" y="24074"/>
                  </a:ln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7"/>
            <p:cNvSpPr/>
            <p:nvPr/>
          </p:nvSpPr>
          <p:spPr>
            <a:xfrm>
              <a:off x="14609925" y="883425"/>
              <a:ext cx="619500" cy="1161825"/>
            </a:xfrm>
            <a:custGeom>
              <a:rect b="b" l="l" r="r" t="t"/>
              <a:pathLst>
                <a:path extrusionOk="0" h="46473" w="24780">
                  <a:moveTo>
                    <a:pt x="17097" y="1"/>
                  </a:moveTo>
                  <a:cubicBezTo>
                    <a:pt x="10868" y="1251"/>
                    <a:pt x="5081" y="3710"/>
                    <a:pt x="0" y="7138"/>
                  </a:cubicBezTo>
                  <a:lnTo>
                    <a:pt x="9618" y="22420"/>
                  </a:lnTo>
                  <a:lnTo>
                    <a:pt x="24779" y="46473"/>
                  </a:lnTo>
                  <a:lnTo>
                    <a:pt x="20142" y="18428"/>
                  </a:lnTo>
                  <a:lnTo>
                    <a:pt x="1709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7"/>
            <p:cNvSpPr/>
            <p:nvPr/>
          </p:nvSpPr>
          <p:spPr>
            <a:xfrm>
              <a:off x="14113450" y="1375375"/>
              <a:ext cx="1115975" cy="670375"/>
            </a:xfrm>
            <a:custGeom>
              <a:rect b="b" l="l" r="r" t="t"/>
              <a:pathLst>
                <a:path extrusionOk="0" h="26815" w="44639">
                  <a:moveTo>
                    <a:pt x="7218" y="0"/>
                  </a:moveTo>
                  <a:cubicBezTo>
                    <a:pt x="3811" y="4940"/>
                    <a:pt x="1311" y="10585"/>
                    <a:pt x="0" y="16654"/>
                  </a:cubicBezTo>
                  <a:lnTo>
                    <a:pt x="16916" y="20504"/>
                  </a:lnTo>
                  <a:lnTo>
                    <a:pt x="44638" y="26815"/>
                  </a:lnTo>
                  <a:lnTo>
                    <a:pt x="21533" y="10242"/>
                  </a:lnTo>
                  <a:lnTo>
                    <a:pt x="721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7"/>
            <p:cNvSpPr/>
            <p:nvPr/>
          </p:nvSpPr>
          <p:spPr>
            <a:xfrm>
              <a:off x="15228875" y="1395025"/>
              <a:ext cx="1210225" cy="650225"/>
            </a:xfrm>
            <a:custGeom>
              <a:rect b="b" l="l" r="r" t="t"/>
              <a:pathLst>
                <a:path extrusionOk="0" h="26009" w="48409">
                  <a:moveTo>
                    <a:pt x="41312" y="1"/>
                  </a:moveTo>
                  <a:lnTo>
                    <a:pt x="24074" y="10868"/>
                  </a:lnTo>
                  <a:lnTo>
                    <a:pt x="1" y="26009"/>
                  </a:lnTo>
                  <a:lnTo>
                    <a:pt x="1" y="26009"/>
                  </a:lnTo>
                  <a:lnTo>
                    <a:pt x="28066" y="21392"/>
                  </a:lnTo>
                  <a:lnTo>
                    <a:pt x="48409" y="18025"/>
                  </a:lnTo>
                  <a:cubicBezTo>
                    <a:pt x="47300" y="11472"/>
                    <a:pt x="44840" y="5363"/>
                    <a:pt x="4131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7"/>
            <p:cNvSpPr/>
            <p:nvPr/>
          </p:nvSpPr>
          <p:spPr>
            <a:xfrm>
              <a:off x="15229400" y="881425"/>
              <a:ext cx="704150" cy="1163825"/>
            </a:xfrm>
            <a:custGeom>
              <a:rect b="b" l="l" r="r" t="t"/>
              <a:pathLst>
                <a:path extrusionOk="0" h="46553" w="28166">
                  <a:moveTo>
                    <a:pt x="10585" y="0"/>
                  </a:moveTo>
                  <a:lnTo>
                    <a:pt x="6290" y="18851"/>
                  </a:lnTo>
                  <a:lnTo>
                    <a:pt x="0" y="46553"/>
                  </a:lnTo>
                  <a:lnTo>
                    <a:pt x="16553" y="23448"/>
                  </a:lnTo>
                  <a:lnTo>
                    <a:pt x="28166" y="7258"/>
                  </a:lnTo>
                  <a:cubicBezTo>
                    <a:pt x="22944" y="3730"/>
                    <a:pt x="16996" y="1230"/>
                    <a:pt x="1058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0" name="Google Shape;170;p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71" name="Shape 171"/>
        <p:cNvGrpSpPr/>
        <p:nvPr/>
      </p:nvGrpSpPr>
      <p:grpSpPr>
        <a:xfrm>
          <a:off x="0" y="0"/>
          <a:ext cx="0" cy="0"/>
          <a:chOff x="0" y="0"/>
          <a:chExt cx="0" cy="0"/>
        </a:xfrm>
      </p:grpSpPr>
      <p:sp>
        <p:nvSpPr>
          <p:cNvPr id="172" name="Google Shape;172;p8"/>
          <p:cNvSpPr txBox="1"/>
          <p:nvPr>
            <p:ph type="title"/>
          </p:nvPr>
        </p:nvSpPr>
        <p:spPr>
          <a:xfrm>
            <a:off x="710125" y="1447738"/>
            <a:ext cx="7723800" cy="2245500"/>
          </a:xfrm>
          <a:prstGeom prst="rect">
            <a:avLst/>
          </a:prstGeom>
          <a:ln>
            <a:noFill/>
          </a:ln>
        </p:spPr>
        <p:txBody>
          <a:bodyPr anchorCtr="0" anchor="ctr" bIns="91425" lIns="91425" spcFirstLastPara="1" rIns="91425" wrap="square" tIns="91425">
            <a:noAutofit/>
          </a:bodyPr>
          <a:lstStyle>
            <a:lvl1pPr lvl="0" algn="ctr">
              <a:spcBef>
                <a:spcPts val="0"/>
              </a:spcBef>
              <a:spcAft>
                <a:spcPts val="0"/>
              </a:spcAft>
              <a:buSzPts val="4800"/>
              <a:buNone/>
              <a:defRPr sz="7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cxnSp>
        <p:nvCxnSpPr>
          <p:cNvPr id="173" name="Google Shape;173;p8"/>
          <p:cNvCxnSpPr/>
          <p:nvPr/>
        </p:nvCxnSpPr>
        <p:spPr>
          <a:xfrm>
            <a:off x="550040" y="301950"/>
            <a:ext cx="7513200" cy="0"/>
          </a:xfrm>
          <a:prstGeom prst="straightConnector1">
            <a:avLst/>
          </a:prstGeom>
          <a:noFill/>
          <a:ln cap="flat" cmpd="sng" w="9525">
            <a:solidFill>
              <a:schemeClr val="lt2"/>
            </a:solidFill>
            <a:prstDash val="solid"/>
            <a:round/>
            <a:headEnd len="med" w="med" type="none"/>
            <a:tailEnd len="med" w="med" type="none"/>
          </a:ln>
        </p:spPr>
      </p:cxnSp>
      <p:grpSp>
        <p:nvGrpSpPr>
          <p:cNvPr id="174" name="Google Shape;174;p8"/>
          <p:cNvGrpSpPr/>
          <p:nvPr/>
        </p:nvGrpSpPr>
        <p:grpSpPr>
          <a:xfrm flipH="1">
            <a:off x="119699" y="177377"/>
            <a:ext cx="249077" cy="249130"/>
            <a:chOff x="14100350" y="881425"/>
            <a:chExt cx="2338750" cy="2339250"/>
          </a:xfrm>
        </p:grpSpPr>
        <p:sp>
          <p:nvSpPr>
            <p:cNvPr id="175" name="Google Shape;175;p8"/>
            <p:cNvSpPr/>
            <p:nvPr/>
          </p:nvSpPr>
          <p:spPr>
            <a:xfrm>
              <a:off x="14100350" y="2045225"/>
              <a:ext cx="1128550" cy="612950"/>
            </a:xfrm>
            <a:custGeom>
              <a:rect b="b" l="l" r="r" t="t"/>
              <a:pathLst>
                <a:path extrusionOk="0" h="24518" w="45142">
                  <a:moveTo>
                    <a:pt x="45142" y="1"/>
                  </a:moveTo>
                  <a:lnTo>
                    <a:pt x="17097" y="4638"/>
                  </a:lnTo>
                  <a:lnTo>
                    <a:pt x="0" y="7461"/>
                  </a:lnTo>
                  <a:cubicBezTo>
                    <a:pt x="988" y="13630"/>
                    <a:pt x="3145" y="19376"/>
                    <a:pt x="6230" y="24517"/>
                  </a:cubicBezTo>
                  <a:lnTo>
                    <a:pt x="21089" y="15162"/>
                  </a:lnTo>
                  <a:lnTo>
                    <a:pt x="4514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8"/>
            <p:cNvSpPr/>
            <p:nvPr/>
          </p:nvSpPr>
          <p:spPr>
            <a:xfrm>
              <a:off x="14553475" y="2045725"/>
              <a:ext cx="675425" cy="1145700"/>
            </a:xfrm>
            <a:custGeom>
              <a:rect b="b" l="l" r="r" t="t"/>
              <a:pathLst>
                <a:path extrusionOk="0" h="45828" w="27017">
                  <a:moveTo>
                    <a:pt x="27017" y="1"/>
                  </a:moveTo>
                  <a:lnTo>
                    <a:pt x="10464" y="23106"/>
                  </a:lnTo>
                  <a:lnTo>
                    <a:pt x="0" y="37723"/>
                  </a:lnTo>
                  <a:cubicBezTo>
                    <a:pt x="4879" y="41433"/>
                    <a:pt x="10505" y="44235"/>
                    <a:pt x="16613" y="45828"/>
                  </a:cubicBezTo>
                  <a:lnTo>
                    <a:pt x="20726" y="27703"/>
                  </a:lnTo>
                  <a:lnTo>
                    <a:pt x="2701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8"/>
            <p:cNvSpPr/>
            <p:nvPr/>
          </p:nvSpPr>
          <p:spPr>
            <a:xfrm>
              <a:off x="15229400" y="2045225"/>
              <a:ext cx="1195100" cy="710225"/>
            </a:xfrm>
            <a:custGeom>
              <a:rect b="b" l="l" r="r" t="t"/>
              <a:pathLst>
                <a:path extrusionOk="0" h="28409" w="47804">
                  <a:moveTo>
                    <a:pt x="0" y="1"/>
                  </a:moveTo>
                  <a:lnTo>
                    <a:pt x="23105" y="16574"/>
                  </a:lnTo>
                  <a:lnTo>
                    <a:pt x="39618" y="28408"/>
                  </a:lnTo>
                  <a:cubicBezTo>
                    <a:pt x="43468" y="23267"/>
                    <a:pt x="46291" y="17320"/>
                    <a:pt x="47803" y="10888"/>
                  </a:cubicBezTo>
                  <a:lnTo>
                    <a:pt x="27702" y="6311"/>
                  </a:lnTo>
                  <a:lnTo>
                    <a:pt x="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8"/>
            <p:cNvSpPr/>
            <p:nvPr/>
          </p:nvSpPr>
          <p:spPr>
            <a:xfrm>
              <a:off x="15228875" y="2045225"/>
              <a:ext cx="643200" cy="1175450"/>
            </a:xfrm>
            <a:custGeom>
              <a:rect b="b" l="l" r="r" t="t"/>
              <a:pathLst>
                <a:path extrusionOk="0" h="47018" w="25728">
                  <a:moveTo>
                    <a:pt x="1" y="1"/>
                  </a:moveTo>
                  <a:lnTo>
                    <a:pt x="4638" y="28066"/>
                  </a:lnTo>
                  <a:lnTo>
                    <a:pt x="7783" y="47017"/>
                  </a:lnTo>
                  <a:cubicBezTo>
                    <a:pt x="14255" y="46191"/>
                    <a:pt x="20344" y="44054"/>
                    <a:pt x="25727" y="40868"/>
                  </a:cubicBezTo>
                  <a:lnTo>
                    <a:pt x="15162" y="24074"/>
                  </a:ln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8"/>
            <p:cNvSpPr/>
            <p:nvPr/>
          </p:nvSpPr>
          <p:spPr>
            <a:xfrm>
              <a:off x="14609925" y="883425"/>
              <a:ext cx="619500" cy="1161825"/>
            </a:xfrm>
            <a:custGeom>
              <a:rect b="b" l="l" r="r" t="t"/>
              <a:pathLst>
                <a:path extrusionOk="0" h="46473" w="24780">
                  <a:moveTo>
                    <a:pt x="17097" y="1"/>
                  </a:moveTo>
                  <a:cubicBezTo>
                    <a:pt x="10868" y="1251"/>
                    <a:pt x="5081" y="3710"/>
                    <a:pt x="0" y="7138"/>
                  </a:cubicBezTo>
                  <a:lnTo>
                    <a:pt x="9618" y="22420"/>
                  </a:lnTo>
                  <a:lnTo>
                    <a:pt x="24779" y="46473"/>
                  </a:lnTo>
                  <a:lnTo>
                    <a:pt x="20142" y="18428"/>
                  </a:lnTo>
                  <a:lnTo>
                    <a:pt x="1709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8"/>
            <p:cNvSpPr/>
            <p:nvPr/>
          </p:nvSpPr>
          <p:spPr>
            <a:xfrm>
              <a:off x="14113450" y="1375375"/>
              <a:ext cx="1115975" cy="670375"/>
            </a:xfrm>
            <a:custGeom>
              <a:rect b="b" l="l" r="r" t="t"/>
              <a:pathLst>
                <a:path extrusionOk="0" h="26815" w="44639">
                  <a:moveTo>
                    <a:pt x="7218" y="0"/>
                  </a:moveTo>
                  <a:cubicBezTo>
                    <a:pt x="3811" y="4940"/>
                    <a:pt x="1311" y="10585"/>
                    <a:pt x="0" y="16654"/>
                  </a:cubicBezTo>
                  <a:lnTo>
                    <a:pt x="16916" y="20504"/>
                  </a:lnTo>
                  <a:lnTo>
                    <a:pt x="44638" y="26815"/>
                  </a:lnTo>
                  <a:lnTo>
                    <a:pt x="21533" y="10242"/>
                  </a:lnTo>
                  <a:lnTo>
                    <a:pt x="721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8"/>
            <p:cNvSpPr/>
            <p:nvPr/>
          </p:nvSpPr>
          <p:spPr>
            <a:xfrm>
              <a:off x="15228875" y="1395025"/>
              <a:ext cx="1210225" cy="650225"/>
            </a:xfrm>
            <a:custGeom>
              <a:rect b="b" l="l" r="r" t="t"/>
              <a:pathLst>
                <a:path extrusionOk="0" h="26009" w="48409">
                  <a:moveTo>
                    <a:pt x="41312" y="1"/>
                  </a:moveTo>
                  <a:lnTo>
                    <a:pt x="24074" y="10868"/>
                  </a:lnTo>
                  <a:lnTo>
                    <a:pt x="1" y="26009"/>
                  </a:lnTo>
                  <a:lnTo>
                    <a:pt x="1" y="26009"/>
                  </a:lnTo>
                  <a:lnTo>
                    <a:pt x="28066" y="21392"/>
                  </a:lnTo>
                  <a:lnTo>
                    <a:pt x="48409" y="18025"/>
                  </a:lnTo>
                  <a:cubicBezTo>
                    <a:pt x="47300" y="11472"/>
                    <a:pt x="44840" y="5363"/>
                    <a:pt x="4131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8"/>
            <p:cNvSpPr/>
            <p:nvPr/>
          </p:nvSpPr>
          <p:spPr>
            <a:xfrm>
              <a:off x="15229400" y="881425"/>
              <a:ext cx="704150" cy="1163825"/>
            </a:xfrm>
            <a:custGeom>
              <a:rect b="b" l="l" r="r" t="t"/>
              <a:pathLst>
                <a:path extrusionOk="0" h="46553" w="28166">
                  <a:moveTo>
                    <a:pt x="10585" y="0"/>
                  </a:moveTo>
                  <a:lnTo>
                    <a:pt x="6290" y="18851"/>
                  </a:lnTo>
                  <a:lnTo>
                    <a:pt x="0" y="46553"/>
                  </a:lnTo>
                  <a:lnTo>
                    <a:pt x="16553" y="23448"/>
                  </a:lnTo>
                  <a:lnTo>
                    <a:pt x="28166" y="7258"/>
                  </a:lnTo>
                  <a:cubicBezTo>
                    <a:pt x="22944" y="3730"/>
                    <a:pt x="16996" y="1230"/>
                    <a:pt x="1058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3" name="Google Shape;183;p8"/>
          <p:cNvGrpSpPr/>
          <p:nvPr/>
        </p:nvGrpSpPr>
        <p:grpSpPr>
          <a:xfrm flipH="1">
            <a:off x="8354638" y="119700"/>
            <a:ext cx="669665" cy="364500"/>
            <a:chOff x="820137" y="4626950"/>
            <a:chExt cx="669665" cy="364500"/>
          </a:xfrm>
        </p:grpSpPr>
        <p:sp>
          <p:nvSpPr>
            <p:cNvPr id="184" name="Google Shape;184;p8"/>
            <p:cNvSpPr/>
            <p:nvPr/>
          </p:nvSpPr>
          <p:spPr>
            <a:xfrm>
              <a:off x="820137" y="4714550"/>
              <a:ext cx="115200" cy="189300"/>
            </a:xfrm>
            <a:prstGeom prst="ellipse">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8"/>
            <p:cNvSpPr/>
            <p:nvPr/>
          </p:nvSpPr>
          <p:spPr>
            <a:xfrm>
              <a:off x="909069" y="4676450"/>
              <a:ext cx="161100" cy="265500"/>
            </a:xfrm>
            <a:prstGeom prst="ellipse">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8"/>
            <p:cNvSpPr/>
            <p:nvPr/>
          </p:nvSpPr>
          <p:spPr>
            <a:xfrm>
              <a:off x="1044226" y="4626950"/>
              <a:ext cx="221400" cy="364500"/>
            </a:xfrm>
            <a:prstGeom prst="ellipse">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8"/>
            <p:cNvSpPr/>
            <p:nvPr/>
          </p:nvSpPr>
          <p:spPr>
            <a:xfrm>
              <a:off x="1239444" y="4676450"/>
              <a:ext cx="161100" cy="265500"/>
            </a:xfrm>
            <a:prstGeom prst="ellipse">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8"/>
            <p:cNvSpPr/>
            <p:nvPr/>
          </p:nvSpPr>
          <p:spPr>
            <a:xfrm>
              <a:off x="1374602" y="4714550"/>
              <a:ext cx="115200" cy="189300"/>
            </a:xfrm>
            <a:prstGeom prst="ellipse">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89" name="Google Shape;189;p8"/>
          <p:cNvPicPr preferRelativeResize="0"/>
          <p:nvPr/>
        </p:nvPicPr>
        <p:blipFill>
          <a:blip r:embed="rId2">
            <a:alphaModFix/>
          </a:blip>
          <a:stretch>
            <a:fillRect/>
          </a:stretch>
        </p:blipFill>
        <p:spPr>
          <a:xfrm flipH="1">
            <a:off x="119712" y="4656775"/>
            <a:ext cx="756950" cy="364450"/>
          </a:xfrm>
          <a:prstGeom prst="rect">
            <a:avLst/>
          </a:prstGeom>
          <a:noFill/>
          <a:ln>
            <a:noFill/>
          </a:ln>
        </p:spPr>
      </p:pic>
      <p:cxnSp>
        <p:nvCxnSpPr>
          <p:cNvPr id="190" name="Google Shape;190;p8"/>
          <p:cNvCxnSpPr/>
          <p:nvPr/>
        </p:nvCxnSpPr>
        <p:spPr>
          <a:xfrm rot="10800000">
            <a:off x="1080750" y="4839000"/>
            <a:ext cx="7513200" cy="0"/>
          </a:xfrm>
          <a:prstGeom prst="straightConnector1">
            <a:avLst/>
          </a:prstGeom>
          <a:noFill/>
          <a:ln cap="flat" cmpd="sng" w="9525">
            <a:solidFill>
              <a:schemeClr val="lt2"/>
            </a:solidFill>
            <a:prstDash val="solid"/>
            <a:round/>
            <a:headEnd len="med" w="med" type="none"/>
            <a:tailEnd len="med" w="med" type="none"/>
          </a:ln>
        </p:spPr>
      </p:cxnSp>
      <p:grpSp>
        <p:nvGrpSpPr>
          <p:cNvPr id="191" name="Google Shape;191;p8"/>
          <p:cNvGrpSpPr/>
          <p:nvPr/>
        </p:nvGrpSpPr>
        <p:grpSpPr>
          <a:xfrm>
            <a:off x="8775214" y="4714427"/>
            <a:ext cx="249077" cy="249130"/>
            <a:chOff x="14100350" y="881425"/>
            <a:chExt cx="2338750" cy="2339250"/>
          </a:xfrm>
        </p:grpSpPr>
        <p:sp>
          <p:nvSpPr>
            <p:cNvPr id="192" name="Google Shape;192;p8"/>
            <p:cNvSpPr/>
            <p:nvPr/>
          </p:nvSpPr>
          <p:spPr>
            <a:xfrm>
              <a:off x="14100350" y="2045225"/>
              <a:ext cx="1128550" cy="612950"/>
            </a:xfrm>
            <a:custGeom>
              <a:rect b="b" l="l" r="r" t="t"/>
              <a:pathLst>
                <a:path extrusionOk="0" h="24518" w="45142">
                  <a:moveTo>
                    <a:pt x="45142" y="1"/>
                  </a:moveTo>
                  <a:lnTo>
                    <a:pt x="17097" y="4638"/>
                  </a:lnTo>
                  <a:lnTo>
                    <a:pt x="0" y="7461"/>
                  </a:lnTo>
                  <a:cubicBezTo>
                    <a:pt x="988" y="13630"/>
                    <a:pt x="3145" y="19376"/>
                    <a:pt x="6230" y="24517"/>
                  </a:cubicBezTo>
                  <a:lnTo>
                    <a:pt x="21089" y="15162"/>
                  </a:lnTo>
                  <a:lnTo>
                    <a:pt x="4514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8"/>
            <p:cNvSpPr/>
            <p:nvPr/>
          </p:nvSpPr>
          <p:spPr>
            <a:xfrm>
              <a:off x="14553475" y="2045725"/>
              <a:ext cx="675425" cy="1145700"/>
            </a:xfrm>
            <a:custGeom>
              <a:rect b="b" l="l" r="r" t="t"/>
              <a:pathLst>
                <a:path extrusionOk="0" h="45828" w="27017">
                  <a:moveTo>
                    <a:pt x="27017" y="1"/>
                  </a:moveTo>
                  <a:lnTo>
                    <a:pt x="10464" y="23106"/>
                  </a:lnTo>
                  <a:lnTo>
                    <a:pt x="0" y="37723"/>
                  </a:lnTo>
                  <a:cubicBezTo>
                    <a:pt x="4879" y="41433"/>
                    <a:pt x="10505" y="44235"/>
                    <a:pt x="16613" y="45828"/>
                  </a:cubicBezTo>
                  <a:lnTo>
                    <a:pt x="20726" y="27703"/>
                  </a:lnTo>
                  <a:lnTo>
                    <a:pt x="2701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8"/>
            <p:cNvSpPr/>
            <p:nvPr/>
          </p:nvSpPr>
          <p:spPr>
            <a:xfrm>
              <a:off x="15229400" y="2045225"/>
              <a:ext cx="1195100" cy="710225"/>
            </a:xfrm>
            <a:custGeom>
              <a:rect b="b" l="l" r="r" t="t"/>
              <a:pathLst>
                <a:path extrusionOk="0" h="28409" w="47804">
                  <a:moveTo>
                    <a:pt x="0" y="1"/>
                  </a:moveTo>
                  <a:lnTo>
                    <a:pt x="23105" y="16574"/>
                  </a:lnTo>
                  <a:lnTo>
                    <a:pt x="39618" y="28408"/>
                  </a:lnTo>
                  <a:cubicBezTo>
                    <a:pt x="43468" y="23267"/>
                    <a:pt x="46291" y="17320"/>
                    <a:pt x="47803" y="10888"/>
                  </a:cubicBezTo>
                  <a:lnTo>
                    <a:pt x="27702" y="6311"/>
                  </a:lnTo>
                  <a:lnTo>
                    <a:pt x="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8"/>
            <p:cNvSpPr/>
            <p:nvPr/>
          </p:nvSpPr>
          <p:spPr>
            <a:xfrm>
              <a:off x="15228875" y="2045225"/>
              <a:ext cx="643200" cy="1175450"/>
            </a:xfrm>
            <a:custGeom>
              <a:rect b="b" l="l" r="r" t="t"/>
              <a:pathLst>
                <a:path extrusionOk="0" h="47018" w="25728">
                  <a:moveTo>
                    <a:pt x="1" y="1"/>
                  </a:moveTo>
                  <a:lnTo>
                    <a:pt x="4638" y="28066"/>
                  </a:lnTo>
                  <a:lnTo>
                    <a:pt x="7783" y="47017"/>
                  </a:lnTo>
                  <a:cubicBezTo>
                    <a:pt x="14255" y="46191"/>
                    <a:pt x="20344" y="44054"/>
                    <a:pt x="25727" y="40868"/>
                  </a:cubicBezTo>
                  <a:lnTo>
                    <a:pt x="15162" y="24074"/>
                  </a:ln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8"/>
            <p:cNvSpPr/>
            <p:nvPr/>
          </p:nvSpPr>
          <p:spPr>
            <a:xfrm>
              <a:off x="14609925" y="883425"/>
              <a:ext cx="619500" cy="1161825"/>
            </a:xfrm>
            <a:custGeom>
              <a:rect b="b" l="l" r="r" t="t"/>
              <a:pathLst>
                <a:path extrusionOk="0" h="46473" w="24780">
                  <a:moveTo>
                    <a:pt x="17097" y="1"/>
                  </a:moveTo>
                  <a:cubicBezTo>
                    <a:pt x="10868" y="1251"/>
                    <a:pt x="5081" y="3710"/>
                    <a:pt x="0" y="7138"/>
                  </a:cubicBezTo>
                  <a:lnTo>
                    <a:pt x="9618" y="22420"/>
                  </a:lnTo>
                  <a:lnTo>
                    <a:pt x="24779" y="46473"/>
                  </a:lnTo>
                  <a:lnTo>
                    <a:pt x="20142" y="18428"/>
                  </a:lnTo>
                  <a:lnTo>
                    <a:pt x="1709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8"/>
            <p:cNvSpPr/>
            <p:nvPr/>
          </p:nvSpPr>
          <p:spPr>
            <a:xfrm>
              <a:off x="14113450" y="1375375"/>
              <a:ext cx="1115975" cy="670375"/>
            </a:xfrm>
            <a:custGeom>
              <a:rect b="b" l="l" r="r" t="t"/>
              <a:pathLst>
                <a:path extrusionOk="0" h="26815" w="44639">
                  <a:moveTo>
                    <a:pt x="7218" y="0"/>
                  </a:moveTo>
                  <a:cubicBezTo>
                    <a:pt x="3811" y="4940"/>
                    <a:pt x="1311" y="10585"/>
                    <a:pt x="0" y="16654"/>
                  </a:cubicBezTo>
                  <a:lnTo>
                    <a:pt x="16916" y="20504"/>
                  </a:lnTo>
                  <a:lnTo>
                    <a:pt x="44638" y="26815"/>
                  </a:lnTo>
                  <a:lnTo>
                    <a:pt x="21533" y="10242"/>
                  </a:lnTo>
                  <a:lnTo>
                    <a:pt x="721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8"/>
            <p:cNvSpPr/>
            <p:nvPr/>
          </p:nvSpPr>
          <p:spPr>
            <a:xfrm>
              <a:off x="15228875" y="1395025"/>
              <a:ext cx="1210225" cy="650225"/>
            </a:xfrm>
            <a:custGeom>
              <a:rect b="b" l="l" r="r" t="t"/>
              <a:pathLst>
                <a:path extrusionOk="0" h="26009" w="48409">
                  <a:moveTo>
                    <a:pt x="41312" y="1"/>
                  </a:moveTo>
                  <a:lnTo>
                    <a:pt x="24074" y="10868"/>
                  </a:lnTo>
                  <a:lnTo>
                    <a:pt x="1" y="26009"/>
                  </a:lnTo>
                  <a:lnTo>
                    <a:pt x="1" y="26009"/>
                  </a:lnTo>
                  <a:lnTo>
                    <a:pt x="28066" y="21392"/>
                  </a:lnTo>
                  <a:lnTo>
                    <a:pt x="48409" y="18025"/>
                  </a:lnTo>
                  <a:cubicBezTo>
                    <a:pt x="47300" y="11472"/>
                    <a:pt x="44840" y="5363"/>
                    <a:pt x="4131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8"/>
            <p:cNvSpPr/>
            <p:nvPr/>
          </p:nvSpPr>
          <p:spPr>
            <a:xfrm>
              <a:off x="15229400" y="881425"/>
              <a:ext cx="704150" cy="1163825"/>
            </a:xfrm>
            <a:custGeom>
              <a:rect b="b" l="l" r="r" t="t"/>
              <a:pathLst>
                <a:path extrusionOk="0" h="46553" w="28166">
                  <a:moveTo>
                    <a:pt x="10585" y="0"/>
                  </a:moveTo>
                  <a:lnTo>
                    <a:pt x="6290" y="18851"/>
                  </a:lnTo>
                  <a:lnTo>
                    <a:pt x="0" y="46553"/>
                  </a:lnTo>
                  <a:lnTo>
                    <a:pt x="16553" y="23448"/>
                  </a:lnTo>
                  <a:lnTo>
                    <a:pt x="28166" y="7258"/>
                  </a:lnTo>
                  <a:cubicBezTo>
                    <a:pt x="22944" y="3730"/>
                    <a:pt x="16996" y="1230"/>
                    <a:pt x="1058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0" name="Google Shape;200;p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01" name="Shape 201"/>
        <p:cNvGrpSpPr/>
        <p:nvPr/>
      </p:nvGrpSpPr>
      <p:grpSpPr>
        <a:xfrm>
          <a:off x="0" y="0"/>
          <a:ext cx="0" cy="0"/>
          <a:chOff x="0" y="0"/>
          <a:chExt cx="0" cy="0"/>
        </a:xfrm>
      </p:grpSpPr>
      <p:sp>
        <p:nvSpPr>
          <p:cNvPr id="202" name="Google Shape;202;p9"/>
          <p:cNvSpPr txBox="1"/>
          <p:nvPr>
            <p:ph idx="1" type="subTitle"/>
          </p:nvPr>
        </p:nvSpPr>
        <p:spPr>
          <a:xfrm>
            <a:off x="4660900" y="2468525"/>
            <a:ext cx="3773100" cy="14472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sz="16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03" name="Google Shape;203;p9"/>
          <p:cNvSpPr txBox="1"/>
          <p:nvPr>
            <p:ph type="title"/>
          </p:nvPr>
        </p:nvSpPr>
        <p:spPr>
          <a:xfrm>
            <a:off x="4119375" y="995450"/>
            <a:ext cx="4314600" cy="1477500"/>
          </a:xfrm>
          <a:prstGeom prst="rect">
            <a:avLst/>
          </a:prstGeom>
        </p:spPr>
        <p:txBody>
          <a:bodyPr anchorCtr="0" anchor="b" bIns="91425" lIns="91425" spcFirstLastPara="1" rIns="91425" wrap="square" tIns="91425">
            <a:noAutofit/>
          </a:bodyPr>
          <a:lstStyle>
            <a:lvl1pPr lvl="0" rtl="0" algn="r">
              <a:spcBef>
                <a:spcPts val="0"/>
              </a:spcBef>
              <a:spcAft>
                <a:spcPts val="0"/>
              </a:spcAft>
              <a:buSzPts val="4200"/>
              <a:buNone/>
              <a:defRPr sz="40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grpSp>
        <p:nvGrpSpPr>
          <p:cNvPr id="204" name="Google Shape;204;p9"/>
          <p:cNvGrpSpPr/>
          <p:nvPr/>
        </p:nvGrpSpPr>
        <p:grpSpPr>
          <a:xfrm>
            <a:off x="4237174" y="4656775"/>
            <a:ext cx="669665" cy="364500"/>
            <a:chOff x="820137" y="4626950"/>
            <a:chExt cx="669665" cy="364500"/>
          </a:xfrm>
        </p:grpSpPr>
        <p:sp>
          <p:nvSpPr>
            <p:cNvPr id="205" name="Google Shape;205;p9"/>
            <p:cNvSpPr/>
            <p:nvPr/>
          </p:nvSpPr>
          <p:spPr>
            <a:xfrm>
              <a:off x="820137" y="4714550"/>
              <a:ext cx="115200" cy="189300"/>
            </a:xfrm>
            <a:prstGeom prst="ellipse">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9"/>
            <p:cNvSpPr/>
            <p:nvPr/>
          </p:nvSpPr>
          <p:spPr>
            <a:xfrm>
              <a:off x="909069" y="4676450"/>
              <a:ext cx="161100" cy="265500"/>
            </a:xfrm>
            <a:prstGeom prst="ellipse">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9"/>
            <p:cNvSpPr/>
            <p:nvPr/>
          </p:nvSpPr>
          <p:spPr>
            <a:xfrm>
              <a:off x="1044226" y="4626950"/>
              <a:ext cx="221400" cy="364500"/>
            </a:xfrm>
            <a:prstGeom prst="ellipse">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9"/>
            <p:cNvSpPr/>
            <p:nvPr/>
          </p:nvSpPr>
          <p:spPr>
            <a:xfrm>
              <a:off x="1239444" y="4676450"/>
              <a:ext cx="161100" cy="265500"/>
            </a:xfrm>
            <a:prstGeom prst="ellipse">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9"/>
            <p:cNvSpPr/>
            <p:nvPr/>
          </p:nvSpPr>
          <p:spPr>
            <a:xfrm>
              <a:off x="1374602" y="4714550"/>
              <a:ext cx="115200" cy="189300"/>
            </a:xfrm>
            <a:prstGeom prst="ellipse">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10" name="Google Shape;210;p9"/>
          <p:cNvCxnSpPr/>
          <p:nvPr/>
        </p:nvCxnSpPr>
        <p:spPr>
          <a:xfrm rot="10800000">
            <a:off x="130850" y="4839025"/>
            <a:ext cx="3773100" cy="0"/>
          </a:xfrm>
          <a:prstGeom prst="straightConnector1">
            <a:avLst/>
          </a:prstGeom>
          <a:noFill/>
          <a:ln cap="flat" cmpd="sng" w="9525">
            <a:solidFill>
              <a:schemeClr val="lt2"/>
            </a:solidFill>
            <a:prstDash val="solid"/>
            <a:round/>
            <a:headEnd len="med" w="med" type="none"/>
            <a:tailEnd len="med" w="med" type="none"/>
          </a:ln>
        </p:spPr>
      </p:cxnSp>
      <p:cxnSp>
        <p:nvCxnSpPr>
          <p:cNvPr id="211" name="Google Shape;211;p9"/>
          <p:cNvCxnSpPr/>
          <p:nvPr/>
        </p:nvCxnSpPr>
        <p:spPr>
          <a:xfrm rot="10800000">
            <a:off x="5240075" y="4839025"/>
            <a:ext cx="3773100" cy="0"/>
          </a:xfrm>
          <a:prstGeom prst="straightConnector1">
            <a:avLst/>
          </a:prstGeom>
          <a:noFill/>
          <a:ln cap="flat" cmpd="sng" w="9525">
            <a:solidFill>
              <a:schemeClr val="lt2"/>
            </a:solidFill>
            <a:prstDash val="solid"/>
            <a:round/>
            <a:headEnd len="med" w="med" type="none"/>
            <a:tailEnd len="med" w="med" type="none"/>
          </a:ln>
        </p:spPr>
      </p:cxnSp>
      <p:pic>
        <p:nvPicPr>
          <p:cNvPr id="212" name="Google Shape;212;p9"/>
          <p:cNvPicPr preferRelativeResize="0"/>
          <p:nvPr/>
        </p:nvPicPr>
        <p:blipFill>
          <a:blip r:embed="rId2">
            <a:alphaModFix/>
          </a:blip>
          <a:stretch>
            <a:fillRect/>
          </a:stretch>
        </p:blipFill>
        <p:spPr>
          <a:xfrm>
            <a:off x="8267341" y="119725"/>
            <a:ext cx="756950" cy="364450"/>
          </a:xfrm>
          <a:prstGeom prst="rect">
            <a:avLst/>
          </a:prstGeom>
          <a:noFill/>
          <a:ln>
            <a:noFill/>
          </a:ln>
        </p:spPr>
      </p:pic>
      <p:cxnSp>
        <p:nvCxnSpPr>
          <p:cNvPr id="213" name="Google Shape;213;p9"/>
          <p:cNvCxnSpPr/>
          <p:nvPr/>
        </p:nvCxnSpPr>
        <p:spPr>
          <a:xfrm>
            <a:off x="550053" y="301950"/>
            <a:ext cx="7513200" cy="0"/>
          </a:xfrm>
          <a:prstGeom prst="straightConnector1">
            <a:avLst/>
          </a:prstGeom>
          <a:noFill/>
          <a:ln cap="flat" cmpd="sng" w="9525">
            <a:solidFill>
              <a:schemeClr val="lt2"/>
            </a:solidFill>
            <a:prstDash val="solid"/>
            <a:round/>
            <a:headEnd len="med" w="med" type="none"/>
            <a:tailEnd len="med" w="med" type="none"/>
          </a:ln>
        </p:spPr>
      </p:cxnSp>
      <p:grpSp>
        <p:nvGrpSpPr>
          <p:cNvPr id="214" name="Google Shape;214;p9"/>
          <p:cNvGrpSpPr/>
          <p:nvPr/>
        </p:nvGrpSpPr>
        <p:grpSpPr>
          <a:xfrm flipH="1">
            <a:off x="119712" y="177377"/>
            <a:ext cx="249077" cy="249130"/>
            <a:chOff x="14100350" y="881425"/>
            <a:chExt cx="2338750" cy="2339250"/>
          </a:xfrm>
        </p:grpSpPr>
        <p:sp>
          <p:nvSpPr>
            <p:cNvPr id="215" name="Google Shape;215;p9"/>
            <p:cNvSpPr/>
            <p:nvPr/>
          </p:nvSpPr>
          <p:spPr>
            <a:xfrm>
              <a:off x="14100350" y="2045225"/>
              <a:ext cx="1128550" cy="612950"/>
            </a:xfrm>
            <a:custGeom>
              <a:rect b="b" l="l" r="r" t="t"/>
              <a:pathLst>
                <a:path extrusionOk="0" h="24518" w="45142">
                  <a:moveTo>
                    <a:pt x="45142" y="1"/>
                  </a:moveTo>
                  <a:lnTo>
                    <a:pt x="17097" y="4638"/>
                  </a:lnTo>
                  <a:lnTo>
                    <a:pt x="0" y="7461"/>
                  </a:lnTo>
                  <a:cubicBezTo>
                    <a:pt x="988" y="13630"/>
                    <a:pt x="3145" y="19376"/>
                    <a:pt x="6230" y="24517"/>
                  </a:cubicBezTo>
                  <a:lnTo>
                    <a:pt x="21089" y="15162"/>
                  </a:lnTo>
                  <a:lnTo>
                    <a:pt x="4514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9"/>
            <p:cNvSpPr/>
            <p:nvPr/>
          </p:nvSpPr>
          <p:spPr>
            <a:xfrm>
              <a:off x="14553475" y="2045725"/>
              <a:ext cx="675425" cy="1145700"/>
            </a:xfrm>
            <a:custGeom>
              <a:rect b="b" l="l" r="r" t="t"/>
              <a:pathLst>
                <a:path extrusionOk="0" h="45828" w="27017">
                  <a:moveTo>
                    <a:pt x="27017" y="1"/>
                  </a:moveTo>
                  <a:lnTo>
                    <a:pt x="10464" y="23106"/>
                  </a:lnTo>
                  <a:lnTo>
                    <a:pt x="0" y="37723"/>
                  </a:lnTo>
                  <a:cubicBezTo>
                    <a:pt x="4879" y="41433"/>
                    <a:pt x="10505" y="44235"/>
                    <a:pt x="16613" y="45828"/>
                  </a:cubicBezTo>
                  <a:lnTo>
                    <a:pt x="20726" y="27703"/>
                  </a:lnTo>
                  <a:lnTo>
                    <a:pt x="2701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9"/>
            <p:cNvSpPr/>
            <p:nvPr/>
          </p:nvSpPr>
          <p:spPr>
            <a:xfrm>
              <a:off x="15229400" y="2045225"/>
              <a:ext cx="1195100" cy="710225"/>
            </a:xfrm>
            <a:custGeom>
              <a:rect b="b" l="l" r="r" t="t"/>
              <a:pathLst>
                <a:path extrusionOk="0" h="28409" w="47804">
                  <a:moveTo>
                    <a:pt x="0" y="1"/>
                  </a:moveTo>
                  <a:lnTo>
                    <a:pt x="23105" y="16574"/>
                  </a:lnTo>
                  <a:lnTo>
                    <a:pt x="39618" y="28408"/>
                  </a:lnTo>
                  <a:cubicBezTo>
                    <a:pt x="43468" y="23267"/>
                    <a:pt x="46291" y="17320"/>
                    <a:pt x="47803" y="10888"/>
                  </a:cubicBezTo>
                  <a:lnTo>
                    <a:pt x="27702" y="6311"/>
                  </a:lnTo>
                  <a:lnTo>
                    <a:pt x="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9"/>
            <p:cNvSpPr/>
            <p:nvPr/>
          </p:nvSpPr>
          <p:spPr>
            <a:xfrm>
              <a:off x="15228875" y="2045225"/>
              <a:ext cx="643200" cy="1175450"/>
            </a:xfrm>
            <a:custGeom>
              <a:rect b="b" l="l" r="r" t="t"/>
              <a:pathLst>
                <a:path extrusionOk="0" h="47018" w="25728">
                  <a:moveTo>
                    <a:pt x="1" y="1"/>
                  </a:moveTo>
                  <a:lnTo>
                    <a:pt x="4638" y="28066"/>
                  </a:lnTo>
                  <a:lnTo>
                    <a:pt x="7783" y="47017"/>
                  </a:lnTo>
                  <a:cubicBezTo>
                    <a:pt x="14255" y="46191"/>
                    <a:pt x="20344" y="44054"/>
                    <a:pt x="25727" y="40868"/>
                  </a:cubicBezTo>
                  <a:lnTo>
                    <a:pt x="15162" y="24074"/>
                  </a:ln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9"/>
            <p:cNvSpPr/>
            <p:nvPr/>
          </p:nvSpPr>
          <p:spPr>
            <a:xfrm>
              <a:off x="14609925" y="883425"/>
              <a:ext cx="619500" cy="1161825"/>
            </a:xfrm>
            <a:custGeom>
              <a:rect b="b" l="l" r="r" t="t"/>
              <a:pathLst>
                <a:path extrusionOk="0" h="46473" w="24780">
                  <a:moveTo>
                    <a:pt x="17097" y="1"/>
                  </a:moveTo>
                  <a:cubicBezTo>
                    <a:pt x="10868" y="1251"/>
                    <a:pt x="5081" y="3710"/>
                    <a:pt x="0" y="7138"/>
                  </a:cubicBezTo>
                  <a:lnTo>
                    <a:pt x="9618" y="22420"/>
                  </a:lnTo>
                  <a:lnTo>
                    <a:pt x="24779" y="46473"/>
                  </a:lnTo>
                  <a:lnTo>
                    <a:pt x="20142" y="18428"/>
                  </a:lnTo>
                  <a:lnTo>
                    <a:pt x="1709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9"/>
            <p:cNvSpPr/>
            <p:nvPr/>
          </p:nvSpPr>
          <p:spPr>
            <a:xfrm>
              <a:off x="14113450" y="1375375"/>
              <a:ext cx="1115975" cy="670375"/>
            </a:xfrm>
            <a:custGeom>
              <a:rect b="b" l="l" r="r" t="t"/>
              <a:pathLst>
                <a:path extrusionOk="0" h="26815" w="44639">
                  <a:moveTo>
                    <a:pt x="7218" y="0"/>
                  </a:moveTo>
                  <a:cubicBezTo>
                    <a:pt x="3811" y="4940"/>
                    <a:pt x="1311" y="10585"/>
                    <a:pt x="0" y="16654"/>
                  </a:cubicBezTo>
                  <a:lnTo>
                    <a:pt x="16916" y="20504"/>
                  </a:lnTo>
                  <a:lnTo>
                    <a:pt x="44638" y="26815"/>
                  </a:lnTo>
                  <a:lnTo>
                    <a:pt x="21533" y="10242"/>
                  </a:lnTo>
                  <a:lnTo>
                    <a:pt x="721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9"/>
            <p:cNvSpPr/>
            <p:nvPr/>
          </p:nvSpPr>
          <p:spPr>
            <a:xfrm>
              <a:off x="15228875" y="1395025"/>
              <a:ext cx="1210225" cy="650225"/>
            </a:xfrm>
            <a:custGeom>
              <a:rect b="b" l="l" r="r" t="t"/>
              <a:pathLst>
                <a:path extrusionOk="0" h="26009" w="48409">
                  <a:moveTo>
                    <a:pt x="41312" y="1"/>
                  </a:moveTo>
                  <a:lnTo>
                    <a:pt x="24074" y="10868"/>
                  </a:lnTo>
                  <a:lnTo>
                    <a:pt x="1" y="26009"/>
                  </a:lnTo>
                  <a:lnTo>
                    <a:pt x="1" y="26009"/>
                  </a:lnTo>
                  <a:lnTo>
                    <a:pt x="28066" y="21392"/>
                  </a:lnTo>
                  <a:lnTo>
                    <a:pt x="48409" y="18025"/>
                  </a:lnTo>
                  <a:cubicBezTo>
                    <a:pt x="47300" y="11472"/>
                    <a:pt x="44840" y="5363"/>
                    <a:pt x="4131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9"/>
            <p:cNvSpPr/>
            <p:nvPr/>
          </p:nvSpPr>
          <p:spPr>
            <a:xfrm>
              <a:off x="15229400" y="881425"/>
              <a:ext cx="704150" cy="1163825"/>
            </a:xfrm>
            <a:custGeom>
              <a:rect b="b" l="l" r="r" t="t"/>
              <a:pathLst>
                <a:path extrusionOk="0" h="46553" w="28166">
                  <a:moveTo>
                    <a:pt x="10585" y="0"/>
                  </a:moveTo>
                  <a:lnTo>
                    <a:pt x="6290" y="18851"/>
                  </a:lnTo>
                  <a:lnTo>
                    <a:pt x="0" y="46553"/>
                  </a:lnTo>
                  <a:lnTo>
                    <a:pt x="16553" y="23448"/>
                  </a:lnTo>
                  <a:lnTo>
                    <a:pt x="28166" y="7258"/>
                  </a:lnTo>
                  <a:cubicBezTo>
                    <a:pt x="22944" y="3730"/>
                    <a:pt x="16996" y="1230"/>
                    <a:pt x="1058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9"/>
          <p:cNvGrpSpPr/>
          <p:nvPr/>
        </p:nvGrpSpPr>
        <p:grpSpPr>
          <a:xfrm rot="-5400000">
            <a:off x="8387500" y="3863976"/>
            <a:ext cx="968024" cy="277132"/>
            <a:chOff x="902950" y="3424576"/>
            <a:chExt cx="968024" cy="277132"/>
          </a:xfrm>
        </p:grpSpPr>
        <p:sp>
          <p:nvSpPr>
            <p:cNvPr id="224" name="Google Shape;224;p9"/>
            <p:cNvSpPr/>
            <p:nvPr/>
          </p:nvSpPr>
          <p:spPr>
            <a:xfrm rot="5400000">
              <a:off x="1199581" y="3340764"/>
              <a:ext cx="277132" cy="444756"/>
            </a:xfrm>
            <a:custGeom>
              <a:rect b="b" l="l" r="r" t="t"/>
              <a:pathLst>
                <a:path extrusionOk="0" h="145345" w="90566">
                  <a:moveTo>
                    <a:pt x="45283" y="0"/>
                  </a:moveTo>
                  <a:cubicBezTo>
                    <a:pt x="45283" y="0"/>
                    <a:pt x="34436" y="90787"/>
                    <a:pt x="28771" y="108953"/>
                  </a:cubicBezTo>
                  <a:cubicBezTo>
                    <a:pt x="23105" y="127118"/>
                    <a:pt x="0" y="145344"/>
                    <a:pt x="0" y="145344"/>
                  </a:cubicBezTo>
                  <a:lnTo>
                    <a:pt x="90566" y="145344"/>
                  </a:lnTo>
                  <a:cubicBezTo>
                    <a:pt x="90566" y="145344"/>
                    <a:pt x="67461" y="127118"/>
                    <a:pt x="61815" y="108953"/>
                  </a:cubicBezTo>
                  <a:cubicBezTo>
                    <a:pt x="56150" y="90787"/>
                    <a:pt x="45283" y="0"/>
                    <a:pt x="452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9"/>
            <p:cNvSpPr/>
            <p:nvPr/>
          </p:nvSpPr>
          <p:spPr>
            <a:xfrm rot="5400000">
              <a:off x="1393631" y="3340764"/>
              <a:ext cx="277132" cy="444756"/>
            </a:xfrm>
            <a:custGeom>
              <a:rect b="b" l="l" r="r" t="t"/>
              <a:pathLst>
                <a:path extrusionOk="0" h="145345" w="90566">
                  <a:moveTo>
                    <a:pt x="45283" y="0"/>
                  </a:moveTo>
                  <a:cubicBezTo>
                    <a:pt x="45283" y="0"/>
                    <a:pt x="34436" y="90787"/>
                    <a:pt x="28771" y="108953"/>
                  </a:cubicBezTo>
                  <a:cubicBezTo>
                    <a:pt x="23105" y="127118"/>
                    <a:pt x="0" y="145344"/>
                    <a:pt x="0" y="145344"/>
                  </a:cubicBezTo>
                  <a:lnTo>
                    <a:pt x="90566" y="145344"/>
                  </a:lnTo>
                  <a:cubicBezTo>
                    <a:pt x="90566" y="145344"/>
                    <a:pt x="67461" y="127118"/>
                    <a:pt x="61815" y="108953"/>
                  </a:cubicBezTo>
                  <a:cubicBezTo>
                    <a:pt x="56150" y="90787"/>
                    <a:pt x="45283" y="0"/>
                    <a:pt x="452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9"/>
            <p:cNvSpPr/>
            <p:nvPr/>
          </p:nvSpPr>
          <p:spPr>
            <a:xfrm rot="5400000">
              <a:off x="1510031" y="3340764"/>
              <a:ext cx="277132" cy="444756"/>
            </a:xfrm>
            <a:custGeom>
              <a:rect b="b" l="l" r="r" t="t"/>
              <a:pathLst>
                <a:path extrusionOk="0" h="145345" w="90566">
                  <a:moveTo>
                    <a:pt x="45283" y="0"/>
                  </a:moveTo>
                  <a:cubicBezTo>
                    <a:pt x="45283" y="0"/>
                    <a:pt x="34436" y="90787"/>
                    <a:pt x="28771" y="108953"/>
                  </a:cubicBezTo>
                  <a:cubicBezTo>
                    <a:pt x="23105" y="127118"/>
                    <a:pt x="0" y="145344"/>
                    <a:pt x="0" y="145344"/>
                  </a:cubicBezTo>
                  <a:lnTo>
                    <a:pt x="90566" y="145344"/>
                  </a:lnTo>
                  <a:cubicBezTo>
                    <a:pt x="90566" y="145344"/>
                    <a:pt x="67461" y="127118"/>
                    <a:pt x="61815" y="108953"/>
                  </a:cubicBezTo>
                  <a:cubicBezTo>
                    <a:pt x="56150" y="90787"/>
                    <a:pt x="45283" y="0"/>
                    <a:pt x="452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9"/>
            <p:cNvSpPr/>
            <p:nvPr/>
          </p:nvSpPr>
          <p:spPr>
            <a:xfrm rot="5400000">
              <a:off x="1002025" y="3468525"/>
              <a:ext cx="219000" cy="1893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9"/>
            <p:cNvSpPr/>
            <p:nvPr/>
          </p:nvSpPr>
          <p:spPr>
            <a:xfrm>
              <a:off x="902950" y="3531250"/>
              <a:ext cx="194100" cy="63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9" name="Google Shape;229;p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30" name="Shape 230"/>
        <p:cNvGrpSpPr/>
        <p:nvPr/>
      </p:nvGrpSpPr>
      <p:grpSpPr>
        <a:xfrm>
          <a:off x="0" y="0"/>
          <a:ext cx="0" cy="0"/>
          <a:chOff x="0" y="0"/>
          <a:chExt cx="0" cy="0"/>
        </a:xfrm>
      </p:grpSpPr>
      <p:sp>
        <p:nvSpPr>
          <p:cNvPr id="231" name="Google Shape;231;p10"/>
          <p:cNvSpPr txBox="1"/>
          <p:nvPr>
            <p:ph type="title"/>
          </p:nvPr>
        </p:nvSpPr>
        <p:spPr>
          <a:xfrm>
            <a:off x="710125" y="494700"/>
            <a:ext cx="5982000" cy="1026900"/>
          </a:xfrm>
          <a:prstGeom prst="rect">
            <a:avLst/>
          </a:prstGeom>
          <a:solidFill>
            <a:schemeClr val="lt1"/>
          </a:solidFill>
        </p:spPr>
        <p:txBody>
          <a:bodyPr anchorCtr="0" anchor="t" bIns="91425" lIns="91425" spcFirstLastPara="1" rIns="91425" wrap="square" tIns="91425">
            <a:noAutofit/>
          </a:bodyPr>
          <a:lstStyle>
            <a:lvl1pPr lvl="0" rtl="0" algn="ctr">
              <a:spcBef>
                <a:spcPts val="0"/>
              </a:spcBef>
              <a:spcAft>
                <a:spcPts val="0"/>
              </a:spcAft>
              <a:buSzPts val="4200"/>
              <a:buNone/>
              <a:defRPr sz="28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232" name="Google Shape;232;p1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theme" Target="../theme/theme2.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0125" y="445025"/>
            <a:ext cx="7723800" cy="5727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Clr>
                <a:schemeClr val="lt2"/>
              </a:buClr>
              <a:buSzPts val="3500"/>
              <a:buFont typeface="Michroma"/>
              <a:buNone/>
              <a:defRPr b="1" sz="3500">
                <a:solidFill>
                  <a:schemeClr val="lt2"/>
                </a:solidFill>
                <a:latin typeface="Michroma"/>
                <a:ea typeface="Michroma"/>
                <a:cs typeface="Michroma"/>
                <a:sym typeface="Michroma"/>
              </a:defRPr>
            </a:lvl1pPr>
            <a:lvl2pPr lvl="1">
              <a:spcBef>
                <a:spcPts val="0"/>
              </a:spcBef>
              <a:spcAft>
                <a:spcPts val="0"/>
              </a:spcAft>
              <a:buClr>
                <a:schemeClr val="lt2"/>
              </a:buClr>
              <a:buSzPts val="3500"/>
              <a:buFont typeface="Michroma"/>
              <a:buNone/>
              <a:defRPr b="1" sz="3500">
                <a:solidFill>
                  <a:schemeClr val="lt2"/>
                </a:solidFill>
                <a:latin typeface="Michroma"/>
                <a:ea typeface="Michroma"/>
                <a:cs typeface="Michroma"/>
                <a:sym typeface="Michroma"/>
              </a:defRPr>
            </a:lvl2pPr>
            <a:lvl3pPr lvl="2">
              <a:spcBef>
                <a:spcPts val="0"/>
              </a:spcBef>
              <a:spcAft>
                <a:spcPts val="0"/>
              </a:spcAft>
              <a:buClr>
                <a:schemeClr val="lt2"/>
              </a:buClr>
              <a:buSzPts val="3500"/>
              <a:buFont typeface="Michroma"/>
              <a:buNone/>
              <a:defRPr b="1" sz="3500">
                <a:solidFill>
                  <a:schemeClr val="lt2"/>
                </a:solidFill>
                <a:latin typeface="Michroma"/>
                <a:ea typeface="Michroma"/>
                <a:cs typeface="Michroma"/>
                <a:sym typeface="Michroma"/>
              </a:defRPr>
            </a:lvl3pPr>
            <a:lvl4pPr lvl="3">
              <a:spcBef>
                <a:spcPts val="0"/>
              </a:spcBef>
              <a:spcAft>
                <a:spcPts val="0"/>
              </a:spcAft>
              <a:buClr>
                <a:schemeClr val="lt2"/>
              </a:buClr>
              <a:buSzPts val="3500"/>
              <a:buFont typeface="Michroma"/>
              <a:buNone/>
              <a:defRPr b="1" sz="3500">
                <a:solidFill>
                  <a:schemeClr val="lt2"/>
                </a:solidFill>
                <a:latin typeface="Michroma"/>
                <a:ea typeface="Michroma"/>
                <a:cs typeface="Michroma"/>
                <a:sym typeface="Michroma"/>
              </a:defRPr>
            </a:lvl4pPr>
            <a:lvl5pPr lvl="4">
              <a:spcBef>
                <a:spcPts val="0"/>
              </a:spcBef>
              <a:spcAft>
                <a:spcPts val="0"/>
              </a:spcAft>
              <a:buClr>
                <a:schemeClr val="lt2"/>
              </a:buClr>
              <a:buSzPts val="3500"/>
              <a:buFont typeface="Michroma"/>
              <a:buNone/>
              <a:defRPr b="1" sz="3500">
                <a:solidFill>
                  <a:schemeClr val="lt2"/>
                </a:solidFill>
                <a:latin typeface="Michroma"/>
                <a:ea typeface="Michroma"/>
                <a:cs typeface="Michroma"/>
                <a:sym typeface="Michroma"/>
              </a:defRPr>
            </a:lvl5pPr>
            <a:lvl6pPr lvl="5">
              <a:spcBef>
                <a:spcPts val="0"/>
              </a:spcBef>
              <a:spcAft>
                <a:spcPts val="0"/>
              </a:spcAft>
              <a:buClr>
                <a:schemeClr val="lt2"/>
              </a:buClr>
              <a:buSzPts val="3500"/>
              <a:buFont typeface="Michroma"/>
              <a:buNone/>
              <a:defRPr b="1" sz="3500">
                <a:solidFill>
                  <a:schemeClr val="lt2"/>
                </a:solidFill>
                <a:latin typeface="Michroma"/>
                <a:ea typeface="Michroma"/>
                <a:cs typeface="Michroma"/>
                <a:sym typeface="Michroma"/>
              </a:defRPr>
            </a:lvl6pPr>
            <a:lvl7pPr lvl="6">
              <a:spcBef>
                <a:spcPts val="0"/>
              </a:spcBef>
              <a:spcAft>
                <a:spcPts val="0"/>
              </a:spcAft>
              <a:buClr>
                <a:schemeClr val="lt2"/>
              </a:buClr>
              <a:buSzPts val="3500"/>
              <a:buFont typeface="Michroma"/>
              <a:buNone/>
              <a:defRPr b="1" sz="3500">
                <a:solidFill>
                  <a:schemeClr val="lt2"/>
                </a:solidFill>
                <a:latin typeface="Michroma"/>
                <a:ea typeface="Michroma"/>
                <a:cs typeface="Michroma"/>
                <a:sym typeface="Michroma"/>
              </a:defRPr>
            </a:lvl7pPr>
            <a:lvl8pPr lvl="7">
              <a:spcBef>
                <a:spcPts val="0"/>
              </a:spcBef>
              <a:spcAft>
                <a:spcPts val="0"/>
              </a:spcAft>
              <a:buClr>
                <a:schemeClr val="lt2"/>
              </a:buClr>
              <a:buSzPts val="3500"/>
              <a:buFont typeface="Michroma"/>
              <a:buNone/>
              <a:defRPr b="1" sz="3500">
                <a:solidFill>
                  <a:schemeClr val="lt2"/>
                </a:solidFill>
                <a:latin typeface="Michroma"/>
                <a:ea typeface="Michroma"/>
                <a:cs typeface="Michroma"/>
                <a:sym typeface="Michroma"/>
              </a:defRPr>
            </a:lvl8pPr>
            <a:lvl9pPr lvl="8">
              <a:spcBef>
                <a:spcPts val="0"/>
              </a:spcBef>
              <a:spcAft>
                <a:spcPts val="0"/>
              </a:spcAft>
              <a:buClr>
                <a:schemeClr val="lt2"/>
              </a:buClr>
              <a:buSzPts val="3500"/>
              <a:buFont typeface="Michroma"/>
              <a:buNone/>
              <a:defRPr b="1" sz="3500">
                <a:solidFill>
                  <a:schemeClr val="lt2"/>
                </a:solidFill>
                <a:latin typeface="Michroma"/>
                <a:ea typeface="Michroma"/>
                <a:cs typeface="Michroma"/>
                <a:sym typeface="Michroma"/>
              </a:defRPr>
            </a:lvl9pPr>
          </a:lstStyle>
          <a:p/>
        </p:txBody>
      </p:sp>
      <p:sp>
        <p:nvSpPr>
          <p:cNvPr id="7" name="Google Shape;7;p1"/>
          <p:cNvSpPr txBox="1"/>
          <p:nvPr>
            <p:ph idx="1" type="body"/>
          </p:nvPr>
        </p:nvSpPr>
        <p:spPr>
          <a:xfrm>
            <a:off x="710125" y="1152475"/>
            <a:ext cx="7723800" cy="3416400"/>
          </a:xfrm>
          <a:prstGeom prst="rect">
            <a:avLst/>
          </a:prstGeom>
          <a:noFill/>
          <a:ln>
            <a:noFill/>
          </a:ln>
        </p:spPr>
        <p:txBody>
          <a:bodyPr anchorCtr="0" anchor="t" bIns="91425" lIns="91425" spcFirstLastPara="1" rIns="91425" wrap="square" tIns="91425">
            <a:noAutofit/>
          </a:bodyPr>
          <a:lstStyle>
            <a:lvl1pPr indent="-330200" lvl="0" marL="457200">
              <a:lnSpc>
                <a:spcPct val="100000"/>
              </a:lnSpc>
              <a:spcBef>
                <a:spcPts val="0"/>
              </a:spcBef>
              <a:spcAft>
                <a:spcPts val="0"/>
              </a:spcAft>
              <a:buClr>
                <a:schemeClr val="lt2"/>
              </a:buClr>
              <a:buSzPts val="1600"/>
              <a:buFont typeface="Cairo"/>
              <a:buChar char="●"/>
              <a:defRPr sz="1600">
                <a:solidFill>
                  <a:schemeClr val="lt2"/>
                </a:solidFill>
                <a:latin typeface="Cairo"/>
                <a:ea typeface="Cairo"/>
                <a:cs typeface="Cairo"/>
                <a:sym typeface="Cairo"/>
              </a:defRPr>
            </a:lvl1pPr>
            <a:lvl2pPr indent="-330200" lvl="1" marL="914400">
              <a:lnSpc>
                <a:spcPct val="100000"/>
              </a:lnSpc>
              <a:spcBef>
                <a:spcPts val="0"/>
              </a:spcBef>
              <a:spcAft>
                <a:spcPts val="0"/>
              </a:spcAft>
              <a:buClr>
                <a:schemeClr val="lt2"/>
              </a:buClr>
              <a:buSzPts val="1600"/>
              <a:buFont typeface="Cairo"/>
              <a:buChar char="○"/>
              <a:defRPr sz="1600">
                <a:solidFill>
                  <a:schemeClr val="lt2"/>
                </a:solidFill>
                <a:latin typeface="Cairo"/>
                <a:ea typeface="Cairo"/>
                <a:cs typeface="Cairo"/>
                <a:sym typeface="Cairo"/>
              </a:defRPr>
            </a:lvl2pPr>
            <a:lvl3pPr indent="-330200" lvl="2" marL="1371600">
              <a:lnSpc>
                <a:spcPct val="100000"/>
              </a:lnSpc>
              <a:spcBef>
                <a:spcPts val="0"/>
              </a:spcBef>
              <a:spcAft>
                <a:spcPts val="0"/>
              </a:spcAft>
              <a:buClr>
                <a:schemeClr val="lt2"/>
              </a:buClr>
              <a:buSzPts val="1600"/>
              <a:buFont typeface="Cairo"/>
              <a:buChar char="■"/>
              <a:defRPr sz="1600">
                <a:solidFill>
                  <a:schemeClr val="lt2"/>
                </a:solidFill>
                <a:latin typeface="Cairo"/>
                <a:ea typeface="Cairo"/>
                <a:cs typeface="Cairo"/>
                <a:sym typeface="Cairo"/>
              </a:defRPr>
            </a:lvl3pPr>
            <a:lvl4pPr indent="-330200" lvl="3" marL="1828800">
              <a:lnSpc>
                <a:spcPct val="100000"/>
              </a:lnSpc>
              <a:spcBef>
                <a:spcPts val="0"/>
              </a:spcBef>
              <a:spcAft>
                <a:spcPts val="0"/>
              </a:spcAft>
              <a:buClr>
                <a:schemeClr val="lt2"/>
              </a:buClr>
              <a:buSzPts val="1600"/>
              <a:buFont typeface="Cairo"/>
              <a:buChar char="●"/>
              <a:defRPr sz="1600">
                <a:solidFill>
                  <a:schemeClr val="lt2"/>
                </a:solidFill>
                <a:latin typeface="Cairo"/>
                <a:ea typeface="Cairo"/>
                <a:cs typeface="Cairo"/>
                <a:sym typeface="Cairo"/>
              </a:defRPr>
            </a:lvl4pPr>
            <a:lvl5pPr indent="-330200" lvl="4" marL="2286000">
              <a:lnSpc>
                <a:spcPct val="100000"/>
              </a:lnSpc>
              <a:spcBef>
                <a:spcPts val="0"/>
              </a:spcBef>
              <a:spcAft>
                <a:spcPts val="0"/>
              </a:spcAft>
              <a:buClr>
                <a:schemeClr val="lt2"/>
              </a:buClr>
              <a:buSzPts val="1600"/>
              <a:buFont typeface="Cairo"/>
              <a:buChar char="○"/>
              <a:defRPr sz="1600">
                <a:solidFill>
                  <a:schemeClr val="lt2"/>
                </a:solidFill>
                <a:latin typeface="Cairo"/>
                <a:ea typeface="Cairo"/>
                <a:cs typeface="Cairo"/>
                <a:sym typeface="Cairo"/>
              </a:defRPr>
            </a:lvl5pPr>
            <a:lvl6pPr indent="-330200" lvl="5" marL="2743200">
              <a:lnSpc>
                <a:spcPct val="100000"/>
              </a:lnSpc>
              <a:spcBef>
                <a:spcPts val="0"/>
              </a:spcBef>
              <a:spcAft>
                <a:spcPts val="0"/>
              </a:spcAft>
              <a:buClr>
                <a:schemeClr val="lt2"/>
              </a:buClr>
              <a:buSzPts val="1600"/>
              <a:buFont typeface="Cairo"/>
              <a:buChar char="■"/>
              <a:defRPr sz="1600">
                <a:solidFill>
                  <a:schemeClr val="lt2"/>
                </a:solidFill>
                <a:latin typeface="Cairo"/>
                <a:ea typeface="Cairo"/>
                <a:cs typeface="Cairo"/>
                <a:sym typeface="Cairo"/>
              </a:defRPr>
            </a:lvl6pPr>
            <a:lvl7pPr indent="-330200" lvl="6" marL="3200400">
              <a:lnSpc>
                <a:spcPct val="100000"/>
              </a:lnSpc>
              <a:spcBef>
                <a:spcPts val="0"/>
              </a:spcBef>
              <a:spcAft>
                <a:spcPts val="0"/>
              </a:spcAft>
              <a:buClr>
                <a:schemeClr val="lt2"/>
              </a:buClr>
              <a:buSzPts val="1600"/>
              <a:buFont typeface="Cairo"/>
              <a:buChar char="●"/>
              <a:defRPr sz="1600">
                <a:solidFill>
                  <a:schemeClr val="lt2"/>
                </a:solidFill>
                <a:latin typeface="Cairo"/>
                <a:ea typeface="Cairo"/>
                <a:cs typeface="Cairo"/>
                <a:sym typeface="Cairo"/>
              </a:defRPr>
            </a:lvl7pPr>
            <a:lvl8pPr indent="-330200" lvl="7" marL="3657600">
              <a:lnSpc>
                <a:spcPct val="100000"/>
              </a:lnSpc>
              <a:spcBef>
                <a:spcPts val="0"/>
              </a:spcBef>
              <a:spcAft>
                <a:spcPts val="0"/>
              </a:spcAft>
              <a:buClr>
                <a:schemeClr val="lt2"/>
              </a:buClr>
              <a:buSzPts val="1600"/>
              <a:buFont typeface="Cairo"/>
              <a:buChar char="○"/>
              <a:defRPr sz="1600">
                <a:solidFill>
                  <a:schemeClr val="lt2"/>
                </a:solidFill>
                <a:latin typeface="Cairo"/>
                <a:ea typeface="Cairo"/>
                <a:cs typeface="Cairo"/>
                <a:sym typeface="Cairo"/>
              </a:defRPr>
            </a:lvl8pPr>
            <a:lvl9pPr indent="-330200" lvl="8" marL="4114800">
              <a:lnSpc>
                <a:spcPct val="100000"/>
              </a:lnSpc>
              <a:spcBef>
                <a:spcPts val="0"/>
              </a:spcBef>
              <a:spcAft>
                <a:spcPts val="0"/>
              </a:spcAft>
              <a:buClr>
                <a:schemeClr val="lt2"/>
              </a:buClr>
              <a:buSzPts val="1600"/>
              <a:buFont typeface="Cairo"/>
              <a:buChar char="■"/>
              <a:defRPr sz="1600">
                <a:solidFill>
                  <a:schemeClr val="lt2"/>
                </a:solidFill>
                <a:latin typeface="Cairo"/>
                <a:ea typeface="Cairo"/>
                <a:cs typeface="Cairo"/>
                <a:sym typeface="Cairo"/>
              </a:defRPr>
            </a:lvl9pPr>
          </a:lstStyle>
          <a:p/>
        </p:txBody>
      </p:sp>
      <p:sp>
        <p:nvSpPr>
          <p:cNvPr id="8" name="Google Shape;8;p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chemeClr val="lt2"/>
                </a:solidFill>
                <a:latin typeface="Cairo"/>
                <a:ea typeface="Cairo"/>
                <a:cs typeface="Cairo"/>
                <a:sym typeface="Cairo"/>
              </a:defRPr>
            </a:lvl1pPr>
            <a:lvl2pPr lvl="1" algn="r">
              <a:buNone/>
              <a:defRPr sz="1300">
                <a:solidFill>
                  <a:schemeClr val="lt2"/>
                </a:solidFill>
                <a:latin typeface="Cairo"/>
                <a:ea typeface="Cairo"/>
                <a:cs typeface="Cairo"/>
                <a:sym typeface="Cairo"/>
              </a:defRPr>
            </a:lvl2pPr>
            <a:lvl3pPr lvl="2" algn="r">
              <a:buNone/>
              <a:defRPr sz="1300">
                <a:solidFill>
                  <a:schemeClr val="lt2"/>
                </a:solidFill>
                <a:latin typeface="Cairo"/>
                <a:ea typeface="Cairo"/>
                <a:cs typeface="Cairo"/>
                <a:sym typeface="Cairo"/>
              </a:defRPr>
            </a:lvl3pPr>
            <a:lvl4pPr lvl="3" algn="r">
              <a:buNone/>
              <a:defRPr sz="1300">
                <a:solidFill>
                  <a:schemeClr val="lt2"/>
                </a:solidFill>
                <a:latin typeface="Cairo"/>
                <a:ea typeface="Cairo"/>
                <a:cs typeface="Cairo"/>
                <a:sym typeface="Cairo"/>
              </a:defRPr>
            </a:lvl4pPr>
            <a:lvl5pPr lvl="4" algn="r">
              <a:buNone/>
              <a:defRPr sz="1300">
                <a:solidFill>
                  <a:schemeClr val="lt2"/>
                </a:solidFill>
                <a:latin typeface="Cairo"/>
                <a:ea typeface="Cairo"/>
                <a:cs typeface="Cairo"/>
                <a:sym typeface="Cairo"/>
              </a:defRPr>
            </a:lvl5pPr>
            <a:lvl6pPr lvl="5" algn="r">
              <a:buNone/>
              <a:defRPr sz="1300">
                <a:solidFill>
                  <a:schemeClr val="lt2"/>
                </a:solidFill>
                <a:latin typeface="Cairo"/>
                <a:ea typeface="Cairo"/>
                <a:cs typeface="Cairo"/>
                <a:sym typeface="Cairo"/>
              </a:defRPr>
            </a:lvl6pPr>
            <a:lvl7pPr lvl="6" algn="r">
              <a:buNone/>
              <a:defRPr sz="1300">
                <a:solidFill>
                  <a:schemeClr val="lt2"/>
                </a:solidFill>
                <a:latin typeface="Cairo"/>
                <a:ea typeface="Cairo"/>
                <a:cs typeface="Cairo"/>
                <a:sym typeface="Cairo"/>
              </a:defRPr>
            </a:lvl7pPr>
            <a:lvl8pPr lvl="7" algn="r">
              <a:buNone/>
              <a:defRPr sz="1300">
                <a:solidFill>
                  <a:schemeClr val="lt2"/>
                </a:solidFill>
                <a:latin typeface="Cairo"/>
                <a:ea typeface="Cairo"/>
                <a:cs typeface="Cairo"/>
                <a:sym typeface="Cairo"/>
              </a:defRPr>
            </a:lvl8pPr>
            <a:lvl9pPr lvl="8" algn="r">
              <a:buNone/>
              <a:defRPr sz="1300">
                <a:solidFill>
                  <a:schemeClr val="lt2"/>
                </a:solidFill>
                <a:latin typeface="Cairo"/>
                <a:ea typeface="Cairo"/>
                <a:cs typeface="Cairo"/>
                <a:sym typeface="Cai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6.png"/><Relationship Id="rId4" Type="http://schemas.openxmlformats.org/officeDocument/2006/relationships/image" Target="../media/image18.png"/><Relationship Id="rId5" Type="http://schemas.openxmlformats.org/officeDocument/2006/relationships/image" Target="../media/image5.png"/><Relationship Id="rId6" Type="http://schemas.openxmlformats.org/officeDocument/2006/relationships/image" Target="../media/image1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0.xml"/><Relationship Id="rId3" Type="http://schemas.openxmlformats.org/officeDocument/2006/relationships/image" Target="../media/image17.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1.xml"/><Relationship Id="rId3" Type="http://schemas.openxmlformats.org/officeDocument/2006/relationships/image" Target="../media/image17.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2.xml"/><Relationship Id="rId3" Type="http://schemas.openxmlformats.org/officeDocument/2006/relationships/image" Target="../media/image17.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3.xml"/><Relationship Id="rId3"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4.xml"/><Relationship Id="rId3"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7.png"/><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7.xml"/><Relationship Id="rId3"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8.xml"/><Relationship Id="rId3"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1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1.xml"/><Relationship Id="rId3"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2.xml"/><Relationship Id="rId3" Type="http://schemas.openxmlformats.org/officeDocument/2006/relationships/image" Target="../media/image2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3.xml"/><Relationship Id="rId3" Type="http://schemas.openxmlformats.org/officeDocument/2006/relationships/image" Target="../media/image26.png"/><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4.xml"/><Relationship Id="rId3" Type="http://schemas.openxmlformats.org/officeDocument/2006/relationships/image" Target="../media/image2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7.png"/><Relationship Id="rId4" Type="http://schemas.openxmlformats.org/officeDocument/2006/relationships/image" Target="../media/image2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9.xml"/><Relationship Id="rId3" Type="http://schemas.openxmlformats.org/officeDocument/2006/relationships/image" Target="../media/image25.png"/><Relationship Id="rId4"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7.png"/><Relationship Id="rId4" Type="http://schemas.openxmlformats.org/officeDocument/2006/relationships/image" Target="../media/image2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7.png"/><Relationship Id="rId4" Type="http://schemas.openxmlformats.org/officeDocument/2006/relationships/image" Target="../media/image2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1.xml"/><Relationship Id="rId3" Type="http://schemas.openxmlformats.org/officeDocument/2006/relationships/image" Target="../media/image1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32.xml"/><Relationship Id="rId3" Type="http://schemas.openxmlformats.org/officeDocument/2006/relationships/image" Target="../media/image27.png"/><Relationship Id="rId4"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xml"/><Relationship Id="rId3" Type="http://schemas.openxmlformats.org/officeDocument/2006/relationships/image" Target="../media/image23.png"/><Relationship Id="rId4" Type="http://schemas.openxmlformats.org/officeDocument/2006/relationships/image" Target="../media/image9.png"/><Relationship Id="rId5" Type="http://schemas.openxmlformats.org/officeDocument/2006/relationships/image" Target="../media/image11.png"/><Relationship Id="rId6" Type="http://schemas.openxmlformats.org/officeDocument/2006/relationships/image" Target="../media/image2.png"/><Relationship Id="rId7"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xml"/><Relationship Id="rId3" Type="http://schemas.openxmlformats.org/officeDocument/2006/relationships/image" Target="../media/image23.png"/><Relationship Id="rId4" Type="http://schemas.openxmlformats.org/officeDocument/2006/relationships/hyperlink" Target="https://en.wikipedia.org/wiki/Artificial_neural_network"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6.xml"/><Relationship Id="rId3" Type="http://schemas.openxmlformats.org/officeDocument/2006/relationships/image" Target="../media/image23.png"/><Relationship Id="rId4" Type="http://schemas.openxmlformats.org/officeDocument/2006/relationships/image" Target="../media/image4.png"/><Relationship Id="rId9" Type="http://schemas.openxmlformats.org/officeDocument/2006/relationships/image" Target="../media/image14.png"/><Relationship Id="rId5" Type="http://schemas.openxmlformats.org/officeDocument/2006/relationships/image" Target="../media/image3.png"/><Relationship Id="rId6" Type="http://schemas.openxmlformats.org/officeDocument/2006/relationships/image" Target="../media/image6.png"/><Relationship Id="rId7" Type="http://schemas.openxmlformats.org/officeDocument/2006/relationships/image" Target="../media/image8.png"/><Relationship Id="rId8" Type="http://schemas.openxmlformats.org/officeDocument/2006/relationships/image" Target="../media/image7.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7.png"/><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8.xml"/><Relationship Id="rId3" Type="http://schemas.openxmlformats.org/officeDocument/2006/relationships/image" Target="../media/image17.png"/><Relationship Id="rId4" Type="http://schemas.openxmlformats.org/officeDocument/2006/relationships/image" Target="../media/image4.png"/><Relationship Id="rId9" Type="http://schemas.openxmlformats.org/officeDocument/2006/relationships/image" Target="../media/image14.png"/><Relationship Id="rId5" Type="http://schemas.openxmlformats.org/officeDocument/2006/relationships/image" Target="../media/image3.png"/><Relationship Id="rId6" Type="http://schemas.openxmlformats.org/officeDocument/2006/relationships/image" Target="../media/image6.png"/><Relationship Id="rId7" Type="http://schemas.openxmlformats.org/officeDocument/2006/relationships/image" Target="../media/image8.png"/><Relationship Id="rId8" Type="http://schemas.openxmlformats.org/officeDocument/2006/relationships/image" Target="../media/image7.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9.xml"/><Relationship Id="rId3" Type="http://schemas.openxmlformats.org/officeDocument/2006/relationships/image" Target="../media/image17.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01" name="Shape 801"/>
        <p:cNvGrpSpPr/>
        <p:nvPr/>
      </p:nvGrpSpPr>
      <p:grpSpPr>
        <a:xfrm>
          <a:off x="0" y="0"/>
          <a:ext cx="0" cy="0"/>
          <a:chOff x="0" y="0"/>
          <a:chExt cx="0" cy="0"/>
        </a:xfrm>
      </p:grpSpPr>
      <p:sp>
        <p:nvSpPr>
          <p:cNvPr id="802" name="Google Shape;802;p30"/>
          <p:cNvSpPr txBox="1"/>
          <p:nvPr>
            <p:ph type="ctrTitle"/>
          </p:nvPr>
        </p:nvSpPr>
        <p:spPr>
          <a:xfrm>
            <a:off x="0" y="465975"/>
            <a:ext cx="9144000" cy="1529400"/>
          </a:xfrm>
          <a:prstGeom prst="rect">
            <a:avLst/>
          </a:prstGeom>
        </p:spPr>
        <p:txBody>
          <a:bodyPr anchorCtr="0" anchor="ctr" bIns="91425" lIns="91425" spcFirstLastPara="1" rIns="91425" wrap="square" tIns="91425">
            <a:noAutofit/>
          </a:bodyPr>
          <a:lstStyle/>
          <a:p>
            <a:pPr indent="0" lvl="0" marL="190500" rtl="0" algn="ctr">
              <a:lnSpc>
                <a:spcPct val="91283"/>
              </a:lnSpc>
              <a:spcBef>
                <a:spcPts val="0"/>
              </a:spcBef>
              <a:spcAft>
                <a:spcPts val="0"/>
              </a:spcAft>
              <a:buNone/>
            </a:pPr>
            <a:r>
              <a:rPr lang="en" sz="3600">
                <a:solidFill>
                  <a:schemeClr val="hlink"/>
                </a:solidFill>
                <a:highlight>
                  <a:srgbClr val="FFFFFF"/>
                </a:highlight>
                <a:latin typeface="Exo 2 ExtraBold"/>
                <a:ea typeface="Exo 2 ExtraBold"/>
                <a:cs typeface="Exo 2 ExtraBold"/>
                <a:sym typeface="Exo 2 ExtraBold"/>
              </a:rPr>
              <a:t>Evolutionary </a:t>
            </a:r>
            <a:endParaRPr sz="3600">
              <a:solidFill>
                <a:schemeClr val="hlink"/>
              </a:solidFill>
              <a:highlight>
                <a:srgbClr val="FFFFFF"/>
              </a:highlight>
              <a:latin typeface="Exo 2 ExtraBold"/>
              <a:ea typeface="Exo 2 ExtraBold"/>
              <a:cs typeface="Exo 2 ExtraBold"/>
              <a:sym typeface="Exo 2 ExtraBold"/>
            </a:endParaRPr>
          </a:p>
          <a:p>
            <a:pPr indent="0" lvl="0" marL="190500" rtl="0" algn="ctr">
              <a:lnSpc>
                <a:spcPct val="91283"/>
              </a:lnSpc>
              <a:spcBef>
                <a:spcPts val="0"/>
              </a:spcBef>
              <a:spcAft>
                <a:spcPts val="0"/>
              </a:spcAft>
              <a:buNone/>
            </a:pPr>
            <a:r>
              <a:rPr lang="en" sz="3600">
                <a:solidFill>
                  <a:schemeClr val="hlink"/>
                </a:solidFill>
                <a:highlight>
                  <a:srgbClr val="FFFFFF"/>
                </a:highlight>
                <a:latin typeface="Exo 2 ExtraBold"/>
                <a:ea typeface="Exo 2 ExtraBold"/>
                <a:cs typeface="Exo 2 ExtraBold"/>
                <a:sym typeface="Exo 2 ExtraBold"/>
              </a:rPr>
              <a:t>Neural Architecture Search</a:t>
            </a:r>
            <a:endParaRPr sz="3600">
              <a:solidFill>
                <a:schemeClr val="hlink"/>
              </a:solidFill>
              <a:highlight>
                <a:srgbClr val="FFFFFF"/>
              </a:highlight>
              <a:latin typeface="Exo 2 ExtraBold"/>
              <a:ea typeface="Exo 2 ExtraBold"/>
              <a:cs typeface="Exo 2 ExtraBold"/>
              <a:sym typeface="Exo 2 ExtraBold"/>
            </a:endParaRPr>
          </a:p>
          <a:p>
            <a:pPr indent="0" lvl="0" marL="190500" rtl="0" algn="ctr">
              <a:lnSpc>
                <a:spcPct val="91283"/>
              </a:lnSpc>
              <a:spcBef>
                <a:spcPts val="0"/>
              </a:spcBef>
              <a:spcAft>
                <a:spcPts val="0"/>
              </a:spcAft>
              <a:buNone/>
            </a:pPr>
            <a:r>
              <a:rPr i="1" lang="en" sz="2000">
                <a:solidFill>
                  <a:srgbClr val="40566D"/>
                </a:solidFill>
                <a:highlight>
                  <a:srgbClr val="FFFFFF"/>
                </a:highlight>
                <a:latin typeface="Exo 2 Light"/>
                <a:ea typeface="Exo 2 Light"/>
                <a:cs typeface="Exo 2 Light"/>
                <a:sym typeface="Exo 2 Light"/>
              </a:rPr>
              <a:t>Tìm kiếm kiến trúc Mạng neural dựa trên phương pháp Tiến hóa</a:t>
            </a:r>
            <a:r>
              <a:rPr i="1" lang="en" sz="2000">
                <a:solidFill>
                  <a:srgbClr val="9E9E9E"/>
                </a:solidFill>
                <a:highlight>
                  <a:srgbClr val="FFFFFF"/>
                </a:highlight>
                <a:latin typeface="Exo 2 Medium"/>
                <a:ea typeface="Exo 2 Medium"/>
                <a:cs typeface="Exo 2 Medium"/>
                <a:sym typeface="Exo 2 Medium"/>
              </a:rPr>
              <a:t> </a:t>
            </a:r>
            <a:endParaRPr i="1" sz="2000">
              <a:solidFill>
                <a:srgbClr val="9E9E9E"/>
              </a:solidFill>
              <a:highlight>
                <a:srgbClr val="FFFFFF"/>
              </a:highlight>
              <a:latin typeface="Exo 2 Medium"/>
              <a:ea typeface="Exo 2 Medium"/>
              <a:cs typeface="Exo 2 Medium"/>
              <a:sym typeface="Exo 2 Medium"/>
            </a:endParaRPr>
          </a:p>
        </p:txBody>
      </p:sp>
      <p:grpSp>
        <p:nvGrpSpPr>
          <p:cNvPr id="803" name="Google Shape;803;p30"/>
          <p:cNvGrpSpPr/>
          <p:nvPr/>
        </p:nvGrpSpPr>
        <p:grpSpPr>
          <a:xfrm>
            <a:off x="0" y="-12"/>
            <a:ext cx="968024" cy="277132"/>
            <a:chOff x="902950" y="3424576"/>
            <a:chExt cx="968024" cy="277132"/>
          </a:xfrm>
        </p:grpSpPr>
        <p:sp>
          <p:nvSpPr>
            <p:cNvPr id="804" name="Google Shape;804;p30"/>
            <p:cNvSpPr/>
            <p:nvPr/>
          </p:nvSpPr>
          <p:spPr>
            <a:xfrm rot="5400000">
              <a:off x="1199581" y="3340764"/>
              <a:ext cx="277132" cy="444756"/>
            </a:xfrm>
            <a:custGeom>
              <a:rect b="b" l="l" r="r" t="t"/>
              <a:pathLst>
                <a:path extrusionOk="0" h="145345" w="90566">
                  <a:moveTo>
                    <a:pt x="45283" y="0"/>
                  </a:moveTo>
                  <a:cubicBezTo>
                    <a:pt x="45283" y="0"/>
                    <a:pt x="34436" y="90787"/>
                    <a:pt x="28771" y="108953"/>
                  </a:cubicBezTo>
                  <a:cubicBezTo>
                    <a:pt x="23105" y="127118"/>
                    <a:pt x="0" y="145344"/>
                    <a:pt x="0" y="145344"/>
                  </a:cubicBezTo>
                  <a:lnTo>
                    <a:pt x="90566" y="145344"/>
                  </a:lnTo>
                  <a:cubicBezTo>
                    <a:pt x="90566" y="145344"/>
                    <a:pt x="67461" y="127118"/>
                    <a:pt x="61815" y="108953"/>
                  </a:cubicBezTo>
                  <a:cubicBezTo>
                    <a:pt x="56150" y="90787"/>
                    <a:pt x="45283" y="0"/>
                    <a:pt x="452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30"/>
            <p:cNvSpPr/>
            <p:nvPr/>
          </p:nvSpPr>
          <p:spPr>
            <a:xfrm rot="5400000">
              <a:off x="1393631" y="3340764"/>
              <a:ext cx="277132" cy="444756"/>
            </a:xfrm>
            <a:custGeom>
              <a:rect b="b" l="l" r="r" t="t"/>
              <a:pathLst>
                <a:path extrusionOk="0" h="145345" w="90566">
                  <a:moveTo>
                    <a:pt x="45283" y="0"/>
                  </a:moveTo>
                  <a:cubicBezTo>
                    <a:pt x="45283" y="0"/>
                    <a:pt x="34436" y="90787"/>
                    <a:pt x="28771" y="108953"/>
                  </a:cubicBezTo>
                  <a:cubicBezTo>
                    <a:pt x="23105" y="127118"/>
                    <a:pt x="0" y="145344"/>
                    <a:pt x="0" y="145344"/>
                  </a:cubicBezTo>
                  <a:lnTo>
                    <a:pt x="90566" y="145344"/>
                  </a:lnTo>
                  <a:cubicBezTo>
                    <a:pt x="90566" y="145344"/>
                    <a:pt x="67461" y="127118"/>
                    <a:pt x="61815" y="108953"/>
                  </a:cubicBezTo>
                  <a:cubicBezTo>
                    <a:pt x="56150" y="90787"/>
                    <a:pt x="45283" y="0"/>
                    <a:pt x="452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30"/>
            <p:cNvSpPr/>
            <p:nvPr/>
          </p:nvSpPr>
          <p:spPr>
            <a:xfrm rot="5400000">
              <a:off x="1510031" y="3340764"/>
              <a:ext cx="277132" cy="444756"/>
            </a:xfrm>
            <a:custGeom>
              <a:rect b="b" l="l" r="r" t="t"/>
              <a:pathLst>
                <a:path extrusionOk="0" h="145345" w="90566">
                  <a:moveTo>
                    <a:pt x="45283" y="0"/>
                  </a:moveTo>
                  <a:cubicBezTo>
                    <a:pt x="45283" y="0"/>
                    <a:pt x="34436" y="90787"/>
                    <a:pt x="28771" y="108953"/>
                  </a:cubicBezTo>
                  <a:cubicBezTo>
                    <a:pt x="23105" y="127118"/>
                    <a:pt x="0" y="145344"/>
                    <a:pt x="0" y="145344"/>
                  </a:cubicBezTo>
                  <a:lnTo>
                    <a:pt x="90566" y="145344"/>
                  </a:lnTo>
                  <a:cubicBezTo>
                    <a:pt x="90566" y="145344"/>
                    <a:pt x="67461" y="127118"/>
                    <a:pt x="61815" y="108953"/>
                  </a:cubicBezTo>
                  <a:cubicBezTo>
                    <a:pt x="56150" y="90787"/>
                    <a:pt x="45283" y="0"/>
                    <a:pt x="452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30"/>
            <p:cNvSpPr/>
            <p:nvPr/>
          </p:nvSpPr>
          <p:spPr>
            <a:xfrm rot="5400000">
              <a:off x="1002025" y="3468525"/>
              <a:ext cx="219000" cy="1893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30"/>
            <p:cNvSpPr/>
            <p:nvPr/>
          </p:nvSpPr>
          <p:spPr>
            <a:xfrm>
              <a:off x="902950" y="3531250"/>
              <a:ext cx="194100" cy="63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09" name="Google Shape;809;p30"/>
          <p:cNvGrpSpPr/>
          <p:nvPr/>
        </p:nvGrpSpPr>
        <p:grpSpPr>
          <a:xfrm>
            <a:off x="1085515" y="1995367"/>
            <a:ext cx="2422158" cy="2813543"/>
            <a:chOff x="5114825" y="708175"/>
            <a:chExt cx="3633600" cy="3814974"/>
          </a:xfrm>
        </p:grpSpPr>
        <p:pic>
          <p:nvPicPr>
            <p:cNvPr id="810" name="Google Shape;810;p30"/>
            <p:cNvPicPr preferRelativeResize="0"/>
            <p:nvPr/>
          </p:nvPicPr>
          <p:blipFill rotWithShape="1">
            <a:blip r:embed="rId3">
              <a:alphaModFix/>
            </a:blip>
            <a:srcRect b="0" l="8558" r="9387" t="0"/>
            <a:stretch/>
          </p:blipFill>
          <p:spPr>
            <a:xfrm rot="73611">
              <a:off x="5409276" y="1909773"/>
              <a:ext cx="3077273" cy="2580728"/>
            </a:xfrm>
            <a:prstGeom prst="rect">
              <a:avLst/>
            </a:prstGeom>
            <a:noFill/>
            <a:ln>
              <a:noFill/>
            </a:ln>
          </p:spPr>
        </p:pic>
        <p:pic>
          <p:nvPicPr>
            <p:cNvPr id="811" name="Google Shape;811;p30"/>
            <p:cNvPicPr preferRelativeResize="0"/>
            <p:nvPr/>
          </p:nvPicPr>
          <p:blipFill rotWithShape="1">
            <a:blip r:embed="rId4">
              <a:alphaModFix/>
            </a:blip>
            <a:srcRect b="9684" l="28573" r="15269" t="26139"/>
            <a:stretch/>
          </p:blipFill>
          <p:spPr>
            <a:xfrm>
              <a:off x="7402300" y="708175"/>
              <a:ext cx="1182300" cy="1180200"/>
            </a:xfrm>
            <a:prstGeom prst="ellipse">
              <a:avLst/>
            </a:prstGeom>
            <a:noFill/>
            <a:ln>
              <a:noFill/>
            </a:ln>
          </p:spPr>
        </p:pic>
        <p:sp>
          <p:nvSpPr>
            <p:cNvPr id="812" name="Google Shape;812;p30"/>
            <p:cNvSpPr/>
            <p:nvPr/>
          </p:nvSpPr>
          <p:spPr>
            <a:xfrm>
              <a:off x="5114825" y="824623"/>
              <a:ext cx="3633600" cy="3633600"/>
            </a:xfrm>
            <a:prstGeom prst="arc">
              <a:avLst>
                <a:gd fmla="val 13102608" name="adj1"/>
                <a:gd fmla="val 19400419" name="adj2"/>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30"/>
            <p:cNvSpPr/>
            <p:nvPr/>
          </p:nvSpPr>
          <p:spPr>
            <a:xfrm>
              <a:off x="5655662" y="2181450"/>
              <a:ext cx="2584500" cy="1470900"/>
            </a:xfrm>
            <a:prstGeom prst="ellipse">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30"/>
            <p:cNvSpPr/>
            <p:nvPr/>
          </p:nvSpPr>
          <p:spPr>
            <a:xfrm>
              <a:off x="5972025" y="2361550"/>
              <a:ext cx="1951800" cy="1110600"/>
            </a:xfrm>
            <a:prstGeom prst="ellipse">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30"/>
            <p:cNvSpPr/>
            <p:nvPr/>
          </p:nvSpPr>
          <p:spPr>
            <a:xfrm>
              <a:off x="6293012" y="2544250"/>
              <a:ext cx="1309800" cy="745200"/>
            </a:xfrm>
            <a:prstGeom prst="ellips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16" name="Google Shape;816;p30"/>
            <p:cNvGrpSpPr/>
            <p:nvPr/>
          </p:nvGrpSpPr>
          <p:grpSpPr>
            <a:xfrm>
              <a:off x="6006853" y="1124885"/>
              <a:ext cx="1791426" cy="2095666"/>
              <a:chOff x="5501363" y="377041"/>
              <a:chExt cx="2430701" cy="2843509"/>
            </a:xfrm>
          </p:grpSpPr>
          <p:sp>
            <p:nvSpPr>
              <p:cNvPr id="817" name="Google Shape;817;p30"/>
              <p:cNvSpPr/>
              <p:nvPr/>
            </p:nvSpPr>
            <p:spPr>
              <a:xfrm>
                <a:off x="6639025" y="2244300"/>
                <a:ext cx="281400" cy="654900"/>
              </a:xfrm>
              <a:prstGeom prst="roundRect">
                <a:avLst>
                  <a:gd fmla="val 38464" name="adj"/>
                </a:avLst>
              </a:prstGeom>
              <a:gradFill>
                <a:gsLst>
                  <a:gs pos="0">
                    <a:schemeClr val="accent3"/>
                  </a:gs>
                  <a:gs pos="34000">
                    <a:schemeClr val="lt1"/>
                  </a:gs>
                  <a:gs pos="45000">
                    <a:schemeClr val="dk1"/>
                  </a:gs>
                  <a:gs pos="51000">
                    <a:srgbClr val="D9D9D9"/>
                  </a:gs>
                  <a:gs pos="73000">
                    <a:schemeClr val="dk2"/>
                  </a:gs>
                  <a:gs pos="83000">
                    <a:srgbClr val="F8F8F8"/>
                  </a:gs>
                  <a:gs pos="100000">
                    <a:schemeClr val="accent3"/>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18" name="Google Shape;818;p30"/>
              <p:cNvPicPr preferRelativeResize="0"/>
              <p:nvPr/>
            </p:nvPicPr>
            <p:blipFill rotWithShape="1">
              <a:blip r:embed="rId5">
                <a:alphaModFix/>
              </a:blip>
              <a:srcRect b="11323" l="9791" r="23099" t="21036"/>
              <a:stretch/>
            </p:blipFill>
            <p:spPr>
              <a:xfrm rot="-1218579">
                <a:off x="5771858" y="1054554"/>
                <a:ext cx="1889709" cy="1897018"/>
              </a:xfrm>
              <a:prstGeom prst="rect">
                <a:avLst/>
              </a:prstGeom>
              <a:noFill/>
              <a:ln>
                <a:noFill/>
              </a:ln>
            </p:spPr>
          </p:pic>
          <p:pic>
            <p:nvPicPr>
              <p:cNvPr id="819" name="Google Shape;819;p30"/>
              <p:cNvPicPr preferRelativeResize="0"/>
              <p:nvPr/>
            </p:nvPicPr>
            <p:blipFill rotWithShape="1">
              <a:blip r:embed="rId5">
                <a:alphaModFix/>
              </a:blip>
              <a:srcRect b="11323" l="9791" r="23099" t="21036"/>
              <a:stretch/>
            </p:blipFill>
            <p:spPr>
              <a:xfrm rot="-1218593">
                <a:off x="5957497" y="598745"/>
                <a:ext cx="1557553" cy="1563592"/>
              </a:xfrm>
              <a:prstGeom prst="rect">
                <a:avLst/>
              </a:prstGeom>
              <a:noFill/>
              <a:ln>
                <a:noFill/>
              </a:ln>
            </p:spPr>
          </p:pic>
        </p:grpSp>
        <p:pic>
          <p:nvPicPr>
            <p:cNvPr id="820" name="Google Shape;820;p30"/>
            <p:cNvPicPr preferRelativeResize="0"/>
            <p:nvPr/>
          </p:nvPicPr>
          <p:blipFill rotWithShape="1">
            <a:blip r:embed="rId6">
              <a:alphaModFix/>
            </a:blip>
            <a:srcRect b="9684" l="28573" r="15269" t="26139"/>
            <a:stretch/>
          </p:blipFill>
          <p:spPr>
            <a:xfrm>
              <a:off x="5387150" y="3626325"/>
              <a:ext cx="833400" cy="831900"/>
            </a:xfrm>
            <a:prstGeom prst="ellipse">
              <a:avLst/>
            </a:prstGeom>
            <a:noFill/>
            <a:ln>
              <a:noFill/>
            </a:ln>
          </p:spPr>
        </p:pic>
      </p:grpSp>
      <p:graphicFrame>
        <p:nvGraphicFramePr>
          <p:cNvPr id="821" name="Google Shape;821;p30"/>
          <p:cNvGraphicFramePr/>
          <p:nvPr/>
        </p:nvGraphicFramePr>
        <p:xfrm>
          <a:off x="4692585" y="3261200"/>
          <a:ext cx="3000000" cy="3000000"/>
        </p:xfrm>
        <a:graphic>
          <a:graphicData uri="http://schemas.openxmlformats.org/drawingml/2006/table">
            <a:tbl>
              <a:tblPr>
                <a:noFill/>
                <a:tableStyleId>{177E5AF2-DF79-484C-B0AE-3ED832904E29}</a:tableStyleId>
              </a:tblPr>
              <a:tblGrid>
                <a:gridCol w="1061250"/>
                <a:gridCol w="2292250"/>
              </a:tblGrid>
              <a:tr h="187550">
                <a:tc>
                  <a:txBody>
                    <a:bodyPr/>
                    <a:lstStyle/>
                    <a:p>
                      <a:pPr indent="0" lvl="0" marL="0" rtl="0" algn="l">
                        <a:spcBef>
                          <a:spcPts val="0"/>
                        </a:spcBef>
                        <a:spcAft>
                          <a:spcPts val="0"/>
                        </a:spcAft>
                        <a:buNone/>
                      </a:pPr>
                      <a:r>
                        <a:rPr lang="en" sz="1700">
                          <a:latin typeface="Exo 2"/>
                          <a:ea typeface="Exo 2"/>
                          <a:cs typeface="Exo 2"/>
                          <a:sym typeface="Exo 2"/>
                        </a:rPr>
                        <a:t>19521848</a:t>
                      </a:r>
                      <a:endParaRPr sz="1700">
                        <a:latin typeface="Exo 2"/>
                        <a:ea typeface="Exo 2"/>
                        <a:cs typeface="Exo 2"/>
                        <a:sym typeface="Exo 2"/>
                      </a:endParaRPr>
                    </a:p>
                  </a:txBody>
                  <a:tcPr marT="18275" marB="18275" marR="0"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1700">
                          <a:latin typeface="Exo 2"/>
                          <a:ea typeface="Exo 2"/>
                          <a:cs typeface="Exo 2"/>
                          <a:sym typeface="Exo 2"/>
                        </a:rPr>
                        <a:t>- Nguyễn Xuân Minh</a:t>
                      </a:r>
                      <a:endParaRPr sz="1700">
                        <a:latin typeface="Exo 2"/>
                        <a:ea typeface="Exo 2"/>
                        <a:cs typeface="Exo 2"/>
                        <a:sym typeface="Exo 2"/>
                      </a:endParaRPr>
                    </a:p>
                  </a:txBody>
                  <a:tcPr marT="18275" marB="18275" marR="18275" marL="1827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187550">
                <a:tc>
                  <a:txBody>
                    <a:bodyPr/>
                    <a:lstStyle/>
                    <a:p>
                      <a:pPr indent="0" lvl="0" marL="0" rtl="0" algn="l">
                        <a:spcBef>
                          <a:spcPts val="0"/>
                        </a:spcBef>
                        <a:spcAft>
                          <a:spcPts val="0"/>
                        </a:spcAft>
                        <a:buNone/>
                      </a:pPr>
                      <a:r>
                        <a:rPr lang="en" sz="1700">
                          <a:solidFill>
                            <a:schemeClr val="lt2"/>
                          </a:solidFill>
                          <a:latin typeface="Exo 2"/>
                          <a:ea typeface="Exo 2"/>
                          <a:cs typeface="Exo 2"/>
                          <a:sym typeface="Exo 2"/>
                        </a:rPr>
                        <a:t>19522206 </a:t>
                      </a:r>
                      <a:endParaRPr sz="1700">
                        <a:latin typeface="Exo 2"/>
                        <a:ea typeface="Exo 2"/>
                        <a:cs typeface="Exo 2"/>
                        <a:sym typeface="Exo 2"/>
                      </a:endParaRPr>
                    </a:p>
                  </a:txBody>
                  <a:tcPr marT="18275" marB="18275" marR="0"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1700">
                          <a:latin typeface="Exo 2"/>
                          <a:ea typeface="Exo 2"/>
                          <a:cs typeface="Exo 2"/>
                          <a:sym typeface="Exo 2"/>
                        </a:rPr>
                        <a:t>- Nguyễn Đức Thắng</a:t>
                      </a:r>
                      <a:endParaRPr sz="1700">
                        <a:latin typeface="Exo 2"/>
                        <a:ea typeface="Exo 2"/>
                        <a:cs typeface="Exo 2"/>
                        <a:sym typeface="Exo 2"/>
                      </a:endParaRPr>
                    </a:p>
                  </a:txBody>
                  <a:tcPr marT="18275" marB="18275" marR="18275" marL="1827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187550">
                <a:tc>
                  <a:txBody>
                    <a:bodyPr/>
                    <a:lstStyle/>
                    <a:p>
                      <a:pPr indent="0" lvl="0" marL="0" rtl="0" algn="l">
                        <a:spcBef>
                          <a:spcPts val="0"/>
                        </a:spcBef>
                        <a:spcAft>
                          <a:spcPts val="0"/>
                        </a:spcAft>
                        <a:buNone/>
                      </a:pPr>
                      <a:r>
                        <a:rPr lang="en" sz="1700">
                          <a:solidFill>
                            <a:schemeClr val="lt2"/>
                          </a:solidFill>
                          <a:latin typeface="Exo 2"/>
                          <a:ea typeface="Exo 2"/>
                          <a:cs typeface="Exo 2"/>
                          <a:sym typeface="Exo 2"/>
                        </a:rPr>
                        <a:t>19522450 </a:t>
                      </a:r>
                      <a:endParaRPr sz="1700">
                        <a:latin typeface="Exo 2"/>
                        <a:ea typeface="Exo 2"/>
                        <a:cs typeface="Exo 2"/>
                        <a:sym typeface="Exo 2"/>
                      </a:endParaRPr>
                    </a:p>
                  </a:txBody>
                  <a:tcPr marT="18275" marB="18275" marR="0"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1700">
                          <a:latin typeface="Exo 2"/>
                          <a:ea typeface="Exo 2"/>
                          <a:cs typeface="Exo 2"/>
                          <a:sym typeface="Exo 2"/>
                        </a:rPr>
                        <a:t>- Hoàng Anh Tú</a:t>
                      </a:r>
                      <a:endParaRPr sz="1700">
                        <a:latin typeface="Exo 2"/>
                        <a:ea typeface="Exo 2"/>
                        <a:cs typeface="Exo 2"/>
                        <a:sym typeface="Exo 2"/>
                      </a:endParaRPr>
                    </a:p>
                  </a:txBody>
                  <a:tcPr marT="18275" marB="18275" marR="18275" marL="1827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187550">
                <a:tc>
                  <a:txBody>
                    <a:bodyPr/>
                    <a:lstStyle/>
                    <a:p>
                      <a:pPr indent="0" lvl="0" marL="0" rtl="0" algn="l">
                        <a:spcBef>
                          <a:spcPts val="0"/>
                        </a:spcBef>
                        <a:spcAft>
                          <a:spcPts val="0"/>
                        </a:spcAft>
                        <a:buNone/>
                      </a:pPr>
                      <a:r>
                        <a:rPr lang="en" sz="1700">
                          <a:solidFill>
                            <a:schemeClr val="lt2"/>
                          </a:solidFill>
                          <a:latin typeface="Exo 2"/>
                          <a:ea typeface="Exo 2"/>
                          <a:cs typeface="Exo 2"/>
                          <a:sym typeface="Exo 2"/>
                        </a:rPr>
                        <a:t>19522224 </a:t>
                      </a:r>
                      <a:endParaRPr sz="1700">
                        <a:latin typeface="Exo 2"/>
                        <a:ea typeface="Exo 2"/>
                        <a:cs typeface="Exo 2"/>
                        <a:sym typeface="Exo 2"/>
                      </a:endParaRPr>
                    </a:p>
                  </a:txBody>
                  <a:tcPr marT="18275" marB="18275" marR="0"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1700">
                          <a:latin typeface="Exo 2"/>
                          <a:ea typeface="Exo 2"/>
                          <a:cs typeface="Exo 2"/>
                          <a:sym typeface="Exo 2"/>
                        </a:rPr>
                        <a:t>- Hà Văn Thanh</a:t>
                      </a:r>
                      <a:endParaRPr sz="1700">
                        <a:latin typeface="Exo 2"/>
                        <a:ea typeface="Exo 2"/>
                        <a:cs typeface="Exo 2"/>
                        <a:sym typeface="Exo 2"/>
                      </a:endParaRPr>
                    </a:p>
                  </a:txBody>
                  <a:tcPr marT="18275" marB="18275" marR="18275" marL="1827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
        <p:nvSpPr>
          <p:cNvPr id="822" name="Google Shape;822;p30"/>
          <p:cNvSpPr txBox="1"/>
          <p:nvPr>
            <p:ph idx="1" type="subTitle"/>
          </p:nvPr>
        </p:nvSpPr>
        <p:spPr>
          <a:xfrm>
            <a:off x="3953960" y="2896700"/>
            <a:ext cx="2231100" cy="36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Exo 2 SemiBold"/>
                <a:ea typeface="Exo 2 SemiBold"/>
                <a:cs typeface="Exo 2 SemiBold"/>
                <a:sym typeface="Exo 2 SemiBold"/>
              </a:rPr>
              <a:t>Thành viên nhóm:</a:t>
            </a:r>
            <a:endParaRPr>
              <a:latin typeface="Exo 2 SemiBold"/>
              <a:ea typeface="Exo 2 SemiBold"/>
              <a:cs typeface="Exo 2 SemiBold"/>
              <a:sym typeface="Exo 2 SemiBold"/>
            </a:endParaRPr>
          </a:p>
        </p:txBody>
      </p:sp>
      <p:graphicFrame>
        <p:nvGraphicFramePr>
          <p:cNvPr id="823" name="Google Shape;823;p30"/>
          <p:cNvGraphicFramePr/>
          <p:nvPr/>
        </p:nvGraphicFramePr>
        <p:xfrm>
          <a:off x="4692585" y="2601075"/>
          <a:ext cx="3000000" cy="3000000"/>
        </p:xfrm>
        <a:graphic>
          <a:graphicData uri="http://schemas.openxmlformats.org/drawingml/2006/table">
            <a:tbl>
              <a:tblPr>
                <a:noFill/>
                <a:tableStyleId>{177E5AF2-DF79-484C-B0AE-3ED832904E29}</a:tableStyleId>
              </a:tblPr>
              <a:tblGrid>
                <a:gridCol w="1061250"/>
                <a:gridCol w="2292250"/>
              </a:tblGrid>
              <a:tr h="187550">
                <a:tc gridSpan="2">
                  <a:txBody>
                    <a:bodyPr/>
                    <a:lstStyle/>
                    <a:p>
                      <a:pPr indent="0" lvl="0" marL="0" rtl="0" algn="l">
                        <a:spcBef>
                          <a:spcPts val="0"/>
                        </a:spcBef>
                        <a:spcAft>
                          <a:spcPts val="0"/>
                        </a:spcAft>
                        <a:buNone/>
                      </a:pPr>
                      <a:r>
                        <a:rPr lang="en" sz="1700">
                          <a:latin typeface="Exo 2"/>
                          <a:ea typeface="Exo 2"/>
                          <a:cs typeface="Exo 2"/>
                          <a:sym typeface="Exo 2"/>
                        </a:rPr>
                        <a:t>Thầy Lương Ngọc Hoàng</a:t>
                      </a:r>
                      <a:endParaRPr sz="1700">
                        <a:latin typeface="Exo 2"/>
                        <a:ea typeface="Exo 2"/>
                        <a:cs typeface="Exo 2"/>
                        <a:sym typeface="Exo 2"/>
                      </a:endParaRPr>
                    </a:p>
                  </a:txBody>
                  <a:tcPr marT="18275" marB="18275" marR="0"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hMerge="1"/>
              </a:tr>
            </a:tbl>
          </a:graphicData>
        </a:graphic>
      </p:graphicFrame>
      <p:sp>
        <p:nvSpPr>
          <p:cNvPr id="824" name="Google Shape;824;p30"/>
          <p:cNvSpPr txBox="1"/>
          <p:nvPr>
            <p:ph idx="1" type="subTitle"/>
          </p:nvPr>
        </p:nvSpPr>
        <p:spPr>
          <a:xfrm>
            <a:off x="3953960" y="2236588"/>
            <a:ext cx="2850600" cy="36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Exo 2 SemiBold"/>
                <a:ea typeface="Exo 2 SemiBold"/>
                <a:cs typeface="Exo 2 SemiBold"/>
                <a:sym typeface="Exo 2 SemiBold"/>
              </a:rPr>
              <a:t>Giảng viên hướng dẫn:</a:t>
            </a:r>
            <a:endParaRPr>
              <a:latin typeface="Exo 2 SemiBold"/>
              <a:ea typeface="Exo 2 SemiBold"/>
              <a:cs typeface="Exo 2 SemiBold"/>
              <a:sym typeface="Exo 2 SemiBo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61" name="Shape 961"/>
        <p:cNvGrpSpPr/>
        <p:nvPr/>
      </p:nvGrpSpPr>
      <p:grpSpPr>
        <a:xfrm>
          <a:off x="0" y="0"/>
          <a:ext cx="0" cy="0"/>
          <a:chOff x="0" y="0"/>
          <a:chExt cx="0" cy="0"/>
        </a:xfrm>
      </p:grpSpPr>
      <p:pic>
        <p:nvPicPr>
          <p:cNvPr id="962" name="Google Shape;962;p39"/>
          <p:cNvPicPr preferRelativeResize="0"/>
          <p:nvPr/>
        </p:nvPicPr>
        <p:blipFill rotWithShape="1">
          <a:blip r:embed="rId3">
            <a:alphaModFix/>
          </a:blip>
          <a:srcRect b="9684" l="28573" r="15269" t="26139"/>
          <a:stretch/>
        </p:blipFill>
        <p:spPr>
          <a:xfrm>
            <a:off x="8063250" y="119700"/>
            <a:ext cx="833400" cy="831900"/>
          </a:xfrm>
          <a:prstGeom prst="ellipse">
            <a:avLst/>
          </a:prstGeom>
          <a:noFill/>
          <a:ln>
            <a:noFill/>
          </a:ln>
        </p:spPr>
      </p:pic>
      <p:sp>
        <p:nvSpPr>
          <p:cNvPr id="963" name="Google Shape;963;p39"/>
          <p:cNvSpPr txBox="1"/>
          <p:nvPr>
            <p:ph idx="1" type="subTitle"/>
          </p:nvPr>
        </p:nvSpPr>
        <p:spPr>
          <a:xfrm>
            <a:off x="1122450" y="51975"/>
            <a:ext cx="7096800" cy="250500"/>
          </a:xfrm>
          <a:prstGeom prst="rect">
            <a:avLst/>
          </a:prstGeom>
        </p:spPr>
        <p:txBody>
          <a:bodyPr anchorCtr="0" anchor="ctr" bIns="91425" lIns="0" spcFirstLastPara="1" rIns="91425" wrap="square" tIns="91425">
            <a:noAutofit/>
          </a:bodyPr>
          <a:lstStyle/>
          <a:p>
            <a:pPr indent="0" lvl="0" marL="0" rtl="0" algn="l">
              <a:spcBef>
                <a:spcPts val="0"/>
              </a:spcBef>
              <a:spcAft>
                <a:spcPts val="0"/>
              </a:spcAft>
              <a:buNone/>
            </a:pPr>
            <a:r>
              <a:rPr b="1" lang="en">
                <a:solidFill>
                  <a:srgbClr val="783F04"/>
                </a:solidFill>
                <a:latin typeface="Exo 2"/>
                <a:ea typeface="Exo 2"/>
                <a:cs typeface="Exo 2"/>
                <a:sym typeface="Exo 2"/>
              </a:rPr>
              <a:t>02. Phạm vi đồ án</a:t>
            </a:r>
            <a:endParaRPr b="1">
              <a:solidFill>
                <a:srgbClr val="783F04"/>
              </a:solidFill>
              <a:latin typeface="Exo 2"/>
              <a:ea typeface="Exo 2"/>
              <a:cs typeface="Exo 2"/>
              <a:sym typeface="Exo 2"/>
            </a:endParaRPr>
          </a:p>
        </p:txBody>
      </p:sp>
      <p:sp>
        <p:nvSpPr>
          <p:cNvPr id="964" name="Google Shape;964;p39"/>
          <p:cNvSpPr txBox="1"/>
          <p:nvPr/>
        </p:nvSpPr>
        <p:spPr>
          <a:xfrm>
            <a:off x="878100" y="1389413"/>
            <a:ext cx="7387800" cy="9234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Clr>
                <a:schemeClr val="hlink"/>
              </a:buClr>
              <a:buSzPts val="1100"/>
              <a:buFont typeface="Arial"/>
              <a:buNone/>
            </a:pPr>
            <a:r>
              <a:rPr b="1" lang="en" sz="1500">
                <a:solidFill>
                  <a:schemeClr val="hlink"/>
                </a:solidFill>
                <a:latin typeface="Exo 2"/>
                <a:ea typeface="Exo 2"/>
                <a:cs typeface="Exo 2"/>
                <a:sym typeface="Exo 2"/>
              </a:rPr>
              <a:t>Kiến trúc mạng neural có định dạng:</a:t>
            </a:r>
            <a:endParaRPr b="1" sz="1500">
              <a:solidFill>
                <a:schemeClr val="hlink"/>
              </a:solidFill>
              <a:latin typeface="Exo 2"/>
              <a:ea typeface="Exo 2"/>
              <a:cs typeface="Exo 2"/>
              <a:sym typeface="Exo 2"/>
            </a:endParaRPr>
          </a:p>
          <a:p>
            <a:pPr indent="-323850" lvl="0" marL="457200" rtl="0" algn="l">
              <a:spcBef>
                <a:spcPts val="0"/>
              </a:spcBef>
              <a:spcAft>
                <a:spcPts val="0"/>
              </a:spcAft>
              <a:buClr>
                <a:schemeClr val="hlink"/>
              </a:buClr>
              <a:buSzPts val="1500"/>
              <a:buFont typeface="Exo 2"/>
              <a:buChar char="●"/>
            </a:pPr>
            <a:r>
              <a:rPr lang="en" sz="1500">
                <a:solidFill>
                  <a:schemeClr val="hlink"/>
                </a:solidFill>
                <a:latin typeface="Exo 2"/>
                <a:ea typeface="Exo 2"/>
                <a:cs typeface="Exo 2"/>
                <a:sym typeface="Exo 2"/>
              </a:rPr>
              <a:t>Mỗi kiến trúc gồm 3 khối, mỗi khối gồm 6 node.</a:t>
            </a:r>
            <a:endParaRPr sz="1500">
              <a:solidFill>
                <a:schemeClr val="hlink"/>
              </a:solidFill>
              <a:latin typeface="Exo 2"/>
              <a:ea typeface="Exo 2"/>
              <a:cs typeface="Exo 2"/>
              <a:sym typeface="Exo 2"/>
            </a:endParaRPr>
          </a:p>
          <a:p>
            <a:pPr indent="-323850" lvl="0" marL="457200" rtl="0" algn="l">
              <a:spcBef>
                <a:spcPts val="0"/>
              </a:spcBef>
              <a:spcAft>
                <a:spcPts val="0"/>
              </a:spcAft>
              <a:buClr>
                <a:schemeClr val="hlink"/>
              </a:buClr>
              <a:buSzPts val="1500"/>
              <a:buFont typeface="Exo 2"/>
              <a:buChar char="●"/>
            </a:pPr>
            <a:r>
              <a:rPr lang="en" sz="1500">
                <a:solidFill>
                  <a:schemeClr val="hlink"/>
                </a:solidFill>
                <a:latin typeface="Exo 2"/>
                <a:ea typeface="Exo 2"/>
                <a:cs typeface="Exo 2"/>
                <a:sym typeface="Exo 2"/>
              </a:rPr>
              <a:t>Mỗi node trong một khối có thứ tự sắp xếp riêng, node có số thứ tự thấp </a:t>
            </a:r>
            <a:r>
              <a:rPr b="1" lang="en" sz="1500">
                <a:solidFill>
                  <a:schemeClr val="hlink"/>
                </a:solidFill>
                <a:latin typeface="Exo 2"/>
                <a:ea typeface="Exo 2"/>
                <a:cs typeface="Exo 2"/>
                <a:sym typeface="Exo 2"/>
              </a:rPr>
              <a:t>kết nối tới</a:t>
            </a:r>
            <a:r>
              <a:rPr lang="en" sz="1500">
                <a:solidFill>
                  <a:schemeClr val="hlink"/>
                </a:solidFill>
                <a:latin typeface="Exo 2"/>
                <a:ea typeface="Exo 2"/>
                <a:cs typeface="Exo 2"/>
                <a:sym typeface="Exo 2"/>
              </a:rPr>
              <a:t> node có số thứ tự cao hơn.</a:t>
            </a:r>
            <a:endParaRPr sz="1500">
              <a:solidFill>
                <a:schemeClr val="hlink"/>
              </a:solidFill>
              <a:latin typeface="Exo 2"/>
              <a:ea typeface="Exo 2"/>
              <a:cs typeface="Exo 2"/>
              <a:sym typeface="Exo 2"/>
            </a:endParaRPr>
          </a:p>
        </p:txBody>
      </p:sp>
      <p:sp>
        <p:nvSpPr>
          <p:cNvPr id="965" name="Google Shape;965;p39"/>
          <p:cNvSpPr txBox="1"/>
          <p:nvPr>
            <p:ph type="title"/>
          </p:nvPr>
        </p:nvSpPr>
        <p:spPr>
          <a:xfrm>
            <a:off x="710100" y="397188"/>
            <a:ext cx="7723800" cy="58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Exo 2"/>
                <a:ea typeface="Exo 2"/>
                <a:cs typeface="Exo 2"/>
                <a:sym typeface="Exo 2"/>
              </a:rPr>
              <a:t>Đối tượng tìm kiếm</a:t>
            </a:r>
            <a:endParaRPr>
              <a:latin typeface="Exo 2"/>
              <a:ea typeface="Exo 2"/>
              <a:cs typeface="Exo 2"/>
              <a:sym typeface="Exo 2"/>
            </a:endParaRPr>
          </a:p>
        </p:txBody>
      </p:sp>
      <p:sp>
        <p:nvSpPr>
          <p:cNvPr id="966" name="Google Shape;966;p39"/>
          <p:cNvSpPr/>
          <p:nvPr/>
        </p:nvSpPr>
        <p:spPr>
          <a:xfrm>
            <a:off x="878100" y="3740725"/>
            <a:ext cx="903900" cy="363600"/>
          </a:xfrm>
          <a:prstGeom prst="rect">
            <a:avLst/>
          </a:prstGeom>
          <a:solidFill>
            <a:srgbClr val="F3F3F3"/>
          </a:solidFill>
          <a:ln cap="flat" cmpd="sng" w="9525">
            <a:solidFill>
              <a:schemeClr val="lt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Exo 2 Medium"/>
                <a:ea typeface="Exo 2 Medium"/>
                <a:cs typeface="Exo 2 Medium"/>
                <a:sym typeface="Exo 2 Medium"/>
              </a:rPr>
              <a:t>Conv2d</a:t>
            </a:r>
            <a:endParaRPr>
              <a:latin typeface="Exo 2 Medium"/>
              <a:ea typeface="Exo 2 Medium"/>
              <a:cs typeface="Exo 2 Medium"/>
              <a:sym typeface="Exo 2 Medium"/>
            </a:endParaRPr>
          </a:p>
        </p:txBody>
      </p:sp>
      <p:sp>
        <p:nvSpPr>
          <p:cNvPr id="967" name="Google Shape;967;p39"/>
          <p:cNvSpPr/>
          <p:nvPr/>
        </p:nvSpPr>
        <p:spPr>
          <a:xfrm>
            <a:off x="6731450" y="3740725"/>
            <a:ext cx="1995000" cy="363600"/>
          </a:xfrm>
          <a:prstGeom prst="rect">
            <a:avLst/>
          </a:prstGeom>
          <a:solidFill>
            <a:srgbClr val="B6D7A8"/>
          </a:solidFill>
          <a:ln cap="flat" cmpd="sng" w="9525">
            <a:solidFill>
              <a:schemeClr val="lt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Exo 2 Medium"/>
                <a:ea typeface="Exo 2 Medium"/>
                <a:cs typeface="Exo 2 Medium"/>
                <a:sym typeface="Exo 2 Medium"/>
              </a:rPr>
              <a:t>BatchNorm</a:t>
            </a:r>
            <a:r>
              <a:rPr lang="en">
                <a:latin typeface="Exo 2 Medium"/>
                <a:ea typeface="Exo 2 Medium"/>
                <a:cs typeface="Exo 2 Medium"/>
                <a:sym typeface="Exo 2 Medium"/>
              </a:rPr>
              <a:t>2d -&gt; ReLU</a:t>
            </a:r>
            <a:endParaRPr>
              <a:latin typeface="Exo 2 Medium"/>
              <a:ea typeface="Exo 2 Medium"/>
              <a:cs typeface="Exo 2 Medium"/>
              <a:sym typeface="Exo 2 Medium"/>
            </a:endParaRPr>
          </a:p>
        </p:txBody>
      </p:sp>
      <p:sp>
        <p:nvSpPr>
          <p:cNvPr id="968" name="Google Shape;968;p39"/>
          <p:cNvSpPr/>
          <p:nvPr/>
        </p:nvSpPr>
        <p:spPr>
          <a:xfrm>
            <a:off x="3175200" y="4104325"/>
            <a:ext cx="2902500" cy="363600"/>
          </a:xfrm>
          <a:prstGeom prst="rect">
            <a:avLst/>
          </a:prstGeom>
          <a:solidFill>
            <a:srgbClr val="A2C4C9"/>
          </a:solidFill>
          <a:ln cap="flat" cmpd="sng" w="9525">
            <a:solidFill>
              <a:schemeClr val="lt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Exo 2 Medium"/>
                <a:ea typeface="Exo 2 Medium"/>
                <a:cs typeface="Exo 2 Medium"/>
                <a:sym typeface="Exo 2 Medium"/>
              </a:rPr>
              <a:t>Conv2d -&gt; </a:t>
            </a:r>
            <a:r>
              <a:rPr lang="en">
                <a:latin typeface="Exo 2 Medium"/>
                <a:ea typeface="Exo 2 Medium"/>
                <a:cs typeface="Exo 2 Medium"/>
                <a:sym typeface="Exo 2 Medium"/>
              </a:rPr>
              <a:t>BatchNorm2d -&gt; ReLU</a:t>
            </a:r>
            <a:endParaRPr>
              <a:latin typeface="Exo 2 Medium"/>
              <a:ea typeface="Exo 2 Medium"/>
              <a:cs typeface="Exo 2 Medium"/>
              <a:sym typeface="Exo 2 Medium"/>
            </a:endParaRPr>
          </a:p>
        </p:txBody>
      </p:sp>
      <p:sp>
        <p:nvSpPr>
          <p:cNvPr id="969" name="Google Shape;969;p39"/>
          <p:cNvSpPr txBox="1"/>
          <p:nvPr/>
        </p:nvSpPr>
        <p:spPr>
          <a:xfrm>
            <a:off x="3943512" y="2429119"/>
            <a:ext cx="1257000" cy="2001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b="1" lang="en" sz="1300">
                <a:solidFill>
                  <a:srgbClr val="212121"/>
                </a:solidFill>
                <a:latin typeface="Exo 2"/>
                <a:ea typeface="Exo 2"/>
                <a:cs typeface="Exo 2"/>
                <a:sym typeface="Exo 2"/>
              </a:rPr>
              <a:t>Block 1</a:t>
            </a:r>
            <a:endParaRPr b="1" sz="1300">
              <a:solidFill>
                <a:srgbClr val="212121"/>
              </a:solidFill>
              <a:latin typeface="Exo 2"/>
              <a:ea typeface="Exo 2"/>
              <a:cs typeface="Exo 2"/>
              <a:sym typeface="Exo 2"/>
            </a:endParaRPr>
          </a:p>
        </p:txBody>
      </p:sp>
      <p:sp>
        <p:nvSpPr>
          <p:cNvPr id="970" name="Google Shape;970;p39"/>
          <p:cNvSpPr txBox="1"/>
          <p:nvPr/>
        </p:nvSpPr>
        <p:spPr>
          <a:xfrm>
            <a:off x="6236187" y="2429113"/>
            <a:ext cx="1212000" cy="2001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b="1" lang="en" sz="1300">
                <a:solidFill>
                  <a:srgbClr val="212121"/>
                </a:solidFill>
                <a:latin typeface="Exo 2"/>
                <a:ea typeface="Exo 2"/>
                <a:cs typeface="Exo 2"/>
                <a:sym typeface="Exo 2"/>
              </a:rPr>
              <a:t>Block 2</a:t>
            </a:r>
            <a:endParaRPr b="1" sz="1300">
              <a:solidFill>
                <a:srgbClr val="212121"/>
              </a:solidFill>
              <a:latin typeface="Exo 2"/>
              <a:ea typeface="Exo 2"/>
              <a:cs typeface="Exo 2"/>
              <a:sym typeface="Exo 2"/>
            </a:endParaRPr>
          </a:p>
        </p:txBody>
      </p:sp>
      <p:pic>
        <p:nvPicPr>
          <p:cNvPr id="971" name="Google Shape;971;p39"/>
          <p:cNvPicPr preferRelativeResize="0"/>
          <p:nvPr/>
        </p:nvPicPr>
        <p:blipFill rotWithShape="1">
          <a:blip r:embed="rId4">
            <a:alphaModFix/>
          </a:blip>
          <a:srcRect b="5868" l="1474" r="1503" t="8960"/>
          <a:stretch/>
        </p:blipFill>
        <p:spPr>
          <a:xfrm>
            <a:off x="936368" y="2629225"/>
            <a:ext cx="7468955" cy="888700"/>
          </a:xfrm>
          <a:prstGeom prst="rect">
            <a:avLst/>
          </a:prstGeom>
          <a:noFill/>
          <a:ln>
            <a:noFill/>
          </a:ln>
        </p:spPr>
      </p:pic>
      <p:sp>
        <p:nvSpPr>
          <p:cNvPr id="972" name="Google Shape;972;p39"/>
          <p:cNvSpPr txBox="1"/>
          <p:nvPr/>
        </p:nvSpPr>
        <p:spPr>
          <a:xfrm>
            <a:off x="1650837" y="2532269"/>
            <a:ext cx="1257000" cy="2001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b="1" lang="en" sz="1300">
                <a:solidFill>
                  <a:srgbClr val="212121"/>
                </a:solidFill>
                <a:latin typeface="Exo 2"/>
                <a:ea typeface="Exo 2"/>
                <a:cs typeface="Exo 2"/>
                <a:sym typeface="Exo 2"/>
              </a:rPr>
              <a:t>Block 0</a:t>
            </a:r>
            <a:endParaRPr b="1" sz="1300">
              <a:solidFill>
                <a:srgbClr val="212121"/>
              </a:solidFill>
              <a:latin typeface="Exo 2"/>
              <a:ea typeface="Exo 2"/>
              <a:cs typeface="Exo 2"/>
              <a:sym typeface="Exo 2"/>
            </a:endParaRPr>
          </a:p>
        </p:txBody>
      </p:sp>
      <p:cxnSp>
        <p:nvCxnSpPr>
          <p:cNvPr id="973" name="Google Shape;973;p39"/>
          <p:cNvCxnSpPr>
            <a:endCxn id="967" idx="0"/>
          </p:cNvCxnSpPr>
          <p:nvPr/>
        </p:nvCxnSpPr>
        <p:spPr>
          <a:xfrm flipH="1" rot="-5400000">
            <a:off x="7437350" y="3449125"/>
            <a:ext cx="543600" cy="39600"/>
          </a:xfrm>
          <a:prstGeom prst="curvedConnector3">
            <a:avLst>
              <a:gd fmla="val 50000" name="adj1"/>
            </a:avLst>
          </a:prstGeom>
          <a:noFill/>
          <a:ln cap="flat" cmpd="sng" w="9525">
            <a:solidFill>
              <a:schemeClr val="lt2"/>
            </a:solidFill>
            <a:prstDash val="solid"/>
            <a:round/>
            <a:headEnd len="med" w="med" type="none"/>
            <a:tailEnd len="med" w="med" type="stealth"/>
          </a:ln>
        </p:spPr>
      </p:cxnSp>
      <p:cxnSp>
        <p:nvCxnSpPr>
          <p:cNvPr id="974" name="Google Shape;974;p39"/>
          <p:cNvCxnSpPr/>
          <p:nvPr/>
        </p:nvCxnSpPr>
        <p:spPr>
          <a:xfrm rot="5400000">
            <a:off x="4344625" y="3378350"/>
            <a:ext cx="1008000" cy="444300"/>
          </a:xfrm>
          <a:prstGeom prst="curvedConnector3">
            <a:avLst>
              <a:gd fmla="val 50000" name="adj1"/>
            </a:avLst>
          </a:prstGeom>
          <a:noFill/>
          <a:ln cap="flat" cmpd="sng" w="9525">
            <a:solidFill>
              <a:schemeClr val="lt2"/>
            </a:solidFill>
            <a:prstDash val="solid"/>
            <a:round/>
            <a:headEnd len="med" w="med" type="none"/>
            <a:tailEnd len="med" w="med" type="stealth"/>
          </a:ln>
        </p:spPr>
      </p:cxnSp>
      <p:cxnSp>
        <p:nvCxnSpPr>
          <p:cNvPr id="975" name="Google Shape;975;p39"/>
          <p:cNvCxnSpPr>
            <a:endCxn id="966" idx="0"/>
          </p:cNvCxnSpPr>
          <p:nvPr/>
        </p:nvCxnSpPr>
        <p:spPr>
          <a:xfrm rot="5400000">
            <a:off x="1051350" y="3406225"/>
            <a:ext cx="613200" cy="55800"/>
          </a:xfrm>
          <a:prstGeom prst="curvedConnector3">
            <a:avLst>
              <a:gd fmla="val 50000" name="adj1"/>
            </a:avLst>
          </a:prstGeom>
          <a:noFill/>
          <a:ln cap="flat" cmpd="sng" w="9525">
            <a:solidFill>
              <a:schemeClr val="lt2"/>
            </a:solidFill>
            <a:prstDash val="solid"/>
            <a:round/>
            <a:headEnd len="med" w="med" type="none"/>
            <a:tailEnd len="med" w="med" type="stealth"/>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79" name="Shape 979"/>
        <p:cNvGrpSpPr/>
        <p:nvPr/>
      </p:nvGrpSpPr>
      <p:grpSpPr>
        <a:xfrm>
          <a:off x="0" y="0"/>
          <a:ext cx="0" cy="0"/>
          <a:chOff x="0" y="0"/>
          <a:chExt cx="0" cy="0"/>
        </a:xfrm>
      </p:grpSpPr>
      <p:pic>
        <p:nvPicPr>
          <p:cNvPr id="980" name="Google Shape;980;p40"/>
          <p:cNvPicPr preferRelativeResize="0"/>
          <p:nvPr/>
        </p:nvPicPr>
        <p:blipFill rotWithShape="1">
          <a:blip r:embed="rId3">
            <a:alphaModFix/>
          </a:blip>
          <a:srcRect b="9684" l="28573" r="15269" t="26139"/>
          <a:stretch/>
        </p:blipFill>
        <p:spPr>
          <a:xfrm>
            <a:off x="8063250" y="119700"/>
            <a:ext cx="833400" cy="831900"/>
          </a:xfrm>
          <a:prstGeom prst="ellipse">
            <a:avLst/>
          </a:prstGeom>
          <a:noFill/>
          <a:ln>
            <a:noFill/>
          </a:ln>
        </p:spPr>
      </p:pic>
      <p:sp>
        <p:nvSpPr>
          <p:cNvPr id="981" name="Google Shape;981;p40"/>
          <p:cNvSpPr txBox="1"/>
          <p:nvPr>
            <p:ph idx="1" type="subTitle"/>
          </p:nvPr>
        </p:nvSpPr>
        <p:spPr>
          <a:xfrm>
            <a:off x="1122450" y="51975"/>
            <a:ext cx="7096800" cy="250500"/>
          </a:xfrm>
          <a:prstGeom prst="rect">
            <a:avLst/>
          </a:prstGeom>
        </p:spPr>
        <p:txBody>
          <a:bodyPr anchorCtr="0" anchor="ctr" bIns="91425" lIns="0" spcFirstLastPara="1" rIns="91425" wrap="square" tIns="91425">
            <a:noAutofit/>
          </a:bodyPr>
          <a:lstStyle/>
          <a:p>
            <a:pPr indent="0" lvl="0" marL="0" rtl="0" algn="l">
              <a:spcBef>
                <a:spcPts val="0"/>
              </a:spcBef>
              <a:spcAft>
                <a:spcPts val="0"/>
              </a:spcAft>
              <a:buNone/>
            </a:pPr>
            <a:r>
              <a:rPr b="1" lang="en">
                <a:solidFill>
                  <a:srgbClr val="783F04"/>
                </a:solidFill>
                <a:latin typeface="Exo 2"/>
                <a:ea typeface="Exo 2"/>
                <a:cs typeface="Exo 2"/>
                <a:sym typeface="Exo 2"/>
              </a:rPr>
              <a:t>02. Phạm vi đồ án</a:t>
            </a:r>
            <a:endParaRPr b="1">
              <a:solidFill>
                <a:srgbClr val="783F04"/>
              </a:solidFill>
              <a:latin typeface="Exo 2"/>
              <a:ea typeface="Exo 2"/>
              <a:cs typeface="Exo 2"/>
              <a:sym typeface="Exo 2"/>
            </a:endParaRPr>
          </a:p>
        </p:txBody>
      </p:sp>
      <p:sp>
        <p:nvSpPr>
          <p:cNvPr id="982" name="Google Shape;982;p40"/>
          <p:cNvSpPr txBox="1"/>
          <p:nvPr/>
        </p:nvSpPr>
        <p:spPr>
          <a:xfrm>
            <a:off x="584550" y="1188763"/>
            <a:ext cx="7974900" cy="6927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1500">
                <a:solidFill>
                  <a:schemeClr val="hlink"/>
                </a:solidFill>
                <a:latin typeface="Exo 2"/>
                <a:ea typeface="Exo 2"/>
                <a:cs typeface="Exo 2"/>
                <a:sym typeface="Exo 2"/>
              </a:rPr>
              <a:t>Kiến trúc mạng neural mới được tạo ra bằng cách </a:t>
            </a:r>
            <a:r>
              <a:rPr b="1" lang="en" sz="1500">
                <a:solidFill>
                  <a:schemeClr val="hlink"/>
                </a:solidFill>
                <a:latin typeface="Exo 2"/>
                <a:ea typeface="Exo 2"/>
                <a:cs typeface="Exo 2"/>
                <a:sym typeface="Exo 2"/>
              </a:rPr>
              <a:t>thay đổi kết nối giữa các node trong cùng một khối </a:t>
            </a:r>
            <a:r>
              <a:rPr lang="en" sz="1500">
                <a:solidFill>
                  <a:schemeClr val="hlink"/>
                </a:solidFill>
                <a:latin typeface="Exo 2"/>
                <a:ea typeface="Exo 2"/>
                <a:cs typeface="Exo 2"/>
                <a:sym typeface="Exo 2"/>
              </a:rPr>
              <a:t>và </a:t>
            </a:r>
            <a:r>
              <a:rPr b="1" lang="en" sz="1500">
                <a:solidFill>
                  <a:schemeClr val="hlink"/>
                </a:solidFill>
                <a:latin typeface="Exo 2"/>
                <a:ea typeface="Exo 2"/>
                <a:cs typeface="Exo 2"/>
                <a:sym typeface="Exo 2"/>
              </a:rPr>
              <a:t>kết nối từ node đầu (node trắng) tới node cuối (node xanh lá) </a:t>
            </a:r>
            <a:r>
              <a:rPr lang="en" sz="1500">
                <a:solidFill>
                  <a:schemeClr val="hlink"/>
                </a:solidFill>
                <a:latin typeface="Exo 2"/>
                <a:ea typeface="Exo 2"/>
                <a:cs typeface="Exo 2"/>
                <a:sym typeface="Exo 2"/>
              </a:rPr>
              <a:t>của các kiến trúc mạng neural cũ. </a:t>
            </a:r>
            <a:endParaRPr sz="1500">
              <a:solidFill>
                <a:schemeClr val="hlink"/>
              </a:solidFill>
              <a:latin typeface="Exo 2"/>
              <a:ea typeface="Exo 2"/>
              <a:cs typeface="Exo 2"/>
              <a:sym typeface="Exo 2"/>
            </a:endParaRPr>
          </a:p>
        </p:txBody>
      </p:sp>
      <p:sp>
        <p:nvSpPr>
          <p:cNvPr id="983" name="Google Shape;983;p40"/>
          <p:cNvSpPr txBox="1"/>
          <p:nvPr>
            <p:ph type="title"/>
          </p:nvPr>
        </p:nvSpPr>
        <p:spPr>
          <a:xfrm>
            <a:off x="710100" y="397188"/>
            <a:ext cx="7723800" cy="58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Exo 2"/>
                <a:ea typeface="Exo 2"/>
                <a:cs typeface="Exo 2"/>
                <a:sym typeface="Exo 2"/>
              </a:rPr>
              <a:t>Đối tượng biến đổi</a:t>
            </a:r>
            <a:endParaRPr>
              <a:latin typeface="Exo 2"/>
              <a:ea typeface="Exo 2"/>
              <a:cs typeface="Exo 2"/>
              <a:sym typeface="Exo 2"/>
            </a:endParaRPr>
          </a:p>
        </p:txBody>
      </p:sp>
      <p:pic>
        <p:nvPicPr>
          <p:cNvPr id="984" name="Google Shape;984;p40"/>
          <p:cNvPicPr preferRelativeResize="0"/>
          <p:nvPr/>
        </p:nvPicPr>
        <p:blipFill rotWithShape="1">
          <a:blip r:embed="rId4">
            <a:alphaModFix/>
          </a:blip>
          <a:srcRect b="0" l="1566" r="1109" t="0"/>
          <a:stretch/>
        </p:blipFill>
        <p:spPr>
          <a:xfrm>
            <a:off x="2296388" y="2219862"/>
            <a:ext cx="4551225" cy="21747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88" name="Shape 988"/>
        <p:cNvGrpSpPr/>
        <p:nvPr/>
      </p:nvGrpSpPr>
      <p:grpSpPr>
        <a:xfrm>
          <a:off x="0" y="0"/>
          <a:ext cx="0" cy="0"/>
          <a:chOff x="0" y="0"/>
          <a:chExt cx="0" cy="0"/>
        </a:xfrm>
      </p:grpSpPr>
      <p:pic>
        <p:nvPicPr>
          <p:cNvPr id="989" name="Google Shape;989;p41"/>
          <p:cNvPicPr preferRelativeResize="0"/>
          <p:nvPr/>
        </p:nvPicPr>
        <p:blipFill rotWithShape="1">
          <a:blip r:embed="rId3">
            <a:alphaModFix/>
          </a:blip>
          <a:srcRect b="9684" l="28573" r="15269" t="26139"/>
          <a:stretch/>
        </p:blipFill>
        <p:spPr>
          <a:xfrm>
            <a:off x="8063250" y="119700"/>
            <a:ext cx="833400" cy="831900"/>
          </a:xfrm>
          <a:prstGeom prst="ellipse">
            <a:avLst/>
          </a:prstGeom>
          <a:noFill/>
          <a:ln>
            <a:noFill/>
          </a:ln>
        </p:spPr>
      </p:pic>
      <p:sp>
        <p:nvSpPr>
          <p:cNvPr id="990" name="Google Shape;990;p41"/>
          <p:cNvSpPr txBox="1"/>
          <p:nvPr>
            <p:ph idx="1" type="subTitle"/>
          </p:nvPr>
        </p:nvSpPr>
        <p:spPr>
          <a:xfrm>
            <a:off x="1122450" y="51975"/>
            <a:ext cx="7096800" cy="250500"/>
          </a:xfrm>
          <a:prstGeom prst="rect">
            <a:avLst/>
          </a:prstGeom>
        </p:spPr>
        <p:txBody>
          <a:bodyPr anchorCtr="0" anchor="ctr" bIns="91425" lIns="0" spcFirstLastPara="1" rIns="91425" wrap="square" tIns="91425">
            <a:noAutofit/>
          </a:bodyPr>
          <a:lstStyle/>
          <a:p>
            <a:pPr indent="0" lvl="0" marL="0" rtl="0" algn="l">
              <a:spcBef>
                <a:spcPts val="0"/>
              </a:spcBef>
              <a:spcAft>
                <a:spcPts val="0"/>
              </a:spcAft>
              <a:buNone/>
            </a:pPr>
            <a:r>
              <a:rPr b="1" lang="en">
                <a:solidFill>
                  <a:srgbClr val="783F04"/>
                </a:solidFill>
                <a:latin typeface="Exo 2"/>
                <a:ea typeface="Exo 2"/>
                <a:cs typeface="Exo 2"/>
                <a:sym typeface="Exo 2"/>
              </a:rPr>
              <a:t>02. Phạm vi đồ án</a:t>
            </a:r>
            <a:endParaRPr b="1">
              <a:solidFill>
                <a:srgbClr val="783F04"/>
              </a:solidFill>
              <a:latin typeface="Exo 2"/>
              <a:ea typeface="Exo 2"/>
              <a:cs typeface="Exo 2"/>
              <a:sym typeface="Exo 2"/>
            </a:endParaRPr>
          </a:p>
        </p:txBody>
      </p:sp>
      <p:sp>
        <p:nvSpPr>
          <p:cNvPr id="991" name="Google Shape;991;p41"/>
          <p:cNvSpPr txBox="1"/>
          <p:nvPr/>
        </p:nvSpPr>
        <p:spPr>
          <a:xfrm>
            <a:off x="2491050" y="2162275"/>
            <a:ext cx="4161900" cy="231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i="1" lang="en" sz="1500">
                <a:solidFill>
                  <a:schemeClr val="hlink"/>
                </a:solidFill>
                <a:latin typeface="Exo 2"/>
                <a:ea typeface="Exo 2"/>
                <a:cs typeface="Exo 2"/>
                <a:sym typeface="Exo 2"/>
              </a:rPr>
              <a:t>Bảng thể hiện liên kết tồn tại trong kiến trúc</a:t>
            </a:r>
            <a:endParaRPr i="1" sz="1500">
              <a:solidFill>
                <a:schemeClr val="hlink"/>
              </a:solidFill>
              <a:latin typeface="Exo 2"/>
              <a:ea typeface="Exo 2"/>
              <a:cs typeface="Exo 2"/>
              <a:sym typeface="Exo 2"/>
            </a:endParaRPr>
          </a:p>
        </p:txBody>
      </p:sp>
      <p:sp>
        <p:nvSpPr>
          <p:cNvPr id="992" name="Google Shape;992;p41"/>
          <p:cNvSpPr txBox="1"/>
          <p:nvPr>
            <p:ph type="title"/>
          </p:nvPr>
        </p:nvSpPr>
        <p:spPr>
          <a:xfrm>
            <a:off x="710100" y="397188"/>
            <a:ext cx="7723800" cy="58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Exo 2"/>
                <a:ea typeface="Exo 2"/>
                <a:cs typeface="Exo 2"/>
                <a:sym typeface="Exo 2"/>
              </a:rPr>
              <a:t>Không gian tìm kiếm</a:t>
            </a:r>
            <a:endParaRPr>
              <a:latin typeface="Exo 2"/>
              <a:ea typeface="Exo 2"/>
              <a:cs typeface="Exo 2"/>
              <a:sym typeface="Exo 2"/>
            </a:endParaRPr>
          </a:p>
        </p:txBody>
      </p:sp>
      <p:sp>
        <p:nvSpPr>
          <p:cNvPr id="993" name="Google Shape;993;p41"/>
          <p:cNvSpPr txBox="1"/>
          <p:nvPr/>
        </p:nvSpPr>
        <p:spPr>
          <a:xfrm>
            <a:off x="1461852" y="3976500"/>
            <a:ext cx="421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hlink"/>
                </a:solidFill>
                <a:latin typeface="Exo 2"/>
                <a:ea typeface="Exo 2"/>
                <a:cs typeface="Exo 2"/>
                <a:sym typeface="Exo 2"/>
              </a:rPr>
              <a:t>Kích t</a:t>
            </a:r>
            <a:r>
              <a:rPr lang="en">
                <a:solidFill>
                  <a:schemeClr val="hlink"/>
                </a:solidFill>
                <a:latin typeface="Exo 2"/>
                <a:ea typeface="Exo 2"/>
                <a:cs typeface="Exo 2"/>
                <a:sym typeface="Exo 2"/>
              </a:rPr>
              <a:t>hư</a:t>
            </a:r>
            <a:r>
              <a:rPr lang="en">
                <a:solidFill>
                  <a:schemeClr val="hlink"/>
                </a:solidFill>
                <a:latin typeface="Exo 2"/>
                <a:ea typeface="Exo 2"/>
                <a:cs typeface="Exo 2"/>
                <a:sym typeface="Exo 2"/>
              </a:rPr>
              <a:t>ớc không gian tìm kiếm: </a:t>
            </a:r>
            <a:r>
              <a:rPr b="1" lang="en">
                <a:solidFill>
                  <a:schemeClr val="accent2"/>
                </a:solidFill>
                <a:latin typeface="Exo 2"/>
                <a:ea typeface="Exo 2"/>
                <a:cs typeface="Exo 2"/>
                <a:sym typeface="Exo 2"/>
              </a:rPr>
              <a:t>3</a:t>
            </a:r>
            <a:r>
              <a:rPr b="1" lang="en">
                <a:solidFill>
                  <a:schemeClr val="hlink"/>
                </a:solidFill>
                <a:latin typeface="Exo 2"/>
                <a:ea typeface="Exo 2"/>
                <a:cs typeface="Exo 2"/>
                <a:sym typeface="Exo 2"/>
              </a:rPr>
              <a:t>x(</a:t>
            </a:r>
            <a:r>
              <a:rPr b="1" lang="en">
                <a:solidFill>
                  <a:schemeClr val="hlink"/>
                </a:solidFill>
                <a:latin typeface="Exo 2"/>
                <a:ea typeface="Exo 2"/>
                <a:cs typeface="Exo 2"/>
                <a:sym typeface="Exo 2"/>
              </a:rPr>
              <a:t> </a:t>
            </a:r>
            <a:r>
              <a:rPr b="1" lang="en">
                <a:solidFill>
                  <a:schemeClr val="accent1"/>
                </a:solidFill>
                <a:latin typeface="Exo 2"/>
                <a:ea typeface="Exo 2"/>
                <a:cs typeface="Exo 2"/>
                <a:sym typeface="Exo 2"/>
              </a:rPr>
              <a:t>2</a:t>
            </a:r>
            <a:r>
              <a:rPr b="1" lang="en">
                <a:solidFill>
                  <a:schemeClr val="hlink"/>
                </a:solidFill>
                <a:latin typeface="Exo 2"/>
                <a:ea typeface="Exo 2"/>
                <a:cs typeface="Exo 2"/>
                <a:sym typeface="Exo 2"/>
              </a:rPr>
              <a:t>^</a:t>
            </a:r>
            <a:r>
              <a:rPr b="1" lang="en">
                <a:solidFill>
                  <a:srgbClr val="1C4587"/>
                </a:solidFill>
                <a:latin typeface="Exo 2"/>
                <a:ea typeface="Exo 2"/>
                <a:cs typeface="Exo 2"/>
                <a:sym typeface="Exo 2"/>
              </a:rPr>
              <a:t>(6x5/2 +1</a:t>
            </a:r>
            <a:r>
              <a:rPr b="1" lang="en">
                <a:solidFill>
                  <a:schemeClr val="hlink"/>
                </a:solidFill>
                <a:latin typeface="Exo 2"/>
                <a:ea typeface="Exo 2"/>
                <a:cs typeface="Exo 2"/>
                <a:sym typeface="Exo 2"/>
              </a:rPr>
              <a:t>)</a:t>
            </a:r>
            <a:endParaRPr b="1">
              <a:solidFill>
                <a:schemeClr val="hlink"/>
              </a:solidFill>
              <a:latin typeface="Exo 2"/>
              <a:ea typeface="Exo 2"/>
              <a:cs typeface="Exo 2"/>
              <a:sym typeface="Exo 2"/>
            </a:endParaRPr>
          </a:p>
        </p:txBody>
      </p:sp>
      <p:sp>
        <p:nvSpPr>
          <p:cNvPr id="994" name="Google Shape;994;p41"/>
          <p:cNvSpPr/>
          <p:nvPr/>
        </p:nvSpPr>
        <p:spPr>
          <a:xfrm>
            <a:off x="1035838" y="4061100"/>
            <a:ext cx="426000" cy="231000"/>
          </a:xfrm>
          <a:prstGeom prst="rightArrow">
            <a:avLst>
              <a:gd fmla="val 50000" name="adj1"/>
              <a:gd fmla="val 50000" name="adj2"/>
            </a:avLst>
          </a:prstGeom>
          <a:solidFill>
            <a:srgbClr val="666666"/>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41"/>
          <p:cNvSpPr txBox="1"/>
          <p:nvPr/>
        </p:nvSpPr>
        <p:spPr>
          <a:xfrm>
            <a:off x="3138313" y="4386475"/>
            <a:ext cx="741300" cy="1848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1200">
                <a:solidFill>
                  <a:schemeClr val="accent2"/>
                </a:solidFill>
                <a:latin typeface="Exo 2 Medium"/>
                <a:ea typeface="Exo 2 Medium"/>
                <a:cs typeface="Exo 2 Medium"/>
                <a:sym typeface="Exo 2 Medium"/>
              </a:rPr>
              <a:t>3 khối</a:t>
            </a:r>
            <a:endParaRPr sz="1200">
              <a:solidFill>
                <a:schemeClr val="accent2"/>
              </a:solidFill>
              <a:latin typeface="Exo 2 Medium"/>
              <a:ea typeface="Exo 2 Medium"/>
              <a:cs typeface="Exo 2 Medium"/>
              <a:sym typeface="Exo 2 Medium"/>
            </a:endParaRPr>
          </a:p>
        </p:txBody>
      </p:sp>
      <p:sp>
        <p:nvSpPr>
          <p:cNvPr id="996" name="Google Shape;996;p41"/>
          <p:cNvSpPr txBox="1"/>
          <p:nvPr/>
        </p:nvSpPr>
        <p:spPr>
          <a:xfrm>
            <a:off x="3776938" y="4464325"/>
            <a:ext cx="3134700" cy="3693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1200">
                <a:solidFill>
                  <a:schemeClr val="accent1"/>
                </a:solidFill>
                <a:latin typeface="Exo 2 Medium"/>
                <a:ea typeface="Exo 2 Medium"/>
                <a:cs typeface="Exo 2 Medium"/>
                <a:sym typeface="Exo 2 Medium"/>
              </a:rPr>
              <a:t>2 trường hợp</a:t>
            </a:r>
            <a:endParaRPr sz="1200">
              <a:solidFill>
                <a:schemeClr val="accent1"/>
              </a:solidFill>
              <a:latin typeface="Exo 2 Medium"/>
              <a:ea typeface="Exo 2 Medium"/>
              <a:cs typeface="Exo 2 Medium"/>
              <a:sym typeface="Exo 2 Medium"/>
            </a:endParaRPr>
          </a:p>
          <a:p>
            <a:pPr indent="0" lvl="0" marL="0" rtl="0" algn="ctr">
              <a:spcBef>
                <a:spcPts val="0"/>
              </a:spcBef>
              <a:spcAft>
                <a:spcPts val="0"/>
              </a:spcAft>
              <a:buNone/>
            </a:pPr>
            <a:r>
              <a:rPr lang="en" sz="1200">
                <a:solidFill>
                  <a:schemeClr val="accent1"/>
                </a:solidFill>
                <a:latin typeface="Exo 2 Medium"/>
                <a:ea typeface="Exo 2 Medium"/>
                <a:cs typeface="Exo 2 Medium"/>
                <a:sym typeface="Exo 2 Medium"/>
              </a:rPr>
              <a:t>(có hoặc không có liên kết giữa 2 node)</a:t>
            </a:r>
            <a:endParaRPr sz="1200">
              <a:solidFill>
                <a:schemeClr val="accent1"/>
              </a:solidFill>
              <a:latin typeface="Exo 2 Medium"/>
              <a:ea typeface="Exo 2 Medium"/>
              <a:cs typeface="Exo 2 Medium"/>
              <a:sym typeface="Exo 2 Medium"/>
            </a:endParaRPr>
          </a:p>
        </p:txBody>
      </p:sp>
      <p:sp>
        <p:nvSpPr>
          <p:cNvPr id="997" name="Google Shape;997;p41"/>
          <p:cNvSpPr txBox="1"/>
          <p:nvPr/>
        </p:nvSpPr>
        <p:spPr>
          <a:xfrm>
            <a:off x="6394356" y="4193475"/>
            <a:ext cx="1944300" cy="1848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 sz="1200">
                <a:solidFill>
                  <a:srgbClr val="1C4587"/>
                </a:solidFill>
                <a:latin typeface="Exo 2 Medium"/>
                <a:ea typeface="Exo 2 Medium"/>
                <a:cs typeface="Exo 2 Medium"/>
                <a:sym typeface="Exo 2 Medium"/>
              </a:rPr>
              <a:t>16 loại liên kết mỗi khối</a:t>
            </a:r>
            <a:endParaRPr sz="1200">
              <a:solidFill>
                <a:srgbClr val="1C4587"/>
              </a:solidFill>
              <a:latin typeface="Exo 2 Medium"/>
              <a:ea typeface="Exo 2 Medium"/>
              <a:cs typeface="Exo 2 Medium"/>
              <a:sym typeface="Exo 2 Medium"/>
            </a:endParaRPr>
          </a:p>
        </p:txBody>
      </p:sp>
      <p:cxnSp>
        <p:nvCxnSpPr>
          <p:cNvPr id="998" name="Google Shape;998;p41"/>
          <p:cNvCxnSpPr>
            <a:endCxn id="997" idx="1"/>
          </p:cNvCxnSpPr>
          <p:nvPr/>
        </p:nvCxnSpPr>
        <p:spPr>
          <a:xfrm>
            <a:off x="5018856" y="4281075"/>
            <a:ext cx="1375500" cy="4800"/>
          </a:xfrm>
          <a:prstGeom prst="straightConnector1">
            <a:avLst/>
          </a:prstGeom>
          <a:noFill/>
          <a:ln cap="flat" cmpd="sng" w="19050">
            <a:solidFill>
              <a:schemeClr val="lt2"/>
            </a:solidFill>
            <a:prstDash val="solid"/>
            <a:round/>
            <a:headEnd len="med" w="med" type="none"/>
            <a:tailEnd len="med" w="med" type="none"/>
          </a:ln>
        </p:spPr>
      </p:cxnSp>
      <p:cxnSp>
        <p:nvCxnSpPr>
          <p:cNvPr id="999" name="Google Shape;999;p41"/>
          <p:cNvCxnSpPr/>
          <p:nvPr/>
        </p:nvCxnSpPr>
        <p:spPr>
          <a:xfrm>
            <a:off x="4499275" y="4260275"/>
            <a:ext cx="374100" cy="374100"/>
          </a:xfrm>
          <a:prstGeom prst="straightConnector1">
            <a:avLst/>
          </a:prstGeom>
          <a:noFill/>
          <a:ln cap="flat" cmpd="sng" w="19050">
            <a:solidFill>
              <a:schemeClr val="lt2"/>
            </a:solidFill>
            <a:prstDash val="solid"/>
            <a:round/>
            <a:headEnd len="med" w="med" type="none"/>
            <a:tailEnd len="med" w="med" type="none"/>
          </a:ln>
        </p:spPr>
      </p:cxnSp>
      <p:cxnSp>
        <p:nvCxnSpPr>
          <p:cNvPr id="1000" name="Google Shape;1000;p41"/>
          <p:cNvCxnSpPr/>
          <p:nvPr/>
        </p:nvCxnSpPr>
        <p:spPr>
          <a:xfrm flipH="1" rot="10800000">
            <a:off x="3719950" y="4249900"/>
            <a:ext cx="467700" cy="197400"/>
          </a:xfrm>
          <a:prstGeom prst="straightConnector1">
            <a:avLst/>
          </a:prstGeom>
          <a:noFill/>
          <a:ln cap="flat" cmpd="sng" w="19050">
            <a:solidFill>
              <a:schemeClr val="lt2"/>
            </a:solidFill>
            <a:prstDash val="solid"/>
            <a:round/>
            <a:headEnd len="med" w="med" type="none"/>
            <a:tailEnd len="med" w="med" type="none"/>
          </a:ln>
        </p:spPr>
      </p:cxnSp>
      <p:sp>
        <p:nvSpPr>
          <p:cNvPr id="1001" name="Google Shape;1001;p41"/>
          <p:cNvSpPr txBox="1"/>
          <p:nvPr/>
        </p:nvSpPr>
        <p:spPr>
          <a:xfrm>
            <a:off x="3943512" y="1842619"/>
            <a:ext cx="1257000" cy="2001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b="1" lang="en" sz="1300">
                <a:solidFill>
                  <a:srgbClr val="212121"/>
                </a:solidFill>
                <a:latin typeface="Exo 2"/>
                <a:ea typeface="Exo 2"/>
                <a:cs typeface="Exo 2"/>
                <a:sym typeface="Exo 2"/>
              </a:rPr>
              <a:t>Block 1</a:t>
            </a:r>
            <a:endParaRPr b="1" sz="1300">
              <a:solidFill>
                <a:srgbClr val="212121"/>
              </a:solidFill>
              <a:latin typeface="Exo 2"/>
              <a:ea typeface="Exo 2"/>
              <a:cs typeface="Exo 2"/>
              <a:sym typeface="Exo 2"/>
            </a:endParaRPr>
          </a:p>
        </p:txBody>
      </p:sp>
      <p:sp>
        <p:nvSpPr>
          <p:cNvPr id="1002" name="Google Shape;1002;p41"/>
          <p:cNvSpPr txBox="1"/>
          <p:nvPr/>
        </p:nvSpPr>
        <p:spPr>
          <a:xfrm>
            <a:off x="5974162" y="1793038"/>
            <a:ext cx="1212000" cy="2001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b="1" lang="en" sz="1300">
                <a:solidFill>
                  <a:srgbClr val="212121"/>
                </a:solidFill>
                <a:latin typeface="Exo 2"/>
                <a:ea typeface="Exo 2"/>
                <a:cs typeface="Exo 2"/>
                <a:sym typeface="Exo 2"/>
              </a:rPr>
              <a:t>Block 2</a:t>
            </a:r>
            <a:endParaRPr b="1" sz="1300">
              <a:solidFill>
                <a:srgbClr val="212121"/>
              </a:solidFill>
              <a:latin typeface="Exo 2"/>
              <a:ea typeface="Exo 2"/>
              <a:cs typeface="Exo 2"/>
              <a:sym typeface="Exo 2"/>
            </a:endParaRPr>
          </a:p>
        </p:txBody>
      </p:sp>
      <p:graphicFrame>
        <p:nvGraphicFramePr>
          <p:cNvPr id="1003" name="Google Shape;1003;p41"/>
          <p:cNvGraphicFramePr/>
          <p:nvPr/>
        </p:nvGraphicFramePr>
        <p:xfrm>
          <a:off x="1023738" y="2415675"/>
          <a:ext cx="3000000" cy="3000000"/>
        </p:xfrm>
        <a:graphic>
          <a:graphicData uri="http://schemas.openxmlformats.org/drawingml/2006/table">
            <a:tbl>
              <a:tblPr>
                <a:noFill/>
                <a:tableStyleId>{177E5AF2-DF79-484C-B0AE-3ED832904E29}</a:tableStyleId>
              </a:tblPr>
              <a:tblGrid>
                <a:gridCol w="964900"/>
                <a:gridCol w="383225"/>
                <a:gridCol w="383225"/>
                <a:gridCol w="383225"/>
                <a:gridCol w="383225"/>
                <a:gridCol w="383225"/>
                <a:gridCol w="383225"/>
                <a:gridCol w="383225"/>
                <a:gridCol w="347625"/>
                <a:gridCol w="418825"/>
                <a:gridCol w="383225"/>
                <a:gridCol w="383225"/>
                <a:gridCol w="383225"/>
                <a:gridCol w="383225"/>
                <a:gridCol w="383225"/>
                <a:gridCol w="383225"/>
                <a:gridCol w="383225"/>
              </a:tblGrid>
              <a:tr h="457200">
                <a:tc>
                  <a:txBody>
                    <a:bodyPr/>
                    <a:lstStyle/>
                    <a:p>
                      <a:pPr indent="0" lvl="0" marL="0" rtl="0" algn="ctr">
                        <a:spcBef>
                          <a:spcPts val="0"/>
                        </a:spcBef>
                        <a:spcAft>
                          <a:spcPts val="0"/>
                        </a:spcAft>
                        <a:buNone/>
                      </a:pPr>
                      <a:r>
                        <a:rPr b="1" lang="en" sz="1000">
                          <a:latin typeface="Courier New"/>
                          <a:ea typeface="Courier New"/>
                          <a:cs typeface="Courier New"/>
                          <a:sym typeface="Courier New"/>
                        </a:rPr>
                        <a:t>Node được liên kết tới</a:t>
                      </a:r>
                      <a:endParaRPr b="1" sz="1000">
                        <a:latin typeface="Courier New"/>
                        <a:ea typeface="Courier New"/>
                        <a:cs typeface="Courier New"/>
                        <a:sym typeface="Courier New"/>
                      </a:endParaRPr>
                    </a:p>
                  </a:txBody>
                  <a:tcPr marT="0" marB="0" marR="0" marL="0"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b="1" lang="en" sz="1000">
                          <a:latin typeface="Courier New"/>
                          <a:ea typeface="Courier New"/>
                          <a:cs typeface="Courier New"/>
                          <a:sym typeface="Courier New"/>
                        </a:rPr>
                        <a:t>Node</a:t>
                      </a:r>
                      <a:endParaRPr b="1" sz="1000">
                        <a:latin typeface="Courier New"/>
                        <a:ea typeface="Courier New"/>
                        <a:cs typeface="Courier New"/>
                        <a:sym typeface="Courier New"/>
                      </a:endParaRPr>
                    </a:p>
                    <a:p>
                      <a:pPr indent="0" lvl="0" marL="0" rtl="0" algn="ctr">
                        <a:spcBef>
                          <a:spcPts val="0"/>
                        </a:spcBef>
                        <a:spcAft>
                          <a:spcPts val="0"/>
                        </a:spcAft>
                        <a:buNone/>
                      </a:pPr>
                      <a:r>
                        <a:rPr b="1" lang="en" sz="1000">
                          <a:latin typeface="Courier New"/>
                          <a:ea typeface="Courier New"/>
                          <a:cs typeface="Courier New"/>
                          <a:sym typeface="Courier New"/>
                        </a:rPr>
                        <a:t>2</a:t>
                      </a:r>
                      <a:endParaRPr b="1" sz="1000">
                        <a:latin typeface="Courier New"/>
                        <a:ea typeface="Courier New"/>
                        <a:cs typeface="Courier New"/>
                        <a:sym typeface="Courier New"/>
                      </a:endParaRPr>
                    </a:p>
                  </a:txBody>
                  <a:tcPr marT="0" marB="0" marR="0" marL="0"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gridSpan="2">
                  <a:txBody>
                    <a:bodyPr/>
                    <a:lstStyle/>
                    <a:p>
                      <a:pPr indent="0" lvl="0" marL="0" rtl="0" algn="ctr">
                        <a:spcBef>
                          <a:spcPts val="0"/>
                        </a:spcBef>
                        <a:spcAft>
                          <a:spcPts val="0"/>
                        </a:spcAft>
                        <a:buNone/>
                      </a:pPr>
                      <a:r>
                        <a:rPr b="1" lang="en" sz="1000">
                          <a:latin typeface="Courier New"/>
                          <a:ea typeface="Courier New"/>
                          <a:cs typeface="Courier New"/>
                          <a:sym typeface="Courier New"/>
                        </a:rPr>
                        <a:t>Node</a:t>
                      </a:r>
                      <a:endParaRPr b="1" sz="1000">
                        <a:latin typeface="Courier New"/>
                        <a:ea typeface="Courier New"/>
                        <a:cs typeface="Courier New"/>
                        <a:sym typeface="Courier New"/>
                      </a:endParaRPr>
                    </a:p>
                    <a:p>
                      <a:pPr indent="0" lvl="0" marL="0" rtl="0" algn="ctr">
                        <a:spcBef>
                          <a:spcPts val="0"/>
                        </a:spcBef>
                        <a:spcAft>
                          <a:spcPts val="0"/>
                        </a:spcAft>
                        <a:buNone/>
                      </a:pPr>
                      <a:r>
                        <a:rPr b="1" lang="en" sz="1000">
                          <a:latin typeface="Courier New"/>
                          <a:ea typeface="Courier New"/>
                          <a:cs typeface="Courier New"/>
                          <a:sym typeface="Courier New"/>
                        </a:rPr>
                        <a:t>3</a:t>
                      </a:r>
                      <a:endParaRPr b="1" sz="1000">
                        <a:latin typeface="Courier New"/>
                        <a:ea typeface="Courier New"/>
                        <a:cs typeface="Courier New"/>
                        <a:sym typeface="Courier New"/>
                      </a:endParaRPr>
                    </a:p>
                  </a:txBody>
                  <a:tcPr marT="0" marB="0" marR="0" marL="0"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hMerge="1"/>
                <a:tc gridSpan="3">
                  <a:txBody>
                    <a:bodyPr/>
                    <a:lstStyle/>
                    <a:p>
                      <a:pPr indent="0" lvl="0" marL="0" rtl="0" algn="ctr">
                        <a:spcBef>
                          <a:spcPts val="0"/>
                        </a:spcBef>
                        <a:spcAft>
                          <a:spcPts val="0"/>
                        </a:spcAft>
                        <a:buClr>
                          <a:schemeClr val="hlink"/>
                        </a:buClr>
                        <a:buSzPts val="1100"/>
                        <a:buFont typeface="Arial"/>
                        <a:buNone/>
                      </a:pPr>
                      <a:r>
                        <a:rPr b="1" lang="en" sz="1000">
                          <a:solidFill>
                            <a:schemeClr val="hlink"/>
                          </a:solidFill>
                          <a:latin typeface="Courier New"/>
                          <a:ea typeface="Courier New"/>
                          <a:cs typeface="Courier New"/>
                          <a:sym typeface="Courier New"/>
                        </a:rPr>
                        <a:t>Node</a:t>
                      </a:r>
                      <a:endParaRPr b="1" sz="1000">
                        <a:solidFill>
                          <a:schemeClr val="hlink"/>
                        </a:solidFill>
                        <a:latin typeface="Courier New"/>
                        <a:ea typeface="Courier New"/>
                        <a:cs typeface="Courier New"/>
                        <a:sym typeface="Courier New"/>
                      </a:endParaRPr>
                    </a:p>
                    <a:p>
                      <a:pPr indent="0" lvl="0" marL="0" rtl="0" algn="ctr">
                        <a:spcBef>
                          <a:spcPts val="0"/>
                        </a:spcBef>
                        <a:spcAft>
                          <a:spcPts val="0"/>
                        </a:spcAft>
                        <a:buClr>
                          <a:schemeClr val="hlink"/>
                        </a:buClr>
                        <a:buSzPts val="1100"/>
                        <a:buFont typeface="Arial"/>
                        <a:buNone/>
                      </a:pPr>
                      <a:r>
                        <a:rPr b="1" lang="en" sz="1000">
                          <a:solidFill>
                            <a:schemeClr val="hlink"/>
                          </a:solidFill>
                          <a:latin typeface="Courier New"/>
                          <a:ea typeface="Courier New"/>
                          <a:cs typeface="Courier New"/>
                          <a:sym typeface="Courier New"/>
                        </a:rPr>
                        <a:t>4</a:t>
                      </a:r>
                      <a:endParaRPr b="1" sz="1000">
                        <a:latin typeface="Courier New"/>
                        <a:ea typeface="Courier New"/>
                        <a:cs typeface="Courier New"/>
                        <a:sym typeface="Courier New"/>
                      </a:endParaRPr>
                    </a:p>
                  </a:txBody>
                  <a:tcPr marT="0" marB="0" marR="0" marL="0"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hMerge="1"/>
                <a:tc hMerge="1"/>
                <a:tc gridSpan="4">
                  <a:txBody>
                    <a:bodyPr/>
                    <a:lstStyle/>
                    <a:p>
                      <a:pPr indent="0" lvl="0" marL="0" rtl="0" algn="ctr">
                        <a:spcBef>
                          <a:spcPts val="0"/>
                        </a:spcBef>
                        <a:spcAft>
                          <a:spcPts val="0"/>
                        </a:spcAft>
                        <a:buClr>
                          <a:schemeClr val="hlink"/>
                        </a:buClr>
                        <a:buSzPts val="1100"/>
                        <a:buFont typeface="Arial"/>
                        <a:buNone/>
                      </a:pPr>
                      <a:r>
                        <a:rPr b="1" lang="en" sz="1000">
                          <a:solidFill>
                            <a:schemeClr val="hlink"/>
                          </a:solidFill>
                          <a:latin typeface="Courier New"/>
                          <a:ea typeface="Courier New"/>
                          <a:cs typeface="Courier New"/>
                          <a:sym typeface="Courier New"/>
                        </a:rPr>
                        <a:t>Node</a:t>
                      </a:r>
                      <a:endParaRPr b="1" sz="1000">
                        <a:solidFill>
                          <a:schemeClr val="hlink"/>
                        </a:solidFill>
                        <a:latin typeface="Courier New"/>
                        <a:ea typeface="Courier New"/>
                        <a:cs typeface="Courier New"/>
                        <a:sym typeface="Courier New"/>
                      </a:endParaRPr>
                    </a:p>
                    <a:p>
                      <a:pPr indent="0" lvl="0" marL="0" rtl="0" algn="ctr">
                        <a:spcBef>
                          <a:spcPts val="0"/>
                        </a:spcBef>
                        <a:spcAft>
                          <a:spcPts val="0"/>
                        </a:spcAft>
                        <a:buClr>
                          <a:schemeClr val="hlink"/>
                        </a:buClr>
                        <a:buSzPts val="1100"/>
                        <a:buFont typeface="Arial"/>
                        <a:buNone/>
                      </a:pPr>
                      <a:r>
                        <a:rPr b="1" lang="en" sz="1000">
                          <a:solidFill>
                            <a:schemeClr val="hlink"/>
                          </a:solidFill>
                          <a:latin typeface="Courier New"/>
                          <a:ea typeface="Courier New"/>
                          <a:cs typeface="Courier New"/>
                          <a:sym typeface="Courier New"/>
                        </a:rPr>
                        <a:t>5</a:t>
                      </a:r>
                      <a:endParaRPr b="1" sz="1000">
                        <a:latin typeface="Courier New"/>
                        <a:ea typeface="Courier New"/>
                        <a:cs typeface="Courier New"/>
                        <a:sym typeface="Courier New"/>
                      </a:endParaRPr>
                    </a:p>
                  </a:txBody>
                  <a:tcPr marT="0" marB="0" marR="0" marL="0"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hMerge="1"/>
                <a:tc hMerge="1"/>
                <a:tc hMerge="1"/>
                <a:tc gridSpan="5">
                  <a:txBody>
                    <a:bodyPr/>
                    <a:lstStyle/>
                    <a:p>
                      <a:pPr indent="0" lvl="0" marL="0" rtl="0" algn="ctr">
                        <a:spcBef>
                          <a:spcPts val="0"/>
                        </a:spcBef>
                        <a:spcAft>
                          <a:spcPts val="0"/>
                        </a:spcAft>
                        <a:buClr>
                          <a:schemeClr val="hlink"/>
                        </a:buClr>
                        <a:buSzPts val="1100"/>
                        <a:buFont typeface="Arial"/>
                        <a:buNone/>
                      </a:pPr>
                      <a:r>
                        <a:rPr b="1" lang="en" sz="1000">
                          <a:solidFill>
                            <a:schemeClr val="hlink"/>
                          </a:solidFill>
                          <a:latin typeface="Courier New"/>
                          <a:ea typeface="Courier New"/>
                          <a:cs typeface="Courier New"/>
                          <a:sym typeface="Courier New"/>
                        </a:rPr>
                        <a:t>Node</a:t>
                      </a:r>
                      <a:endParaRPr b="1" sz="1000">
                        <a:solidFill>
                          <a:schemeClr val="hlink"/>
                        </a:solidFill>
                        <a:latin typeface="Courier New"/>
                        <a:ea typeface="Courier New"/>
                        <a:cs typeface="Courier New"/>
                        <a:sym typeface="Courier New"/>
                      </a:endParaRPr>
                    </a:p>
                    <a:p>
                      <a:pPr indent="0" lvl="0" marL="0" rtl="0" algn="ctr">
                        <a:spcBef>
                          <a:spcPts val="0"/>
                        </a:spcBef>
                        <a:spcAft>
                          <a:spcPts val="0"/>
                        </a:spcAft>
                        <a:buClr>
                          <a:schemeClr val="hlink"/>
                        </a:buClr>
                        <a:buSzPts val="1100"/>
                        <a:buFont typeface="Arial"/>
                        <a:buNone/>
                      </a:pPr>
                      <a:r>
                        <a:rPr b="1" lang="en" sz="1000">
                          <a:solidFill>
                            <a:schemeClr val="hlink"/>
                          </a:solidFill>
                          <a:latin typeface="Courier New"/>
                          <a:ea typeface="Courier New"/>
                          <a:cs typeface="Courier New"/>
                          <a:sym typeface="Courier New"/>
                        </a:rPr>
                        <a:t>6</a:t>
                      </a:r>
                      <a:endParaRPr b="1" sz="1000">
                        <a:latin typeface="Courier New"/>
                        <a:ea typeface="Courier New"/>
                        <a:cs typeface="Courier New"/>
                        <a:sym typeface="Courier New"/>
                      </a:endParaRPr>
                    </a:p>
                  </a:txBody>
                  <a:tcPr marT="0" marB="0" marR="0" marL="0"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hMerge="1"/>
                <a:tc hMerge="1"/>
                <a:tc hMerge="1"/>
                <a:tc hMerge="1"/>
                <a:tc>
                  <a:txBody>
                    <a:bodyPr/>
                    <a:lstStyle/>
                    <a:p>
                      <a:pPr indent="0" lvl="0" marL="0" rtl="0" algn="ctr">
                        <a:spcBef>
                          <a:spcPts val="0"/>
                        </a:spcBef>
                        <a:spcAft>
                          <a:spcPts val="0"/>
                        </a:spcAft>
                        <a:buClr>
                          <a:schemeClr val="hlink"/>
                        </a:buClr>
                        <a:buSzPts val="1100"/>
                        <a:buFont typeface="Arial"/>
                        <a:buNone/>
                      </a:pPr>
                      <a:r>
                        <a:rPr b="1" lang="en" sz="1000">
                          <a:solidFill>
                            <a:schemeClr val="hlink"/>
                          </a:solidFill>
                          <a:latin typeface="Courier New"/>
                          <a:ea typeface="Courier New"/>
                          <a:cs typeface="Courier New"/>
                          <a:sym typeface="Courier New"/>
                        </a:rPr>
                        <a:t>Node</a:t>
                      </a:r>
                      <a:endParaRPr b="1" sz="1000">
                        <a:solidFill>
                          <a:schemeClr val="hlink"/>
                        </a:solidFill>
                        <a:latin typeface="Courier New"/>
                        <a:ea typeface="Courier New"/>
                        <a:cs typeface="Courier New"/>
                        <a:sym typeface="Courier New"/>
                      </a:endParaRPr>
                    </a:p>
                    <a:p>
                      <a:pPr indent="0" lvl="0" marL="0" rtl="0" algn="ctr">
                        <a:spcBef>
                          <a:spcPts val="0"/>
                        </a:spcBef>
                        <a:spcAft>
                          <a:spcPts val="0"/>
                        </a:spcAft>
                        <a:buClr>
                          <a:schemeClr val="hlink"/>
                        </a:buClr>
                        <a:buSzPts val="1100"/>
                        <a:buFont typeface="Arial"/>
                        <a:buNone/>
                      </a:pPr>
                      <a:r>
                        <a:rPr b="1" lang="en" sz="1000">
                          <a:solidFill>
                            <a:schemeClr val="hlink"/>
                          </a:solidFill>
                          <a:latin typeface="Courier New"/>
                          <a:ea typeface="Courier New"/>
                          <a:cs typeface="Courier New"/>
                          <a:sym typeface="Courier New"/>
                        </a:rPr>
                        <a:t>G</a:t>
                      </a:r>
                      <a:endParaRPr b="1" sz="1000">
                        <a:latin typeface="Courier New"/>
                        <a:ea typeface="Courier New"/>
                        <a:cs typeface="Courier New"/>
                        <a:sym typeface="Courier New"/>
                      </a:endParaRPr>
                    </a:p>
                  </a:txBody>
                  <a:tcPr marT="0" marB="0" marR="0" marL="0"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r h="254000">
                <a:tc>
                  <a:txBody>
                    <a:bodyPr/>
                    <a:lstStyle/>
                    <a:p>
                      <a:pPr indent="0" lvl="0" marL="0" rtl="0" algn="ctr">
                        <a:spcBef>
                          <a:spcPts val="0"/>
                        </a:spcBef>
                        <a:spcAft>
                          <a:spcPts val="0"/>
                        </a:spcAft>
                        <a:buNone/>
                      </a:pPr>
                      <a:r>
                        <a:rPr b="1" lang="en" sz="1000">
                          <a:latin typeface="Courier New"/>
                          <a:ea typeface="Courier New"/>
                          <a:cs typeface="Courier New"/>
                          <a:sym typeface="Courier New"/>
                        </a:rPr>
                        <a:t>Liên kết</a:t>
                      </a:r>
                      <a:endParaRPr b="1" sz="1000">
                        <a:latin typeface="Courier New"/>
                        <a:ea typeface="Courier New"/>
                        <a:cs typeface="Courier New"/>
                        <a:sym typeface="Courier New"/>
                      </a:endParaRPr>
                    </a:p>
                  </a:txBody>
                  <a:tcPr marT="0" marB="0" marR="0" marL="0"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b="1" lang="en" sz="1000">
                          <a:latin typeface="Courier New"/>
                          <a:ea typeface="Courier New"/>
                          <a:cs typeface="Courier New"/>
                          <a:sym typeface="Courier New"/>
                        </a:rPr>
                        <a:t>c12</a:t>
                      </a:r>
                      <a:endParaRPr b="1" sz="1000">
                        <a:latin typeface="Courier New"/>
                        <a:ea typeface="Courier New"/>
                        <a:cs typeface="Courier New"/>
                        <a:sym typeface="Courier New"/>
                      </a:endParaRPr>
                    </a:p>
                  </a:txBody>
                  <a:tcPr marT="0" marB="0" marR="0" marL="0"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b="1" lang="en" sz="1000">
                          <a:latin typeface="Courier New"/>
                          <a:ea typeface="Courier New"/>
                          <a:cs typeface="Courier New"/>
                          <a:sym typeface="Courier New"/>
                        </a:rPr>
                        <a:t>c13</a:t>
                      </a:r>
                      <a:endParaRPr b="1" sz="1000">
                        <a:latin typeface="Courier New"/>
                        <a:ea typeface="Courier New"/>
                        <a:cs typeface="Courier New"/>
                        <a:sym typeface="Courier New"/>
                      </a:endParaRPr>
                    </a:p>
                  </a:txBody>
                  <a:tcPr marT="0" marB="0" marR="0" marL="0"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b="1" lang="en" sz="1000">
                          <a:latin typeface="Courier New"/>
                          <a:ea typeface="Courier New"/>
                          <a:cs typeface="Courier New"/>
                          <a:sym typeface="Courier New"/>
                        </a:rPr>
                        <a:t>c23</a:t>
                      </a:r>
                      <a:endParaRPr b="1" sz="1000">
                        <a:latin typeface="Courier New"/>
                        <a:ea typeface="Courier New"/>
                        <a:cs typeface="Courier New"/>
                        <a:sym typeface="Courier New"/>
                      </a:endParaRPr>
                    </a:p>
                  </a:txBody>
                  <a:tcPr marT="0" marB="0" marR="0" marL="0"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b="1" lang="en" sz="1000">
                          <a:latin typeface="Courier New"/>
                          <a:ea typeface="Courier New"/>
                          <a:cs typeface="Courier New"/>
                          <a:sym typeface="Courier New"/>
                        </a:rPr>
                        <a:t>c14</a:t>
                      </a:r>
                      <a:endParaRPr b="1" sz="1000">
                        <a:latin typeface="Courier New"/>
                        <a:ea typeface="Courier New"/>
                        <a:cs typeface="Courier New"/>
                        <a:sym typeface="Courier New"/>
                      </a:endParaRPr>
                    </a:p>
                  </a:txBody>
                  <a:tcPr marT="0" marB="0" marR="0" marL="0"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b="1" lang="en" sz="1000">
                          <a:latin typeface="Courier New"/>
                          <a:ea typeface="Courier New"/>
                          <a:cs typeface="Courier New"/>
                          <a:sym typeface="Courier New"/>
                        </a:rPr>
                        <a:t>c24</a:t>
                      </a:r>
                      <a:endParaRPr b="1" sz="1000">
                        <a:latin typeface="Courier New"/>
                        <a:ea typeface="Courier New"/>
                        <a:cs typeface="Courier New"/>
                        <a:sym typeface="Courier New"/>
                      </a:endParaRPr>
                    </a:p>
                  </a:txBody>
                  <a:tcPr marT="0" marB="0" marR="0" marL="0"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b="1" lang="en" sz="1000">
                          <a:latin typeface="Courier New"/>
                          <a:ea typeface="Courier New"/>
                          <a:cs typeface="Courier New"/>
                          <a:sym typeface="Courier New"/>
                        </a:rPr>
                        <a:t>c34</a:t>
                      </a:r>
                      <a:endParaRPr b="1" sz="1000">
                        <a:latin typeface="Courier New"/>
                        <a:ea typeface="Courier New"/>
                        <a:cs typeface="Courier New"/>
                        <a:sym typeface="Courier New"/>
                      </a:endParaRPr>
                    </a:p>
                  </a:txBody>
                  <a:tcPr marT="0" marB="0" marR="0" marL="0"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b="1" lang="en" sz="1000">
                          <a:latin typeface="Courier New"/>
                          <a:ea typeface="Courier New"/>
                          <a:cs typeface="Courier New"/>
                          <a:sym typeface="Courier New"/>
                        </a:rPr>
                        <a:t>c15</a:t>
                      </a:r>
                      <a:endParaRPr b="1" sz="1000">
                        <a:latin typeface="Courier New"/>
                        <a:ea typeface="Courier New"/>
                        <a:cs typeface="Courier New"/>
                        <a:sym typeface="Courier New"/>
                      </a:endParaRPr>
                    </a:p>
                  </a:txBody>
                  <a:tcPr marT="0" marB="0" marR="0" marL="0"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b="1" lang="en" sz="1000">
                          <a:latin typeface="Courier New"/>
                          <a:ea typeface="Courier New"/>
                          <a:cs typeface="Courier New"/>
                          <a:sym typeface="Courier New"/>
                        </a:rPr>
                        <a:t>c25</a:t>
                      </a:r>
                      <a:endParaRPr b="1" sz="1000">
                        <a:latin typeface="Courier New"/>
                        <a:ea typeface="Courier New"/>
                        <a:cs typeface="Courier New"/>
                        <a:sym typeface="Courier New"/>
                      </a:endParaRPr>
                    </a:p>
                  </a:txBody>
                  <a:tcPr marT="0" marB="0" marR="0" marL="0"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b="1" lang="en" sz="1000">
                          <a:latin typeface="Courier New"/>
                          <a:ea typeface="Courier New"/>
                          <a:cs typeface="Courier New"/>
                          <a:sym typeface="Courier New"/>
                        </a:rPr>
                        <a:t>c35</a:t>
                      </a:r>
                      <a:endParaRPr b="1" sz="1000">
                        <a:latin typeface="Courier New"/>
                        <a:ea typeface="Courier New"/>
                        <a:cs typeface="Courier New"/>
                        <a:sym typeface="Courier New"/>
                      </a:endParaRPr>
                    </a:p>
                  </a:txBody>
                  <a:tcPr marT="0" marB="0" marR="0" marL="0"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b="1" lang="en" sz="1000">
                          <a:latin typeface="Courier New"/>
                          <a:ea typeface="Courier New"/>
                          <a:cs typeface="Courier New"/>
                          <a:sym typeface="Courier New"/>
                        </a:rPr>
                        <a:t>c45</a:t>
                      </a:r>
                      <a:endParaRPr b="1" sz="1000">
                        <a:latin typeface="Courier New"/>
                        <a:ea typeface="Courier New"/>
                        <a:cs typeface="Courier New"/>
                        <a:sym typeface="Courier New"/>
                      </a:endParaRPr>
                    </a:p>
                  </a:txBody>
                  <a:tcPr marT="0" marB="0" marR="0" marL="0"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b="1" lang="en" sz="1000">
                          <a:latin typeface="Courier New"/>
                          <a:ea typeface="Courier New"/>
                          <a:cs typeface="Courier New"/>
                          <a:sym typeface="Courier New"/>
                        </a:rPr>
                        <a:t>c16</a:t>
                      </a:r>
                      <a:endParaRPr b="1" sz="1000">
                        <a:latin typeface="Courier New"/>
                        <a:ea typeface="Courier New"/>
                        <a:cs typeface="Courier New"/>
                        <a:sym typeface="Courier New"/>
                      </a:endParaRPr>
                    </a:p>
                  </a:txBody>
                  <a:tcPr marT="0" marB="0" marR="0" marL="0"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b="1" lang="en" sz="1000">
                          <a:latin typeface="Courier New"/>
                          <a:ea typeface="Courier New"/>
                          <a:cs typeface="Courier New"/>
                          <a:sym typeface="Courier New"/>
                        </a:rPr>
                        <a:t>c26</a:t>
                      </a:r>
                      <a:endParaRPr b="1" sz="1000">
                        <a:latin typeface="Courier New"/>
                        <a:ea typeface="Courier New"/>
                        <a:cs typeface="Courier New"/>
                        <a:sym typeface="Courier New"/>
                      </a:endParaRPr>
                    </a:p>
                  </a:txBody>
                  <a:tcPr marT="0" marB="0" marR="0" marL="0"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b="1" lang="en" sz="1000">
                          <a:latin typeface="Courier New"/>
                          <a:ea typeface="Courier New"/>
                          <a:cs typeface="Courier New"/>
                          <a:sym typeface="Courier New"/>
                        </a:rPr>
                        <a:t>c36</a:t>
                      </a:r>
                      <a:endParaRPr b="1" sz="1000">
                        <a:latin typeface="Courier New"/>
                        <a:ea typeface="Courier New"/>
                        <a:cs typeface="Courier New"/>
                        <a:sym typeface="Courier New"/>
                      </a:endParaRPr>
                    </a:p>
                  </a:txBody>
                  <a:tcPr marT="0" marB="0" marR="0" marL="0"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b="1" lang="en" sz="1000">
                          <a:latin typeface="Courier New"/>
                          <a:ea typeface="Courier New"/>
                          <a:cs typeface="Courier New"/>
                          <a:sym typeface="Courier New"/>
                        </a:rPr>
                        <a:t>c46</a:t>
                      </a:r>
                      <a:endParaRPr b="1" sz="1000">
                        <a:latin typeface="Courier New"/>
                        <a:ea typeface="Courier New"/>
                        <a:cs typeface="Courier New"/>
                        <a:sym typeface="Courier New"/>
                      </a:endParaRPr>
                    </a:p>
                  </a:txBody>
                  <a:tcPr marT="0" marB="0" marR="0" marL="0"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b="1" lang="en" sz="1000">
                          <a:latin typeface="Courier New"/>
                          <a:ea typeface="Courier New"/>
                          <a:cs typeface="Courier New"/>
                          <a:sym typeface="Courier New"/>
                        </a:rPr>
                        <a:t>c56</a:t>
                      </a:r>
                      <a:endParaRPr b="1" sz="1000">
                        <a:latin typeface="Courier New"/>
                        <a:ea typeface="Courier New"/>
                        <a:cs typeface="Courier New"/>
                        <a:sym typeface="Courier New"/>
                      </a:endParaRPr>
                    </a:p>
                  </a:txBody>
                  <a:tcPr marT="0" marB="0" marR="0" marL="0"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b="1" lang="en" sz="1000">
                          <a:latin typeface="Courier New"/>
                          <a:ea typeface="Courier New"/>
                          <a:cs typeface="Courier New"/>
                          <a:sym typeface="Courier New"/>
                        </a:rPr>
                        <a:t>cWG</a:t>
                      </a:r>
                      <a:endParaRPr b="1" sz="1000">
                        <a:latin typeface="Courier New"/>
                        <a:ea typeface="Courier New"/>
                        <a:cs typeface="Courier New"/>
                        <a:sym typeface="Courier New"/>
                      </a:endParaRPr>
                    </a:p>
                  </a:txBody>
                  <a:tcPr marT="0" marB="0" marR="0" marL="0"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r h="254000">
                <a:tc>
                  <a:txBody>
                    <a:bodyPr/>
                    <a:lstStyle/>
                    <a:p>
                      <a:pPr indent="0" lvl="0" marL="0" rtl="0" algn="ctr">
                        <a:spcBef>
                          <a:spcPts val="0"/>
                        </a:spcBef>
                        <a:spcAft>
                          <a:spcPts val="0"/>
                        </a:spcAft>
                        <a:buNone/>
                      </a:pPr>
                      <a:r>
                        <a:t/>
                      </a:r>
                      <a:endParaRPr b="1" sz="1000">
                        <a:solidFill>
                          <a:schemeClr val="accent1"/>
                        </a:solidFill>
                        <a:latin typeface="Courier New"/>
                        <a:ea typeface="Courier New"/>
                        <a:cs typeface="Courier New"/>
                        <a:sym typeface="Courier New"/>
                      </a:endParaRPr>
                    </a:p>
                  </a:txBody>
                  <a:tcPr marT="0" marB="0" marR="0" marL="0" anchor="ctr">
                    <a:lnL cap="flat" cmpd="sng" w="9525">
                      <a:solidFill>
                        <a:srgbClr val="434343">
                          <a:alpha val="0"/>
                        </a:srgbClr>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alpha val="0"/>
                        </a:srgbClr>
                      </a:solidFill>
                      <a:prstDash val="solid"/>
                      <a:round/>
                      <a:headEnd len="sm" w="sm" type="none"/>
                      <a:tailEnd len="sm" w="sm" type="none"/>
                    </a:lnB>
                  </a:tcPr>
                </a:tc>
                <a:tc>
                  <a:txBody>
                    <a:bodyPr/>
                    <a:lstStyle/>
                    <a:p>
                      <a:pPr indent="0" lvl="0" marL="0" rtl="0" algn="ctr">
                        <a:spcBef>
                          <a:spcPts val="0"/>
                        </a:spcBef>
                        <a:spcAft>
                          <a:spcPts val="0"/>
                        </a:spcAft>
                        <a:buNone/>
                      </a:pPr>
                      <a:r>
                        <a:rPr b="1" lang="en" sz="1000">
                          <a:solidFill>
                            <a:schemeClr val="accent1"/>
                          </a:solidFill>
                          <a:latin typeface="Courier New"/>
                          <a:ea typeface="Courier New"/>
                          <a:cs typeface="Courier New"/>
                          <a:sym typeface="Courier New"/>
                        </a:rPr>
                        <a:t>0</a:t>
                      </a:r>
                      <a:endParaRPr b="1" sz="1000">
                        <a:solidFill>
                          <a:schemeClr val="accent1"/>
                        </a:solidFill>
                        <a:latin typeface="Courier New"/>
                        <a:ea typeface="Courier New"/>
                        <a:cs typeface="Courier New"/>
                        <a:sym typeface="Courier New"/>
                      </a:endParaRPr>
                    </a:p>
                  </a:txBody>
                  <a:tcPr marT="0" marB="0" marR="0" marL="0"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b="1" lang="en" sz="1000">
                          <a:solidFill>
                            <a:schemeClr val="accent1"/>
                          </a:solidFill>
                          <a:latin typeface="Courier New"/>
                          <a:ea typeface="Courier New"/>
                          <a:cs typeface="Courier New"/>
                          <a:sym typeface="Courier New"/>
                        </a:rPr>
                        <a:t>0</a:t>
                      </a:r>
                      <a:endParaRPr b="1" sz="1000">
                        <a:solidFill>
                          <a:schemeClr val="accent1"/>
                        </a:solidFill>
                        <a:latin typeface="Courier New"/>
                        <a:ea typeface="Courier New"/>
                        <a:cs typeface="Courier New"/>
                        <a:sym typeface="Courier New"/>
                      </a:endParaRPr>
                    </a:p>
                  </a:txBody>
                  <a:tcPr marT="0" marB="0" marR="0" marL="0"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b="1" lang="en" sz="1000">
                          <a:solidFill>
                            <a:schemeClr val="accent1"/>
                          </a:solidFill>
                          <a:latin typeface="Courier New"/>
                          <a:ea typeface="Courier New"/>
                          <a:cs typeface="Courier New"/>
                          <a:sym typeface="Courier New"/>
                        </a:rPr>
                        <a:t>1</a:t>
                      </a:r>
                      <a:endParaRPr b="1" sz="1000">
                        <a:solidFill>
                          <a:schemeClr val="accent1"/>
                        </a:solidFill>
                        <a:latin typeface="Courier New"/>
                        <a:ea typeface="Courier New"/>
                        <a:cs typeface="Courier New"/>
                        <a:sym typeface="Courier New"/>
                      </a:endParaRPr>
                    </a:p>
                  </a:txBody>
                  <a:tcPr marT="0" marB="0" marR="0" marL="0"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b="1" lang="en" sz="1000">
                          <a:solidFill>
                            <a:schemeClr val="accent1"/>
                          </a:solidFill>
                          <a:latin typeface="Courier New"/>
                          <a:ea typeface="Courier New"/>
                          <a:cs typeface="Courier New"/>
                          <a:sym typeface="Courier New"/>
                        </a:rPr>
                        <a:t>0</a:t>
                      </a:r>
                      <a:endParaRPr b="1" sz="1000">
                        <a:solidFill>
                          <a:schemeClr val="accent1"/>
                        </a:solidFill>
                        <a:latin typeface="Courier New"/>
                        <a:ea typeface="Courier New"/>
                        <a:cs typeface="Courier New"/>
                        <a:sym typeface="Courier New"/>
                      </a:endParaRPr>
                    </a:p>
                  </a:txBody>
                  <a:tcPr marT="0" marB="0" marR="0" marL="0"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b="1" lang="en" sz="1000">
                          <a:solidFill>
                            <a:schemeClr val="accent1"/>
                          </a:solidFill>
                          <a:latin typeface="Courier New"/>
                          <a:ea typeface="Courier New"/>
                          <a:cs typeface="Courier New"/>
                          <a:sym typeface="Courier New"/>
                        </a:rPr>
                        <a:t>0</a:t>
                      </a:r>
                      <a:endParaRPr b="1" sz="1000">
                        <a:solidFill>
                          <a:schemeClr val="accent1"/>
                        </a:solidFill>
                        <a:latin typeface="Courier New"/>
                        <a:ea typeface="Courier New"/>
                        <a:cs typeface="Courier New"/>
                        <a:sym typeface="Courier New"/>
                      </a:endParaRPr>
                    </a:p>
                  </a:txBody>
                  <a:tcPr marT="0" marB="0" marR="0" marL="0"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b="1" lang="en" sz="1000">
                          <a:solidFill>
                            <a:schemeClr val="accent1"/>
                          </a:solidFill>
                          <a:latin typeface="Courier New"/>
                          <a:ea typeface="Courier New"/>
                          <a:cs typeface="Courier New"/>
                          <a:sym typeface="Courier New"/>
                        </a:rPr>
                        <a:t>0</a:t>
                      </a:r>
                      <a:endParaRPr b="1" sz="1000">
                        <a:solidFill>
                          <a:schemeClr val="accent1"/>
                        </a:solidFill>
                        <a:latin typeface="Courier New"/>
                        <a:ea typeface="Courier New"/>
                        <a:cs typeface="Courier New"/>
                        <a:sym typeface="Courier New"/>
                      </a:endParaRPr>
                    </a:p>
                  </a:txBody>
                  <a:tcPr marT="0" marB="0" marR="0" marL="0"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b="1" lang="en" sz="1000">
                          <a:solidFill>
                            <a:schemeClr val="accent1"/>
                          </a:solidFill>
                          <a:latin typeface="Courier New"/>
                          <a:ea typeface="Courier New"/>
                          <a:cs typeface="Courier New"/>
                          <a:sym typeface="Courier New"/>
                        </a:rPr>
                        <a:t>0</a:t>
                      </a:r>
                      <a:endParaRPr b="1" sz="1000">
                        <a:solidFill>
                          <a:schemeClr val="accent1"/>
                        </a:solidFill>
                        <a:latin typeface="Courier New"/>
                        <a:ea typeface="Courier New"/>
                        <a:cs typeface="Courier New"/>
                        <a:sym typeface="Courier New"/>
                      </a:endParaRPr>
                    </a:p>
                  </a:txBody>
                  <a:tcPr marT="0" marB="0" marR="0" marL="0"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b="1" lang="en" sz="1000">
                          <a:solidFill>
                            <a:schemeClr val="accent1"/>
                          </a:solidFill>
                          <a:latin typeface="Courier New"/>
                          <a:ea typeface="Courier New"/>
                          <a:cs typeface="Courier New"/>
                          <a:sym typeface="Courier New"/>
                        </a:rPr>
                        <a:t>0</a:t>
                      </a:r>
                      <a:endParaRPr b="1" sz="1000">
                        <a:solidFill>
                          <a:schemeClr val="accent1"/>
                        </a:solidFill>
                        <a:latin typeface="Courier New"/>
                        <a:ea typeface="Courier New"/>
                        <a:cs typeface="Courier New"/>
                        <a:sym typeface="Courier New"/>
                      </a:endParaRPr>
                    </a:p>
                  </a:txBody>
                  <a:tcPr marT="0" marB="0" marR="0" marL="0"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b="1" lang="en" sz="1000">
                          <a:solidFill>
                            <a:schemeClr val="accent1"/>
                          </a:solidFill>
                          <a:latin typeface="Courier New"/>
                          <a:ea typeface="Courier New"/>
                          <a:cs typeface="Courier New"/>
                          <a:sym typeface="Courier New"/>
                        </a:rPr>
                        <a:t>1</a:t>
                      </a:r>
                      <a:endParaRPr b="1" sz="1000">
                        <a:solidFill>
                          <a:schemeClr val="accent1"/>
                        </a:solidFill>
                        <a:latin typeface="Courier New"/>
                        <a:ea typeface="Courier New"/>
                        <a:cs typeface="Courier New"/>
                        <a:sym typeface="Courier New"/>
                      </a:endParaRPr>
                    </a:p>
                  </a:txBody>
                  <a:tcPr marT="0" marB="0" marR="0" marL="0"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b="1" lang="en" sz="1000">
                          <a:solidFill>
                            <a:schemeClr val="accent1"/>
                          </a:solidFill>
                          <a:latin typeface="Courier New"/>
                          <a:ea typeface="Courier New"/>
                          <a:cs typeface="Courier New"/>
                          <a:sym typeface="Courier New"/>
                        </a:rPr>
                        <a:t>0</a:t>
                      </a:r>
                      <a:endParaRPr b="1" sz="1000">
                        <a:solidFill>
                          <a:schemeClr val="accent1"/>
                        </a:solidFill>
                        <a:latin typeface="Courier New"/>
                        <a:ea typeface="Courier New"/>
                        <a:cs typeface="Courier New"/>
                        <a:sym typeface="Courier New"/>
                      </a:endParaRPr>
                    </a:p>
                  </a:txBody>
                  <a:tcPr marT="0" marB="0" marR="0" marL="0"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b="1" lang="en" sz="1000">
                          <a:solidFill>
                            <a:schemeClr val="accent1"/>
                          </a:solidFill>
                          <a:latin typeface="Courier New"/>
                          <a:ea typeface="Courier New"/>
                          <a:cs typeface="Courier New"/>
                          <a:sym typeface="Courier New"/>
                        </a:rPr>
                        <a:t>0</a:t>
                      </a:r>
                      <a:endParaRPr b="1" sz="1000">
                        <a:solidFill>
                          <a:schemeClr val="accent1"/>
                        </a:solidFill>
                        <a:latin typeface="Courier New"/>
                        <a:ea typeface="Courier New"/>
                        <a:cs typeface="Courier New"/>
                        <a:sym typeface="Courier New"/>
                      </a:endParaRPr>
                    </a:p>
                  </a:txBody>
                  <a:tcPr marT="0" marB="0" marR="0" marL="0"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b="1" lang="en" sz="1000">
                          <a:solidFill>
                            <a:schemeClr val="accent1"/>
                          </a:solidFill>
                          <a:latin typeface="Courier New"/>
                          <a:ea typeface="Courier New"/>
                          <a:cs typeface="Courier New"/>
                          <a:sym typeface="Courier New"/>
                        </a:rPr>
                        <a:t>0</a:t>
                      </a:r>
                      <a:endParaRPr b="1" sz="1000">
                        <a:solidFill>
                          <a:schemeClr val="accent1"/>
                        </a:solidFill>
                        <a:latin typeface="Courier New"/>
                        <a:ea typeface="Courier New"/>
                        <a:cs typeface="Courier New"/>
                        <a:sym typeface="Courier New"/>
                      </a:endParaRPr>
                    </a:p>
                  </a:txBody>
                  <a:tcPr marT="0" marB="0" marR="0" marL="0"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b="1" lang="en" sz="1000">
                          <a:solidFill>
                            <a:schemeClr val="accent1"/>
                          </a:solidFill>
                          <a:latin typeface="Courier New"/>
                          <a:ea typeface="Courier New"/>
                          <a:cs typeface="Courier New"/>
                          <a:sym typeface="Courier New"/>
                        </a:rPr>
                        <a:t>1</a:t>
                      </a:r>
                      <a:endParaRPr b="1" sz="1000">
                        <a:solidFill>
                          <a:schemeClr val="accent1"/>
                        </a:solidFill>
                        <a:latin typeface="Courier New"/>
                        <a:ea typeface="Courier New"/>
                        <a:cs typeface="Courier New"/>
                        <a:sym typeface="Courier New"/>
                      </a:endParaRPr>
                    </a:p>
                  </a:txBody>
                  <a:tcPr marT="0" marB="0" marR="0" marL="0"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b="1" lang="en" sz="1000">
                          <a:solidFill>
                            <a:schemeClr val="accent1"/>
                          </a:solidFill>
                          <a:latin typeface="Courier New"/>
                          <a:ea typeface="Courier New"/>
                          <a:cs typeface="Courier New"/>
                          <a:sym typeface="Courier New"/>
                        </a:rPr>
                        <a:t>0</a:t>
                      </a:r>
                      <a:endParaRPr b="1" sz="1000">
                        <a:solidFill>
                          <a:schemeClr val="accent1"/>
                        </a:solidFill>
                        <a:latin typeface="Courier New"/>
                        <a:ea typeface="Courier New"/>
                        <a:cs typeface="Courier New"/>
                        <a:sym typeface="Courier New"/>
                      </a:endParaRPr>
                    </a:p>
                  </a:txBody>
                  <a:tcPr marT="0" marB="0" marR="0" marL="0"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b="1" lang="en" sz="1000">
                          <a:solidFill>
                            <a:schemeClr val="accent1"/>
                          </a:solidFill>
                          <a:latin typeface="Courier New"/>
                          <a:ea typeface="Courier New"/>
                          <a:cs typeface="Courier New"/>
                          <a:sym typeface="Courier New"/>
                        </a:rPr>
                        <a:t>1</a:t>
                      </a:r>
                      <a:endParaRPr b="1" sz="1000">
                        <a:solidFill>
                          <a:schemeClr val="accent1"/>
                        </a:solidFill>
                        <a:latin typeface="Courier New"/>
                        <a:ea typeface="Courier New"/>
                        <a:cs typeface="Courier New"/>
                        <a:sym typeface="Courier New"/>
                      </a:endParaRPr>
                    </a:p>
                  </a:txBody>
                  <a:tcPr marT="0" marB="0" marR="0" marL="0"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b="1" lang="en" sz="1000">
                          <a:solidFill>
                            <a:schemeClr val="accent1"/>
                          </a:solidFill>
                          <a:latin typeface="Courier New"/>
                          <a:ea typeface="Courier New"/>
                          <a:cs typeface="Courier New"/>
                          <a:sym typeface="Courier New"/>
                        </a:rPr>
                        <a:t>0</a:t>
                      </a:r>
                      <a:endParaRPr b="1" sz="1000">
                        <a:solidFill>
                          <a:schemeClr val="accent1"/>
                        </a:solidFill>
                        <a:latin typeface="Courier New"/>
                        <a:ea typeface="Courier New"/>
                        <a:cs typeface="Courier New"/>
                        <a:sym typeface="Courier New"/>
                      </a:endParaRPr>
                    </a:p>
                  </a:txBody>
                  <a:tcPr marT="0" marB="0" marR="0" marL="0"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r h="254000">
                <a:tc>
                  <a:txBody>
                    <a:bodyPr/>
                    <a:lstStyle/>
                    <a:p>
                      <a:pPr indent="0" lvl="0" marL="0" rtl="0" algn="ctr">
                        <a:spcBef>
                          <a:spcPts val="0"/>
                        </a:spcBef>
                        <a:spcAft>
                          <a:spcPts val="0"/>
                        </a:spcAft>
                        <a:buNone/>
                      </a:pPr>
                      <a:r>
                        <a:t/>
                      </a:r>
                      <a:endParaRPr b="1" sz="1000">
                        <a:solidFill>
                          <a:schemeClr val="accent2"/>
                        </a:solidFill>
                        <a:latin typeface="Courier New"/>
                        <a:ea typeface="Courier New"/>
                        <a:cs typeface="Courier New"/>
                        <a:sym typeface="Courier New"/>
                      </a:endParaRPr>
                    </a:p>
                  </a:txBody>
                  <a:tcPr marT="0" marB="0" marR="0" marL="0" anchor="ctr">
                    <a:lnL cap="flat" cmpd="sng" w="9525">
                      <a:solidFill>
                        <a:srgbClr val="434343">
                          <a:alpha val="0"/>
                        </a:srgbClr>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alpha val="0"/>
                        </a:srgbClr>
                      </a:solidFill>
                      <a:prstDash val="solid"/>
                      <a:round/>
                      <a:headEnd len="sm" w="sm" type="none"/>
                      <a:tailEnd len="sm" w="sm" type="none"/>
                    </a:lnT>
                    <a:lnB cap="flat" cmpd="sng" w="9525">
                      <a:solidFill>
                        <a:srgbClr val="434343">
                          <a:alpha val="0"/>
                        </a:srgbClr>
                      </a:solidFill>
                      <a:prstDash val="solid"/>
                      <a:round/>
                      <a:headEnd len="sm" w="sm" type="none"/>
                      <a:tailEnd len="sm" w="sm" type="none"/>
                    </a:lnB>
                  </a:tcPr>
                </a:tc>
                <a:tc>
                  <a:txBody>
                    <a:bodyPr/>
                    <a:lstStyle/>
                    <a:p>
                      <a:pPr indent="0" lvl="0" marL="0" rtl="0" algn="ctr">
                        <a:spcBef>
                          <a:spcPts val="0"/>
                        </a:spcBef>
                        <a:spcAft>
                          <a:spcPts val="0"/>
                        </a:spcAft>
                        <a:buNone/>
                      </a:pPr>
                      <a:r>
                        <a:rPr b="1" lang="en" sz="1000">
                          <a:solidFill>
                            <a:schemeClr val="accent2"/>
                          </a:solidFill>
                          <a:latin typeface="Courier New"/>
                          <a:ea typeface="Courier New"/>
                          <a:cs typeface="Courier New"/>
                          <a:sym typeface="Courier New"/>
                        </a:rPr>
                        <a:t>0</a:t>
                      </a:r>
                      <a:endParaRPr b="1" sz="1000">
                        <a:solidFill>
                          <a:schemeClr val="accent2"/>
                        </a:solidFill>
                        <a:latin typeface="Courier New"/>
                        <a:ea typeface="Courier New"/>
                        <a:cs typeface="Courier New"/>
                        <a:sym typeface="Courier New"/>
                      </a:endParaRPr>
                    </a:p>
                  </a:txBody>
                  <a:tcPr marT="0" marB="0" marR="0" marL="0"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b="1" lang="en" sz="1000">
                          <a:solidFill>
                            <a:schemeClr val="accent2"/>
                          </a:solidFill>
                          <a:latin typeface="Courier New"/>
                          <a:ea typeface="Courier New"/>
                          <a:cs typeface="Courier New"/>
                          <a:sym typeface="Courier New"/>
                        </a:rPr>
                        <a:t>0</a:t>
                      </a:r>
                      <a:endParaRPr b="1" sz="1000">
                        <a:solidFill>
                          <a:schemeClr val="accent2"/>
                        </a:solidFill>
                        <a:latin typeface="Courier New"/>
                        <a:ea typeface="Courier New"/>
                        <a:cs typeface="Courier New"/>
                        <a:sym typeface="Courier New"/>
                      </a:endParaRPr>
                    </a:p>
                  </a:txBody>
                  <a:tcPr marT="0" marB="0" marR="0" marL="0"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b="1" lang="en" sz="1000">
                          <a:solidFill>
                            <a:schemeClr val="accent2"/>
                          </a:solidFill>
                          <a:latin typeface="Courier New"/>
                          <a:ea typeface="Courier New"/>
                          <a:cs typeface="Courier New"/>
                          <a:sym typeface="Courier New"/>
                        </a:rPr>
                        <a:t>0</a:t>
                      </a:r>
                      <a:endParaRPr b="1" sz="1000">
                        <a:solidFill>
                          <a:schemeClr val="accent2"/>
                        </a:solidFill>
                        <a:latin typeface="Courier New"/>
                        <a:ea typeface="Courier New"/>
                        <a:cs typeface="Courier New"/>
                        <a:sym typeface="Courier New"/>
                      </a:endParaRPr>
                    </a:p>
                  </a:txBody>
                  <a:tcPr marT="0" marB="0" marR="0" marL="0"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b="1" lang="en" sz="1000">
                          <a:solidFill>
                            <a:schemeClr val="accent2"/>
                          </a:solidFill>
                          <a:latin typeface="Courier New"/>
                          <a:ea typeface="Courier New"/>
                          <a:cs typeface="Courier New"/>
                          <a:sym typeface="Courier New"/>
                        </a:rPr>
                        <a:t>0</a:t>
                      </a:r>
                      <a:endParaRPr b="1" sz="1000">
                        <a:solidFill>
                          <a:schemeClr val="accent2"/>
                        </a:solidFill>
                        <a:latin typeface="Courier New"/>
                        <a:ea typeface="Courier New"/>
                        <a:cs typeface="Courier New"/>
                        <a:sym typeface="Courier New"/>
                      </a:endParaRPr>
                    </a:p>
                  </a:txBody>
                  <a:tcPr marT="0" marB="0" marR="0" marL="0"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b="1" lang="en" sz="1000">
                          <a:solidFill>
                            <a:schemeClr val="accent2"/>
                          </a:solidFill>
                          <a:latin typeface="Courier New"/>
                          <a:ea typeface="Courier New"/>
                          <a:cs typeface="Courier New"/>
                          <a:sym typeface="Courier New"/>
                        </a:rPr>
                        <a:t>0</a:t>
                      </a:r>
                      <a:endParaRPr b="1" sz="1000">
                        <a:solidFill>
                          <a:schemeClr val="accent2"/>
                        </a:solidFill>
                        <a:latin typeface="Courier New"/>
                        <a:ea typeface="Courier New"/>
                        <a:cs typeface="Courier New"/>
                        <a:sym typeface="Courier New"/>
                      </a:endParaRPr>
                    </a:p>
                  </a:txBody>
                  <a:tcPr marT="0" marB="0" marR="0" marL="0"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b="1" lang="en" sz="1000">
                          <a:solidFill>
                            <a:schemeClr val="accent2"/>
                          </a:solidFill>
                          <a:latin typeface="Courier New"/>
                          <a:ea typeface="Courier New"/>
                          <a:cs typeface="Courier New"/>
                          <a:sym typeface="Courier New"/>
                        </a:rPr>
                        <a:t>0</a:t>
                      </a:r>
                      <a:endParaRPr b="1" sz="1000">
                        <a:solidFill>
                          <a:schemeClr val="accent2"/>
                        </a:solidFill>
                        <a:latin typeface="Courier New"/>
                        <a:ea typeface="Courier New"/>
                        <a:cs typeface="Courier New"/>
                        <a:sym typeface="Courier New"/>
                      </a:endParaRPr>
                    </a:p>
                  </a:txBody>
                  <a:tcPr marT="0" marB="0" marR="0" marL="0"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b="1" lang="en" sz="1000">
                          <a:solidFill>
                            <a:schemeClr val="accent2"/>
                          </a:solidFill>
                          <a:latin typeface="Courier New"/>
                          <a:ea typeface="Courier New"/>
                          <a:cs typeface="Courier New"/>
                          <a:sym typeface="Courier New"/>
                        </a:rPr>
                        <a:t>0</a:t>
                      </a:r>
                      <a:endParaRPr b="1" sz="1000">
                        <a:solidFill>
                          <a:schemeClr val="accent2"/>
                        </a:solidFill>
                        <a:latin typeface="Courier New"/>
                        <a:ea typeface="Courier New"/>
                        <a:cs typeface="Courier New"/>
                        <a:sym typeface="Courier New"/>
                      </a:endParaRPr>
                    </a:p>
                  </a:txBody>
                  <a:tcPr marT="0" marB="0" marR="0" marL="0"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b="1" lang="en" sz="1000">
                          <a:solidFill>
                            <a:schemeClr val="accent2"/>
                          </a:solidFill>
                          <a:latin typeface="Courier New"/>
                          <a:ea typeface="Courier New"/>
                          <a:cs typeface="Courier New"/>
                          <a:sym typeface="Courier New"/>
                        </a:rPr>
                        <a:t>1</a:t>
                      </a:r>
                      <a:endParaRPr b="1" sz="1000">
                        <a:solidFill>
                          <a:schemeClr val="accent2"/>
                        </a:solidFill>
                        <a:latin typeface="Courier New"/>
                        <a:ea typeface="Courier New"/>
                        <a:cs typeface="Courier New"/>
                        <a:sym typeface="Courier New"/>
                      </a:endParaRPr>
                    </a:p>
                  </a:txBody>
                  <a:tcPr marT="0" marB="0" marR="0" marL="0"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b="1" lang="en" sz="1000">
                          <a:solidFill>
                            <a:schemeClr val="accent2"/>
                          </a:solidFill>
                          <a:latin typeface="Courier New"/>
                          <a:ea typeface="Courier New"/>
                          <a:cs typeface="Courier New"/>
                          <a:sym typeface="Courier New"/>
                        </a:rPr>
                        <a:t>0</a:t>
                      </a:r>
                      <a:endParaRPr b="1" sz="1000">
                        <a:solidFill>
                          <a:schemeClr val="accent2"/>
                        </a:solidFill>
                        <a:latin typeface="Courier New"/>
                        <a:ea typeface="Courier New"/>
                        <a:cs typeface="Courier New"/>
                        <a:sym typeface="Courier New"/>
                      </a:endParaRPr>
                    </a:p>
                  </a:txBody>
                  <a:tcPr marT="0" marB="0" marR="0" marL="0"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b="1" lang="en" sz="1000">
                          <a:solidFill>
                            <a:schemeClr val="accent2"/>
                          </a:solidFill>
                          <a:latin typeface="Courier New"/>
                          <a:ea typeface="Courier New"/>
                          <a:cs typeface="Courier New"/>
                          <a:sym typeface="Courier New"/>
                        </a:rPr>
                        <a:t>1</a:t>
                      </a:r>
                      <a:endParaRPr b="1" sz="1000">
                        <a:solidFill>
                          <a:schemeClr val="accent2"/>
                        </a:solidFill>
                        <a:latin typeface="Courier New"/>
                        <a:ea typeface="Courier New"/>
                        <a:cs typeface="Courier New"/>
                        <a:sym typeface="Courier New"/>
                      </a:endParaRPr>
                    </a:p>
                  </a:txBody>
                  <a:tcPr marT="0" marB="0" marR="0" marL="0"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b="1" lang="en" sz="1000">
                          <a:solidFill>
                            <a:schemeClr val="accent2"/>
                          </a:solidFill>
                          <a:latin typeface="Courier New"/>
                          <a:ea typeface="Courier New"/>
                          <a:cs typeface="Courier New"/>
                          <a:sym typeface="Courier New"/>
                        </a:rPr>
                        <a:t>1</a:t>
                      </a:r>
                      <a:endParaRPr b="1" sz="1000">
                        <a:solidFill>
                          <a:schemeClr val="accent2"/>
                        </a:solidFill>
                        <a:latin typeface="Courier New"/>
                        <a:ea typeface="Courier New"/>
                        <a:cs typeface="Courier New"/>
                        <a:sym typeface="Courier New"/>
                      </a:endParaRPr>
                    </a:p>
                  </a:txBody>
                  <a:tcPr marT="0" marB="0" marR="0" marL="0"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b="1" lang="en" sz="1000">
                          <a:solidFill>
                            <a:schemeClr val="accent2"/>
                          </a:solidFill>
                          <a:latin typeface="Courier New"/>
                          <a:ea typeface="Courier New"/>
                          <a:cs typeface="Courier New"/>
                          <a:sym typeface="Courier New"/>
                        </a:rPr>
                        <a:t>0</a:t>
                      </a:r>
                      <a:endParaRPr b="1" sz="1000">
                        <a:solidFill>
                          <a:schemeClr val="accent2"/>
                        </a:solidFill>
                        <a:latin typeface="Courier New"/>
                        <a:ea typeface="Courier New"/>
                        <a:cs typeface="Courier New"/>
                        <a:sym typeface="Courier New"/>
                      </a:endParaRPr>
                    </a:p>
                  </a:txBody>
                  <a:tcPr marT="0" marB="0" marR="0" marL="0"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b="1" lang="en" sz="1000">
                          <a:solidFill>
                            <a:schemeClr val="accent2"/>
                          </a:solidFill>
                          <a:latin typeface="Courier New"/>
                          <a:ea typeface="Courier New"/>
                          <a:cs typeface="Courier New"/>
                          <a:sym typeface="Courier New"/>
                        </a:rPr>
                        <a:t>1</a:t>
                      </a:r>
                      <a:endParaRPr b="1" sz="1000">
                        <a:solidFill>
                          <a:schemeClr val="accent2"/>
                        </a:solidFill>
                        <a:latin typeface="Courier New"/>
                        <a:ea typeface="Courier New"/>
                        <a:cs typeface="Courier New"/>
                        <a:sym typeface="Courier New"/>
                      </a:endParaRPr>
                    </a:p>
                  </a:txBody>
                  <a:tcPr marT="0" marB="0" marR="0" marL="0"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b="1" lang="en" sz="1000">
                          <a:solidFill>
                            <a:schemeClr val="accent2"/>
                          </a:solidFill>
                          <a:latin typeface="Courier New"/>
                          <a:ea typeface="Courier New"/>
                          <a:cs typeface="Courier New"/>
                          <a:sym typeface="Courier New"/>
                        </a:rPr>
                        <a:t>0</a:t>
                      </a:r>
                      <a:endParaRPr b="1" sz="1000">
                        <a:solidFill>
                          <a:schemeClr val="accent2"/>
                        </a:solidFill>
                        <a:latin typeface="Courier New"/>
                        <a:ea typeface="Courier New"/>
                        <a:cs typeface="Courier New"/>
                        <a:sym typeface="Courier New"/>
                      </a:endParaRPr>
                    </a:p>
                  </a:txBody>
                  <a:tcPr marT="0" marB="0" marR="0" marL="0"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b="1" lang="en" sz="1000">
                          <a:solidFill>
                            <a:schemeClr val="accent2"/>
                          </a:solidFill>
                          <a:latin typeface="Courier New"/>
                          <a:ea typeface="Courier New"/>
                          <a:cs typeface="Courier New"/>
                          <a:sym typeface="Courier New"/>
                        </a:rPr>
                        <a:t>1</a:t>
                      </a:r>
                      <a:endParaRPr b="1" sz="1000">
                        <a:solidFill>
                          <a:schemeClr val="accent2"/>
                        </a:solidFill>
                        <a:latin typeface="Courier New"/>
                        <a:ea typeface="Courier New"/>
                        <a:cs typeface="Courier New"/>
                        <a:sym typeface="Courier New"/>
                      </a:endParaRPr>
                    </a:p>
                  </a:txBody>
                  <a:tcPr marT="0" marB="0" marR="0" marL="0"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b="1" lang="en" sz="1000">
                          <a:solidFill>
                            <a:schemeClr val="accent2"/>
                          </a:solidFill>
                          <a:latin typeface="Courier New"/>
                          <a:ea typeface="Courier New"/>
                          <a:cs typeface="Courier New"/>
                          <a:sym typeface="Courier New"/>
                        </a:rPr>
                        <a:t>0</a:t>
                      </a:r>
                      <a:endParaRPr b="1" sz="1000">
                        <a:solidFill>
                          <a:schemeClr val="accent2"/>
                        </a:solidFill>
                        <a:latin typeface="Courier New"/>
                        <a:ea typeface="Courier New"/>
                        <a:cs typeface="Courier New"/>
                        <a:sym typeface="Courier New"/>
                      </a:endParaRPr>
                    </a:p>
                  </a:txBody>
                  <a:tcPr marT="0" marB="0" marR="0" marL="0"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r h="254000">
                <a:tc>
                  <a:txBody>
                    <a:bodyPr/>
                    <a:lstStyle/>
                    <a:p>
                      <a:pPr indent="0" lvl="0" marL="0" rtl="0" algn="ctr">
                        <a:spcBef>
                          <a:spcPts val="0"/>
                        </a:spcBef>
                        <a:spcAft>
                          <a:spcPts val="0"/>
                        </a:spcAft>
                        <a:buNone/>
                      </a:pPr>
                      <a:r>
                        <a:t/>
                      </a:r>
                      <a:endParaRPr b="1" sz="1000">
                        <a:solidFill>
                          <a:srgbClr val="073763"/>
                        </a:solidFill>
                        <a:latin typeface="Courier New"/>
                        <a:ea typeface="Courier New"/>
                        <a:cs typeface="Courier New"/>
                        <a:sym typeface="Courier New"/>
                      </a:endParaRPr>
                    </a:p>
                  </a:txBody>
                  <a:tcPr marT="0" marB="0" marR="0" marL="0" anchor="ctr">
                    <a:lnL cap="flat" cmpd="sng" w="9525">
                      <a:solidFill>
                        <a:srgbClr val="434343">
                          <a:alpha val="0"/>
                        </a:srgbClr>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alpha val="0"/>
                        </a:srgbClr>
                      </a:solidFill>
                      <a:prstDash val="solid"/>
                      <a:round/>
                      <a:headEnd len="sm" w="sm" type="none"/>
                      <a:tailEnd len="sm" w="sm" type="none"/>
                    </a:lnT>
                    <a:lnB cap="flat" cmpd="sng" w="9525">
                      <a:solidFill>
                        <a:srgbClr val="434343">
                          <a:alpha val="0"/>
                        </a:srgbClr>
                      </a:solidFill>
                      <a:prstDash val="solid"/>
                      <a:round/>
                      <a:headEnd len="sm" w="sm" type="none"/>
                      <a:tailEnd len="sm" w="sm" type="none"/>
                    </a:lnB>
                  </a:tcPr>
                </a:tc>
                <a:tc>
                  <a:txBody>
                    <a:bodyPr/>
                    <a:lstStyle/>
                    <a:p>
                      <a:pPr indent="0" lvl="0" marL="0" rtl="0" algn="ctr">
                        <a:spcBef>
                          <a:spcPts val="0"/>
                        </a:spcBef>
                        <a:spcAft>
                          <a:spcPts val="0"/>
                        </a:spcAft>
                        <a:buNone/>
                      </a:pPr>
                      <a:r>
                        <a:rPr b="1" lang="en" sz="1000">
                          <a:solidFill>
                            <a:srgbClr val="073763"/>
                          </a:solidFill>
                          <a:latin typeface="Courier New"/>
                          <a:ea typeface="Courier New"/>
                          <a:cs typeface="Courier New"/>
                          <a:sym typeface="Courier New"/>
                        </a:rPr>
                        <a:t>0</a:t>
                      </a:r>
                      <a:endParaRPr b="1" sz="1000">
                        <a:solidFill>
                          <a:srgbClr val="073763"/>
                        </a:solidFill>
                        <a:latin typeface="Courier New"/>
                        <a:ea typeface="Courier New"/>
                        <a:cs typeface="Courier New"/>
                        <a:sym typeface="Courier New"/>
                      </a:endParaRPr>
                    </a:p>
                  </a:txBody>
                  <a:tcPr marT="0" marB="0" marR="0" marL="0"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b="1" lang="en" sz="1000">
                          <a:solidFill>
                            <a:srgbClr val="073763"/>
                          </a:solidFill>
                          <a:latin typeface="Courier New"/>
                          <a:ea typeface="Courier New"/>
                          <a:cs typeface="Courier New"/>
                          <a:sym typeface="Courier New"/>
                        </a:rPr>
                        <a:t>0</a:t>
                      </a:r>
                      <a:endParaRPr b="1" sz="1000">
                        <a:solidFill>
                          <a:srgbClr val="073763"/>
                        </a:solidFill>
                        <a:latin typeface="Courier New"/>
                        <a:ea typeface="Courier New"/>
                        <a:cs typeface="Courier New"/>
                        <a:sym typeface="Courier New"/>
                      </a:endParaRPr>
                    </a:p>
                  </a:txBody>
                  <a:tcPr marT="0" marB="0" marR="0" marL="0"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b="1" lang="en" sz="1000">
                          <a:solidFill>
                            <a:srgbClr val="073763"/>
                          </a:solidFill>
                          <a:latin typeface="Courier New"/>
                          <a:ea typeface="Courier New"/>
                          <a:cs typeface="Courier New"/>
                          <a:sym typeface="Courier New"/>
                        </a:rPr>
                        <a:t>0</a:t>
                      </a:r>
                      <a:endParaRPr b="1" sz="1000">
                        <a:solidFill>
                          <a:srgbClr val="073763"/>
                        </a:solidFill>
                        <a:latin typeface="Courier New"/>
                        <a:ea typeface="Courier New"/>
                        <a:cs typeface="Courier New"/>
                        <a:sym typeface="Courier New"/>
                      </a:endParaRPr>
                    </a:p>
                  </a:txBody>
                  <a:tcPr marT="0" marB="0" marR="0" marL="0"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b="1" lang="en" sz="1000">
                          <a:solidFill>
                            <a:srgbClr val="073763"/>
                          </a:solidFill>
                          <a:latin typeface="Courier New"/>
                          <a:ea typeface="Courier New"/>
                          <a:cs typeface="Courier New"/>
                          <a:sym typeface="Courier New"/>
                        </a:rPr>
                        <a:t>1</a:t>
                      </a:r>
                      <a:endParaRPr b="1" sz="1000">
                        <a:solidFill>
                          <a:srgbClr val="073763"/>
                        </a:solidFill>
                        <a:latin typeface="Courier New"/>
                        <a:ea typeface="Courier New"/>
                        <a:cs typeface="Courier New"/>
                        <a:sym typeface="Courier New"/>
                      </a:endParaRPr>
                    </a:p>
                  </a:txBody>
                  <a:tcPr marT="0" marB="0" marR="0" marL="0"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b="1" lang="en" sz="1000">
                          <a:solidFill>
                            <a:srgbClr val="073763"/>
                          </a:solidFill>
                          <a:latin typeface="Courier New"/>
                          <a:ea typeface="Courier New"/>
                          <a:cs typeface="Courier New"/>
                          <a:sym typeface="Courier New"/>
                        </a:rPr>
                        <a:t>1</a:t>
                      </a:r>
                      <a:endParaRPr b="1" sz="1000">
                        <a:solidFill>
                          <a:srgbClr val="073763"/>
                        </a:solidFill>
                        <a:latin typeface="Courier New"/>
                        <a:ea typeface="Courier New"/>
                        <a:cs typeface="Courier New"/>
                        <a:sym typeface="Courier New"/>
                      </a:endParaRPr>
                    </a:p>
                  </a:txBody>
                  <a:tcPr marT="0" marB="0" marR="0" marL="0"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b="1" lang="en" sz="1000">
                          <a:solidFill>
                            <a:srgbClr val="073763"/>
                          </a:solidFill>
                          <a:latin typeface="Courier New"/>
                          <a:ea typeface="Courier New"/>
                          <a:cs typeface="Courier New"/>
                          <a:sym typeface="Courier New"/>
                        </a:rPr>
                        <a:t>1</a:t>
                      </a:r>
                      <a:endParaRPr b="1" sz="1000">
                        <a:solidFill>
                          <a:srgbClr val="073763"/>
                        </a:solidFill>
                        <a:latin typeface="Courier New"/>
                        <a:ea typeface="Courier New"/>
                        <a:cs typeface="Courier New"/>
                        <a:sym typeface="Courier New"/>
                      </a:endParaRPr>
                    </a:p>
                  </a:txBody>
                  <a:tcPr marT="0" marB="0" marR="0" marL="0"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b="1" lang="en" sz="1000">
                          <a:solidFill>
                            <a:srgbClr val="073763"/>
                          </a:solidFill>
                          <a:latin typeface="Courier New"/>
                          <a:ea typeface="Courier New"/>
                          <a:cs typeface="Courier New"/>
                          <a:sym typeface="Courier New"/>
                        </a:rPr>
                        <a:t>0</a:t>
                      </a:r>
                      <a:endParaRPr b="1" sz="1000">
                        <a:solidFill>
                          <a:srgbClr val="073763"/>
                        </a:solidFill>
                        <a:latin typeface="Courier New"/>
                        <a:ea typeface="Courier New"/>
                        <a:cs typeface="Courier New"/>
                        <a:sym typeface="Courier New"/>
                      </a:endParaRPr>
                    </a:p>
                  </a:txBody>
                  <a:tcPr marT="0" marB="0" marR="0" marL="0"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b="1" lang="en" sz="1000">
                          <a:solidFill>
                            <a:srgbClr val="073763"/>
                          </a:solidFill>
                          <a:latin typeface="Courier New"/>
                          <a:ea typeface="Courier New"/>
                          <a:cs typeface="Courier New"/>
                          <a:sym typeface="Courier New"/>
                        </a:rPr>
                        <a:t>1</a:t>
                      </a:r>
                      <a:endParaRPr b="1" sz="1000">
                        <a:solidFill>
                          <a:srgbClr val="073763"/>
                        </a:solidFill>
                        <a:latin typeface="Courier New"/>
                        <a:ea typeface="Courier New"/>
                        <a:cs typeface="Courier New"/>
                        <a:sym typeface="Courier New"/>
                      </a:endParaRPr>
                    </a:p>
                  </a:txBody>
                  <a:tcPr marT="0" marB="0" marR="0" marL="0"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b="1" lang="en" sz="1000">
                          <a:solidFill>
                            <a:srgbClr val="073763"/>
                          </a:solidFill>
                          <a:latin typeface="Courier New"/>
                          <a:ea typeface="Courier New"/>
                          <a:cs typeface="Courier New"/>
                          <a:sym typeface="Courier New"/>
                        </a:rPr>
                        <a:t>1</a:t>
                      </a:r>
                      <a:endParaRPr b="1" sz="1000">
                        <a:solidFill>
                          <a:srgbClr val="073763"/>
                        </a:solidFill>
                        <a:latin typeface="Courier New"/>
                        <a:ea typeface="Courier New"/>
                        <a:cs typeface="Courier New"/>
                        <a:sym typeface="Courier New"/>
                      </a:endParaRPr>
                    </a:p>
                  </a:txBody>
                  <a:tcPr marT="0" marB="0" marR="0" marL="0"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b="1" lang="en" sz="1000">
                          <a:solidFill>
                            <a:srgbClr val="073763"/>
                          </a:solidFill>
                          <a:latin typeface="Courier New"/>
                          <a:ea typeface="Courier New"/>
                          <a:cs typeface="Courier New"/>
                          <a:sym typeface="Courier New"/>
                        </a:rPr>
                        <a:t>1</a:t>
                      </a:r>
                      <a:endParaRPr b="1" sz="1000">
                        <a:solidFill>
                          <a:srgbClr val="073763"/>
                        </a:solidFill>
                        <a:latin typeface="Courier New"/>
                        <a:ea typeface="Courier New"/>
                        <a:cs typeface="Courier New"/>
                        <a:sym typeface="Courier New"/>
                      </a:endParaRPr>
                    </a:p>
                  </a:txBody>
                  <a:tcPr marT="0" marB="0" marR="0" marL="0"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b="1" lang="en" sz="1000">
                          <a:solidFill>
                            <a:srgbClr val="073763"/>
                          </a:solidFill>
                          <a:latin typeface="Courier New"/>
                          <a:ea typeface="Courier New"/>
                          <a:cs typeface="Courier New"/>
                          <a:sym typeface="Courier New"/>
                        </a:rPr>
                        <a:t>0</a:t>
                      </a:r>
                      <a:endParaRPr b="1" sz="1000">
                        <a:solidFill>
                          <a:srgbClr val="073763"/>
                        </a:solidFill>
                        <a:latin typeface="Courier New"/>
                        <a:ea typeface="Courier New"/>
                        <a:cs typeface="Courier New"/>
                        <a:sym typeface="Courier New"/>
                      </a:endParaRPr>
                    </a:p>
                  </a:txBody>
                  <a:tcPr marT="0" marB="0" marR="0" marL="0"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b="1" lang="en" sz="1000">
                          <a:solidFill>
                            <a:srgbClr val="073763"/>
                          </a:solidFill>
                          <a:latin typeface="Courier New"/>
                          <a:ea typeface="Courier New"/>
                          <a:cs typeface="Courier New"/>
                          <a:sym typeface="Courier New"/>
                        </a:rPr>
                        <a:t>0</a:t>
                      </a:r>
                      <a:endParaRPr b="1" sz="1000">
                        <a:solidFill>
                          <a:srgbClr val="073763"/>
                        </a:solidFill>
                        <a:latin typeface="Courier New"/>
                        <a:ea typeface="Courier New"/>
                        <a:cs typeface="Courier New"/>
                        <a:sym typeface="Courier New"/>
                      </a:endParaRPr>
                    </a:p>
                  </a:txBody>
                  <a:tcPr marT="0" marB="0" marR="0" marL="0"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b="1" lang="en" sz="1000">
                          <a:solidFill>
                            <a:srgbClr val="073763"/>
                          </a:solidFill>
                          <a:latin typeface="Courier New"/>
                          <a:ea typeface="Courier New"/>
                          <a:cs typeface="Courier New"/>
                          <a:sym typeface="Courier New"/>
                        </a:rPr>
                        <a:t>0</a:t>
                      </a:r>
                      <a:endParaRPr b="1" sz="1000">
                        <a:solidFill>
                          <a:srgbClr val="073763"/>
                        </a:solidFill>
                        <a:latin typeface="Courier New"/>
                        <a:ea typeface="Courier New"/>
                        <a:cs typeface="Courier New"/>
                        <a:sym typeface="Courier New"/>
                      </a:endParaRPr>
                    </a:p>
                  </a:txBody>
                  <a:tcPr marT="0" marB="0" marR="0" marL="0"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b="1" lang="en" sz="1000">
                          <a:solidFill>
                            <a:srgbClr val="073763"/>
                          </a:solidFill>
                          <a:latin typeface="Courier New"/>
                          <a:ea typeface="Courier New"/>
                          <a:cs typeface="Courier New"/>
                          <a:sym typeface="Courier New"/>
                        </a:rPr>
                        <a:t>0</a:t>
                      </a:r>
                      <a:endParaRPr b="1" sz="1000">
                        <a:solidFill>
                          <a:srgbClr val="073763"/>
                        </a:solidFill>
                        <a:latin typeface="Courier New"/>
                        <a:ea typeface="Courier New"/>
                        <a:cs typeface="Courier New"/>
                        <a:sym typeface="Courier New"/>
                      </a:endParaRPr>
                    </a:p>
                  </a:txBody>
                  <a:tcPr marT="0" marB="0" marR="0" marL="0"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b="1" lang="en" sz="1000">
                          <a:solidFill>
                            <a:srgbClr val="073763"/>
                          </a:solidFill>
                          <a:latin typeface="Courier New"/>
                          <a:ea typeface="Courier New"/>
                          <a:cs typeface="Courier New"/>
                          <a:sym typeface="Courier New"/>
                        </a:rPr>
                        <a:t>0</a:t>
                      </a:r>
                      <a:endParaRPr b="1" sz="1000">
                        <a:solidFill>
                          <a:srgbClr val="073763"/>
                        </a:solidFill>
                        <a:latin typeface="Courier New"/>
                        <a:ea typeface="Courier New"/>
                        <a:cs typeface="Courier New"/>
                        <a:sym typeface="Courier New"/>
                      </a:endParaRPr>
                    </a:p>
                  </a:txBody>
                  <a:tcPr marT="0" marB="0" marR="0" marL="0"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b="1" lang="en" sz="1000">
                          <a:solidFill>
                            <a:srgbClr val="073763"/>
                          </a:solidFill>
                          <a:latin typeface="Courier New"/>
                          <a:ea typeface="Courier New"/>
                          <a:cs typeface="Courier New"/>
                          <a:sym typeface="Courier New"/>
                        </a:rPr>
                        <a:t>1</a:t>
                      </a:r>
                      <a:endParaRPr b="1" sz="1000">
                        <a:solidFill>
                          <a:srgbClr val="073763"/>
                        </a:solidFill>
                        <a:latin typeface="Courier New"/>
                        <a:ea typeface="Courier New"/>
                        <a:cs typeface="Courier New"/>
                        <a:sym typeface="Courier New"/>
                      </a:endParaRPr>
                    </a:p>
                  </a:txBody>
                  <a:tcPr marT="0" marB="0" marR="0" marL="0"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bl>
          </a:graphicData>
        </a:graphic>
      </p:graphicFrame>
      <p:pic>
        <p:nvPicPr>
          <p:cNvPr id="1004" name="Google Shape;1004;p41"/>
          <p:cNvPicPr preferRelativeResize="0"/>
          <p:nvPr/>
        </p:nvPicPr>
        <p:blipFill rotWithShape="1">
          <a:blip r:embed="rId4">
            <a:alphaModFix/>
          </a:blip>
          <a:srcRect b="5868" l="1474" r="1503" t="8960"/>
          <a:stretch/>
        </p:blipFill>
        <p:spPr>
          <a:xfrm>
            <a:off x="1461738" y="1029375"/>
            <a:ext cx="6418224" cy="763679"/>
          </a:xfrm>
          <a:prstGeom prst="rect">
            <a:avLst/>
          </a:prstGeom>
          <a:noFill/>
          <a:ln>
            <a:noFill/>
          </a:ln>
        </p:spPr>
      </p:pic>
      <p:sp>
        <p:nvSpPr>
          <p:cNvPr id="1005" name="Google Shape;1005;p41"/>
          <p:cNvSpPr txBox="1"/>
          <p:nvPr/>
        </p:nvSpPr>
        <p:spPr>
          <a:xfrm>
            <a:off x="2002487" y="1717969"/>
            <a:ext cx="1257000" cy="2001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b="1" lang="en" sz="1300">
                <a:solidFill>
                  <a:srgbClr val="212121"/>
                </a:solidFill>
                <a:latin typeface="Exo 2"/>
                <a:ea typeface="Exo 2"/>
                <a:cs typeface="Exo 2"/>
                <a:sym typeface="Exo 2"/>
              </a:rPr>
              <a:t>Block 0</a:t>
            </a:r>
            <a:endParaRPr b="1" sz="1300">
              <a:solidFill>
                <a:srgbClr val="212121"/>
              </a:solidFill>
              <a:latin typeface="Exo 2"/>
              <a:ea typeface="Exo 2"/>
              <a:cs typeface="Exo 2"/>
              <a:sym typeface="Exo 2"/>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09" name="Shape 1009"/>
        <p:cNvGrpSpPr/>
        <p:nvPr/>
      </p:nvGrpSpPr>
      <p:grpSpPr>
        <a:xfrm>
          <a:off x="0" y="0"/>
          <a:ext cx="0" cy="0"/>
          <a:chOff x="0" y="0"/>
          <a:chExt cx="0" cy="0"/>
        </a:xfrm>
      </p:grpSpPr>
      <p:pic>
        <p:nvPicPr>
          <p:cNvPr id="1010" name="Google Shape;1010;p42"/>
          <p:cNvPicPr preferRelativeResize="0"/>
          <p:nvPr/>
        </p:nvPicPr>
        <p:blipFill rotWithShape="1">
          <a:blip r:embed="rId3">
            <a:alphaModFix/>
          </a:blip>
          <a:srcRect b="9684" l="28573" r="15269" t="26139"/>
          <a:stretch/>
        </p:blipFill>
        <p:spPr>
          <a:xfrm>
            <a:off x="8063250" y="119700"/>
            <a:ext cx="833400" cy="831900"/>
          </a:xfrm>
          <a:prstGeom prst="ellipse">
            <a:avLst/>
          </a:prstGeom>
          <a:noFill/>
          <a:ln>
            <a:noFill/>
          </a:ln>
        </p:spPr>
      </p:pic>
      <p:sp>
        <p:nvSpPr>
          <p:cNvPr id="1011" name="Google Shape;1011;p42"/>
          <p:cNvSpPr txBox="1"/>
          <p:nvPr>
            <p:ph idx="1" type="subTitle"/>
          </p:nvPr>
        </p:nvSpPr>
        <p:spPr>
          <a:xfrm>
            <a:off x="1122450" y="51975"/>
            <a:ext cx="7096800" cy="250500"/>
          </a:xfrm>
          <a:prstGeom prst="rect">
            <a:avLst/>
          </a:prstGeom>
        </p:spPr>
        <p:txBody>
          <a:bodyPr anchorCtr="0" anchor="ctr" bIns="91425" lIns="0" spcFirstLastPara="1" rIns="91425" wrap="square" tIns="91425">
            <a:noAutofit/>
          </a:bodyPr>
          <a:lstStyle/>
          <a:p>
            <a:pPr indent="0" lvl="0" marL="0" rtl="0" algn="l">
              <a:spcBef>
                <a:spcPts val="0"/>
              </a:spcBef>
              <a:spcAft>
                <a:spcPts val="0"/>
              </a:spcAft>
              <a:buNone/>
            </a:pPr>
            <a:r>
              <a:rPr b="1" lang="en">
                <a:solidFill>
                  <a:srgbClr val="783F04"/>
                </a:solidFill>
                <a:latin typeface="Exo 2"/>
                <a:ea typeface="Exo 2"/>
                <a:cs typeface="Exo 2"/>
                <a:sym typeface="Exo 2"/>
              </a:rPr>
              <a:t>02. Phạm vi đồ án</a:t>
            </a:r>
            <a:endParaRPr b="1">
              <a:solidFill>
                <a:srgbClr val="783F04"/>
              </a:solidFill>
              <a:latin typeface="Exo 2"/>
              <a:ea typeface="Exo 2"/>
              <a:cs typeface="Exo 2"/>
              <a:sym typeface="Exo 2"/>
            </a:endParaRPr>
          </a:p>
        </p:txBody>
      </p:sp>
      <p:sp>
        <p:nvSpPr>
          <p:cNvPr id="1012" name="Google Shape;1012;p42"/>
          <p:cNvSpPr txBox="1"/>
          <p:nvPr>
            <p:ph type="title"/>
          </p:nvPr>
        </p:nvSpPr>
        <p:spPr>
          <a:xfrm>
            <a:off x="710100" y="397188"/>
            <a:ext cx="7723800" cy="58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Exo 2"/>
                <a:ea typeface="Exo 2"/>
                <a:cs typeface="Exo 2"/>
                <a:sym typeface="Exo 2"/>
              </a:rPr>
              <a:t>Mục tiêu tối ưu hóa</a:t>
            </a:r>
            <a:endParaRPr>
              <a:latin typeface="Exo 2"/>
              <a:ea typeface="Exo 2"/>
              <a:cs typeface="Exo 2"/>
              <a:sym typeface="Exo 2"/>
            </a:endParaRPr>
          </a:p>
        </p:txBody>
      </p:sp>
      <p:sp>
        <p:nvSpPr>
          <p:cNvPr id="1013" name="Google Shape;1013;p42"/>
          <p:cNvSpPr/>
          <p:nvPr/>
        </p:nvSpPr>
        <p:spPr>
          <a:xfrm>
            <a:off x="3610800" y="1536638"/>
            <a:ext cx="1922400" cy="582600"/>
          </a:xfrm>
          <a:prstGeom prst="rect">
            <a:avLst/>
          </a:prstGeom>
          <a:solidFill>
            <a:srgbClr val="FFF2C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latin typeface="Exo 2"/>
                <a:ea typeface="Exo 2"/>
                <a:cs typeface="Exo 2"/>
                <a:sym typeface="Exo 2"/>
              </a:rPr>
              <a:t>Tối thiểu hóa</a:t>
            </a:r>
            <a:endParaRPr b="1" sz="1600">
              <a:latin typeface="Exo 2"/>
              <a:ea typeface="Exo 2"/>
              <a:cs typeface="Exo 2"/>
              <a:sym typeface="Exo 2"/>
            </a:endParaRPr>
          </a:p>
        </p:txBody>
      </p:sp>
      <p:sp>
        <p:nvSpPr>
          <p:cNvPr id="1014" name="Google Shape;1014;p42"/>
          <p:cNvSpPr txBox="1"/>
          <p:nvPr/>
        </p:nvSpPr>
        <p:spPr>
          <a:xfrm>
            <a:off x="1659850" y="2740550"/>
            <a:ext cx="1399200" cy="400200"/>
          </a:xfrm>
          <a:prstGeom prst="rect">
            <a:avLst/>
          </a:prstGeom>
          <a:noFill/>
          <a:ln cap="flat" cmpd="sng" w="9525">
            <a:solidFill>
              <a:srgbClr val="000000"/>
            </a:solidFill>
            <a:prstDash val="solid"/>
            <a:round/>
            <a:headEnd len="sm" w="sm" type="none"/>
            <a:tailEnd len="sm" w="sm" type="none"/>
          </a:ln>
        </p:spPr>
        <p:txBody>
          <a:bodyPr anchorCtr="0" anchor="t" bIns="91425" lIns="0" spcFirstLastPara="1" rIns="0" wrap="square" tIns="91425">
            <a:spAutoFit/>
          </a:bodyPr>
          <a:lstStyle/>
          <a:p>
            <a:pPr indent="0" lvl="0" marL="0" rtl="0" algn="ctr">
              <a:spcBef>
                <a:spcPts val="0"/>
              </a:spcBef>
              <a:spcAft>
                <a:spcPts val="1000"/>
              </a:spcAft>
              <a:buNone/>
            </a:pPr>
            <a:r>
              <a:rPr lang="en">
                <a:solidFill>
                  <a:schemeClr val="lt2"/>
                </a:solidFill>
                <a:highlight>
                  <a:schemeClr val="dk1"/>
                </a:highlight>
                <a:latin typeface="Exo 2 Medium"/>
                <a:ea typeface="Exo 2 Medium"/>
                <a:cs typeface="Exo 2 Medium"/>
                <a:sym typeface="Exo 2 Medium"/>
              </a:rPr>
              <a:t>Test Error</a:t>
            </a:r>
            <a:endParaRPr/>
          </a:p>
        </p:txBody>
      </p:sp>
      <p:sp>
        <p:nvSpPr>
          <p:cNvPr id="1015" name="Google Shape;1015;p42"/>
          <p:cNvSpPr txBox="1"/>
          <p:nvPr/>
        </p:nvSpPr>
        <p:spPr>
          <a:xfrm>
            <a:off x="5641700" y="2740550"/>
            <a:ext cx="1399200" cy="400200"/>
          </a:xfrm>
          <a:prstGeom prst="rect">
            <a:avLst/>
          </a:prstGeom>
          <a:noFill/>
          <a:ln cap="flat" cmpd="sng" w="9525">
            <a:solidFill>
              <a:srgbClr val="000000"/>
            </a:solidFill>
            <a:prstDash val="solid"/>
            <a:round/>
            <a:headEnd len="sm" w="sm" type="none"/>
            <a:tailEnd len="sm" w="sm" type="none"/>
          </a:ln>
        </p:spPr>
        <p:txBody>
          <a:bodyPr anchorCtr="0" anchor="t" bIns="91425" lIns="0" spcFirstLastPara="1" rIns="0" wrap="square" tIns="91425">
            <a:spAutoFit/>
          </a:bodyPr>
          <a:lstStyle/>
          <a:p>
            <a:pPr indent="0" lvl="0" marL="0" rtl="0" algn="ctr">
              <a:spcBef>
                <a:spcPts val="0"/>
              </a:spcBef>
              <a:spcAft>
                <a:spcPts val="1000"/>
              </a:spcAft>
              <a:buNone/>
            </a:pPr>
            <a:r>
              <a:rPr lang="en">
                <a:solidFill>
                  <a:schemeClr val="lt2"/>
                </a:solidFill>
                <a:highlight>
                  <a:schemeClr val="dk1"/>
                </a:highlight>
                <a:latin typeface="Exo 2 Medium"/>
                <a:ea typeface="Exo 2 Medium"/>
                <a:cs typeface="Exo 2 Medium"/>
                <a:sym typeface="Exo 2 Medium"/>
              </a:rPr>
              <a:t>FLOPs</a:t>
            </a:r>
            <a:endParaRPr/>
          </a:p>
        </p:txBody>
      </p:sp>
      <p:cxnSp>
        <p:nvCxnSpPr>
          <p:cNvPr id="1016" name="Google Shape;1016;p42"/>
          <p:cNvCxnSpPr>
            <a:stCxn id="1013" idx="2"/>
            <a:endCxn id="1014" idx="0"/>
          </p:cNvCxnSpPr>
          <p:nvPr/>
        </p:nvCxnSpPr>
        <p:spPr>
          <a:xfrm flipH="1">
            <a:off x="2359500" y="2119238"/>
            <a:ext cx="2212500" cy="621300"/>
          </a:xfrm>
          <a:prstGeom prst="straightConnector1">
            <a:avLst/>
          </a:prstGeom>
          <a:noFill/>
          <a:ln cap="flat" cmpd="sng" w="9525">
            <a:solidFill>
              <a:schemeClr val="lt2"/>
            </a:solidFill>
            <a:prstDash val="solid"/>
            <a:round/>
            <a:headEnd len="med" w="med" type="none"/>
            <a:tailEnd len="med" w="med" type="none"/>
          </a:ln>
        </p:spPr>
      </p:cxnSp>
      <p:cxnSp>
        <p:nvCxnSpPr>
          <p:cNvPr id="1017" name="Google Shape;1017;p42"/>
          <p:cNvCxnSpPr>
            <a:stCxn id="1013" idx="2"/>
            <a:endCxn id="1015" idx="0"/>
          </p:cNvCxnSpPr>
          <p:nvPr/>
        </p:nvCxnSpPr>
        <p:spPr>
          <a:xfrm>
            <a:off x="4572000" y="2119238"/>
            <a:ext cx="1769400" cy="621300"/>
          </a:xfrm>
          <a:prstGeom prst="straightConnector1">
            <a:avLst/>
          </a:prstGeom>
          <a:noFill/>
          <a:ln cap="flat" cmpd="sng" w="9525">
            <a:solidFill>
              <a:schemeClr val="lt2"/>
            </a:solidFill>
            <a:prstDash val="solid"/>
            <a:round/>
            <a:headEnd len="med" w="med" type="none"/>
            <a:tailEnd len="med" w="med" type="none"/>
          </a:ln>
        </p:spPr>
      </p:cxnSp>
      <p:sp>
        <p:nvSpPr>
          <p:cNvPr id="1018" name="Google Shape;1018;p42"/>
          <p:cNvSpPr txBox="1"/>
          <p:nvPr/>
        </p:nvSpPr>
        <p:spPr>
          <a:xfrm>
            <a:off x="1842550" y="3518363"/>
            <a:ext cx="1033800" cy="615600"/>
          </a:xfrm>
          <a:prstGeom prst="rect">
            <a:avLst/>
          </a:prstGeom>
          <a:noFill/>
          <a:ln>
            <a:noFill/>
          </a:ln>
        </p:spPr>
        <p:txBody>
          <a:bodyPr anchorCtr="0" anchor="t" bIns="91425" lIns="0" spcFirstLastPara="1" rIns="0" wrap="square" tIns="91425">
            <a:spAutoFit/>
          </a:bodyPr>
          <a:lstStyle/>
          <a:p>
            <a:pPr indent="0" lvl="0" marL="0" rtl="0" algn="ctr">
              <a:spcBef>
                <a:spcPts val="0"/>
              </a:spcBef>
              <a:spcAft>
                <a:spcPts val="1000"/>
              </a:spcAft>
              <a:buNone/>
            </a:pPr>
            <a:r>
              <a:rPr lang="en">
                <a:solidFill>
                  <a:schemeClr val="lt2"/>
                </a:solidFill>
                <a:highlight>
                  <a:schemeClr val="dk1"/>
                </a:highlight>
                <a:latin typeface="Exo 2 Medium"/>
                <a:ea typeface="Exo 2 Medium"/>
                <a:cs typeface="Exo 2 Medium"/>
                <a:sym typeface="Exo 2 Medium"/>
              </a:rPr>
              <a:t>Độ tốt của kiến trúc</a:t>
            </a:r>
            <a:endParaRPr/>
          </a:p>
        </p:txBody>
      </p:sp>
      <p:sp>
        <p:nvSpPr>
          <p:cNvPr id="1019" name="Google Shape;1019;p42"/>
          <p:cNvSpPr txBox="1"/>
          <p:nvPr/>
        </p:nvSpPr>
        <p:spPr>
          <a:xfrm>
            <a:off x="5824400" y="3518263"/>
            <a:ext cx="1033800" cy="615600"/>
          </a:xfrm>
          <a:prstGeom prst="rect">
            <a:avLst/>
          </a:prstGeom>
          <a:noFill/>
          <a:ln>
            <a:noFill/>
          </a:ln>
        </p:spPr>
        <p:txBody>
          <a:bodyPr anchorCtr="0" anchor="t" bIns="91425" lIns="0" spcFirstLastPara="1" rIns="0" wrap="square" tIns="91425">
            <a:spAutoFit/>
          </a:bodyPr>
          <a:lstStyle/>
          <a:p>
            <a:pPr indent="0" lvl="0" marL="0" rtl="0" algn="ctr">
              <a:spcBef>
                <a:spcPts val="0"/>
              </a:spcBef>
              <a:spcAft>
                <a:spcPts val="1000"/>
              </a:spcAft>
              <a:buNone/>
            </a:pPr>
            <a:r>
              <a:rPr lang="en">
                <a:solidFill>
                  <a:schemeClr val="lt2"/>
                </a:solidFill>
                <a:highlight>
                  <a:schemeClr val="dk1"/>
                </a:highlight>
                <a:latin typeface="Exo 2 Medium"/>
                <a:ea typeface="Exo 2 Medium"/>
                <a:cs typeface="Exo 2 Medium"/>
                <a:sym typeface="Exo 2 Medium"/>
              </a:rPr>
              <a:t>Tốc độ tính toán</a:t>
            </a:r>
            <a:endParaRPr/>
          </a:p>
        </p:txBody>
      </p:sp>
      <p:sp>
        <p:nvSpPr>
          <p:cNvPr id="1020" name="Google Shape;1020;p42"/>
          <p:cNvSpPr/>
          <p:nvPr/>
        </p:nvSpPr>
        <p:spPr>
          <a:xfrm rot="5400000">
            <a:off x="2146450" y="3238363"/>
            <a:ext cx="426000" cy="231000"/>
          </a:xfrm>
          <a:prstGeom prst="rightArrow">
            <a:avLst>
              <a:gd fmla="val 50000" name="adj1"/>
              <a:gd fmla="val 50000" name="adj2"/>
            </a:avLst>
          </a:prstGeom>
          <a:solidFill>
            <a:srgbClr val="666666"/>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42"/>
          <p:cNvSpPr/>
          <p:nvPr/>
        </p:nvSpPr>
        <p:spPr>
          <a:xfrm rot="5400000">
            <a:off x="6128300" y="3238263"/>
            <a:ext cx="426000" cy="231000"/>
          </a:xfrm>
          <a:prstGeom prst="rightArrow">
            <a:avLst>
              <a:gd fmla="val 50000" name="adj1"/>
              <a:gd fmla="val 50000" name="adj2"/>
            </a:avLst>
          </a:prstGeom>
          <a:solidFill>
            <a:srgbClr val="666666"/>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25" name="Shape 1025"/>
        <p:cNvGrpSpPr/>
        <p:nvPr/>
      </p:nvGrpSpPr>
      <p:grpSpPr>
        <a:xfrm>
          <a:off x="0" y="0"/>
          <a:ext cx="0" cy="0"/>
          <a:chOff x="0" y="0"/>
          <a:chExt cx="0" cy="0"/>
        </a:xfrm>
      </p:grpSpPr>
      <p:pic>
        <p:nvPicPr>
          <p:cNvPr id="1026" name="Google Shape;1026;p43"/>
          <p:cNvPicPr preferRelativeResize="0"/>
          <p:nvPr/>
        </p:nvPicPr>
        <p:blipFill rotWithShape="1">
          <a:blip r:embed="rId3">
            <a:alphaModFix/>
          </a:blip>
          <a:srcRect b="9684" l="28573" r="15269" t="26139"/>
          <a:stretch/>
        </p:blipFill>
        <p:spPr>
          <a:xfrm>
            <a:off x="8063250" y="119700"/>
            <a:ext cx="833400" cy="831900"/>
          </a:xfrm>
          <a:prstGeom prst="ellipse">
            <a:avLst/>
          </a:prstGeom>
          <a:noFill/>
          <a:ln>
            <a:noFill/>
          </a:ln>
        </p:spPr>
      </p:pic>
      <p:sp>
        <p:nvSpPr>
          <p:cNvPr id="1027" name="Google Shape;1027;p43"/>
          <p:cNvSpPr txBox="1"/>
          <p:nvPr>
            <p:ph idx="1" type="subTitle"/>
          </p:nvPr>
        </p:nvSpPr>
        <p:spPr>
          <a:xfrm>
            <a:off x="1122450" y="51975"/>
            <a:ext cx="7096800" cy="250500"/>
          </a:xfrm>
          <a:prstGeom prst="rect">
            <a:avLst/>
          </a:prstGeom>
        </p:spPr>
        <p:txBody>
          <a:bodyPr anchorCtr="0" anchor="ctr" bIns="91425" lIns="0" spcFirstLastPara="1" rIns="91425" wrap="square" tIns="91425">
            <a:noAutofit/>
          </a:bodyPr>
          <a:lstStyle/>
          <a:p>
            <a:pPr indent="0" lvl="0" marL="0" rtl="0" algn="l">
              <a:spcBef>
                <a:spcPts val="0"/>
              </a:spcBef>
              <a:spcAft>
                <a:spcPts val="0"/>
              </a:spcAft>
              <a:buNone/>
            </a:pPr>
            <a:r>
              <a:rPr b="1" lang="en">
                <a:solidFill>
                  <a:srgbClr val="783F04"/>
                </a:solidFill>
                <a:latin typeface="Exo 2"/>
                <a:ea typeface="Exo 2"/>
                <a:cs typeface="Exo 2"/>
                <a:sym typeface="Exo 2"/>
              </a:rPr>
              <a:t>02. Phạm vi đồ án</a:t>
            </a:r>
            <a:endParaRPr b="1">
              <a:solidFill>
                <a:srgbClr val="783F04"/>
              </a:solidFill>
              <a:latin typeface="Exo 2"/>
              <a:ea typeface="Exo 2"/>
              <a:cs typeface="Exo 2"/>
              <a:sym typeface="Exo 2"/>
            </a:endParaRPr>
          </a:p>
        </p:txBody>
      </p:sp>
      <p:sp>
        <p:nvSpPr>
          <p:cNvPr id="1028" name="Google Shape;1028;p43"/>
          <p:cNvSpPr txBox="1"/>
          <p:nvPr>
            <p:ph type="title"/>
          </p:nvPr>
        </p:nvSpPr>
        <p:spPr>
          <a:xfrm>
            <a:off x="710100" y="397188"/>
            <a:ext cx="7723800" cy="58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Exo 2"/>
                <a:ea typeface="Exo 2"/>
                <a:cs typeface="Exo 2"/>
                <a:sym typeface="Exo 2"/>
              </a:rPr>
              <a:t>Số thế hệ</a:t>
            </a:r>
            <a:endParaRPr>
              <a:latin typeface="Exo 2"/>
              <a:ea typeface="Exo 2"/>
              <a:cs typeface="Exo 2"/>
              <a:sym typeface="Exo 2"/>
            </a:endParaRPr>
          </a:p>
        </p:txBody>
      </p:sp>
      <p:sp>
        <p:nvSpPr>
          <p:cNvPr id="1029" name="Google Shape;1029;p43"/>
          <p:cNvSpPr/>
          <p:nvPr/>
        </p:nvSpPr>
        <p:spPr>
          <a:xfrm>
            <a:off x="3776825" y="1515888"/>
            <a:ext cx="1922400" cy="582600"/>
          </a:xfrm>
          <a:prstGeom prst="rect">
            <a:avLst/>
          </a:prstGeom>
          <a:solidFill>
            <a:srgbClr val="D9EAD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latin typeface="Exo 2"/>
                <a:ea typeface="Exo 2"/>
                <a:cs typeface="Exo 2"/>
                <a:sym typeface="Exo 2"/>
              </a:rPr>
              <a:t>40 thế hệ</a:t>
            </a:r>
            <a:endParaRPr b="1" sz="1600">
              <a:latin typeface="Exo 2"/>
              <a:ea typeface="Exo 2"/>
              <a:cs typeface="Exo 2"/>
              <a:sym typeface="Exo 2"/>
            </a:endParaRPr>
          </a:p>
        </p:txBody>
      </p:sp>
      <p:sp>
        <p:nvSpPr>
          <p:cNvPr id="1030" name="Google Shape;1030;p43"/>
          <p:cNvSpPr txBox="1"/>
          <p:nvPr/>
        </p:nvSpPr>
        <p:spPr>
          <a:xfrm>
            <a:off x="2301400" y="2719800"/>
            <a:ext cx="1239900" cy="400200"/>
          </a:xfrm>
          <a:prstGeom prst="rect">
            <a:avLst/>
          </a:prstGeom>
          <a:solidFill>
            <a:srgbClr val="D9EAD3"/>
          </a:solidFill>
          <a:ln cap="flat" cmpd="sng" w="9525">
            <a:solidFill>
              <a:srgbClr val="000000"/>
            </a:solidFill>
            <a:prstDash val="solid"/>
            <a:round/>
            <a:headEnd len="sm" w="sm" type="none"/>
            <a:tailEnd len="sm" w="sm" type="none"/>
          </a:ln>
        </p:spPr>
        <p:txBody>
          <a:bodyPr anchorCtr="0" anchor="t" bIns="91425" lIns="0" spcFirstLastPara="1" rIns="0" wrap="square" tIns="91425">
            <a:spAutoFit/>
          </a:bodyPr>
          <a:lstStyle/>
          <a:p>
            <a:pPr indent="0" lvl="0" marL="0" rtl="0" algn="ctr">
              <a:spcBef>
                <a:spcPts val="0"/>
              </a:spcBef>
              <a:spcAft>
                <a:spcPts val="1000"/>
              </a:spcAft>
              <a:buNone/>
            </a:pPr>
            <a:r>
              <a:rPr lang="en">
                <a:solidFill>
                  <a:schemeClr val="lt2"/>
                </a:solidFill>
                <a:latin typeface="Exo 2 Medium"/>
                <a:ea typeface="Exo 2 Medium"/>
                <a:cs typeface="Exo 2 Medium"/>
                <a:sym typeface="Exo 2 Medium"/>
              </a:rPr>
              <a:t>35 thế hệ đầu</a:t>
            </a:r>
            <a:endParaRPr/>
          </a:p>
        </p:txBody>
      </p:sp>
      <p:cxnSp>
        <p:nvCxnSpPr>
          <p:cNvPr id="1031" name="Google Shape;1031;p43"/>
          <p:cNvCxnSpPr>
            <a:stCxn id="1029" idx="2"/>
            <a:endCxn id="1030" idx="0"/>
          </p:cNvCxnSpPr>
          <p:nvPr/>
        </p:nvCxnSpPr>
        <p:spPr>
          <a:xfrm flipH="1">
            <a:off x="2921225" y="2098488"/>
            <a:ext cx="1816800" cy="621300"/>
          </a:xfrm>
          <a:prstGeom prst="straightConnector1">
            <a:avLst/>
          </a:prstGeom>
          <a:noFill/>
          <a:ln cap="flat" cmpd="sng" w="9525">
            <a:solidFill>
              <a:schemeClr val="lt2"/>
            </a:solidFill>
            <a:prstDash val="solid"/>
            <a:round/>
            <a:headEnd len="med" w="med" type="none"/>
            <a:tailEnd len="med" w="med" type="none"/>
          </a:ln>
        </p:spPr>
      </p:cxnSp>
      <p:sp>
        <p:nvSpPr>
          <p:cNvPr id="1032" name="Google Shape;1032;p43"/>
          <p:cNvSpPr txBox="1"/>
          <p:nvPr/>
        </p:nvSpPr>
        <p:spPr>
          <a:xfrm>
            <a:off x="1735300" y="3612200"/>
            <a:ext cx="2372100" cy="6465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1000"/>
              </a:spcAft>
              <a:buNone/>
            </a:pPr>
            <a:r>
              <a:rPr lang="en">
                <a:solidFill>
                  <a:schemeClr val="lt2"/>
                </a:solidFill>
                <a:highlight>
                  <a:schemeClr val="dk1"/>
                </a:highlight>
                <a:latin typeface="Exo 2 Medium"/>
                <a:ea typeface="Exo 2 Medium"/>
                <a:cs typeface="Exo 2 Medium"/>
                <a:sym typeface="Exo 2 Medium"/>
              </a:rPr>
              <a:t>Huấn luyện nhanh với learning rate = 0.025 và số epoch = 25.</a:t>
            </a:r>
            <a:endParaRPr/>
          </a:p>
        </p:txBody>
      </p:sp>
      <p:sp>
        <p:nvSpPr>
          <p:cNvPr id="1033" name="Google Shape;1033;p43"/>
          <p:cNvSpPr txBox="1"/>
          <p:nvPr/>
        </p:nvSpPr>
        <p:spPr>
          <a:xfrm>
            <a:off x="5934750" y="2719800"/>
            <a:ext cx="1239900" cy="400200"/>
          </a:xfrm>
          <a:prstGeom prst="rect">
            <a:avLst/>
          </a:prstGeom>
          <a:solidFill>
            <a:srgbClr val="D9EAD3"/>
          </a:solidFill>
          <a:ln cap="flat" cmpd="sng" w="9525">
            <a:solidFill>
              <a:srgbClr val="000000"/>
            </a:solidFill>
            <a:prstDash val="solid"/>
            <a:round/>
            <a:headEnd len="sm" w="sm" type="none"/>
            <a:tailEnd len="sm" w="sm" type="none"/>
          </a:ln>
        </p:spPr>
        <p:txBody>
          <a:bodyPr anchorCtr="0" anchor="t" bIns="91425" lIns="0" spcFirstLastPara="1" rIns="0" wrap="square" tIns="91425">
            <a:spAutoFit/>
          </a:bodyPr>
          <a:lstStyle/>
          <a:p>
            <a:pPr indent="0" lvl="0" marL="0" rtl="0" algn="ctr">
              <a:spcBef>
                <a:spcPts val="0"/>
              </a:spcBef>
              <a:spcAft>
                <a:spcPts val="1000"/>
              </a:spcAft>
              <a:buNone/>
            </a:pPr>
            <a:r>
              <a:rPr lang="en">
                <a:solidFill>
                  <a:schemeClr val="lt2"/>
                </a:solidFill>
                <a:latin typeface="Exo 2 Medium"/>
                <a:ea typeface="Exo 2 Medium"/>
                <a:cs typeface="Exo 2 Medium"/>
                <a:sym typeface="Exo 2 Medium"/>
              </a:rPr>
              <a:t>5 </a:t>
            </a:r>
            <a:r>
              <a:rPr lang="en">
                <a:solidFill>
                  <a:schemeClr val="lt2"/>
                </a:solidFill>
                <a:latin typeface="Exo 2 Medium"/>
                <a:ea typeface="Exo 2 Medium"/>
                <a:cs typeface="Exo 2 Medium"/>
                <a:sym typeface="Exo 2 Medium"/>
              </a:rPr>
              <a:t>thế hệ cuối</a:t>
            </a:r>
            <a:endParaRPr/>
          </a:p>
        </p:txBody>
      </p:sp>
      <p:cxnSp>
        <p:nvCxnSpPr>
          <p:cNvPr id="1034" name="Google Shape;1034;p43"/>
          <p:cNvCxnSpPr>
            <a:stCxn id="1029" idx="2"/>
            <a:endCxn id="1033" idx="0"/>
          </p:cNvCxnSpPr>
          <p:nvPr/>
        </p:nvCxnSpPr>
        <p:spPr>
          <a:xfrm>
            <a:off x="4738025" y="2098488"/>
            <a:ext cx="1816800" cy="621300"/>
          </a:xfrm>
          <a:prstGeom prst="straightConnector1">
            <a:avLst/>
          </a:prstGeom>
          <a:noFill/>
          <a:ln cap="flat" cmpd="sng" w="9525">
            <a:solidFill>
              <a:schemeClr val="lt2"/>
            </a:solidFill>
            <a:prstDash val="solid"/>
            <a:round/>
            <a:headEnd len="med" w="med" type="none"/>
            <a:tailEnd len="med" w="med" type="none"/>
          </a:ln>
        </p:spPr>
      </p:cxnSp>
      <p:sp>
        <p:nvSpPr>
          <p:cNvPr id="1035" name="Google Shape;1035;p43"/>
          <p:cNvSpPr txBox="1"/>
          <p:nvPr/>
        </p:nvSpPr>
        <p:spPr>
          <a:xfrm>
            <a:off x="5368650" y="3612200"/>
            <a:ext cx="2372100" cy="6465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1000"/>
              </a:spcAft>
              <a:buNone/>
            </a:pPr>
            <a:r>
              <a:rPr lang="en">
                <a:solidFill>
                  <a:schemeClr val="lt2"/>
                </a:solidFill>
                <a:highlight>
                  <a:schemeClr val="dk1"/>
                </a:highlight>
                <a:latin typeface="Exo 2 Medium"/>
                <a:ea typeface="Exo 2 Medium"/>
                <a:cs typeface="Exo 2 Medium"/>
                <a:sym typeface="Exo 2 Medium"/>
              </a:rPr>
              <a:t>Huấn luyện đầy đủ với learning rate = 0.01 và số epoch = 100.</a:t>
            </a:r>
            <a:endParaRPr/>
          </a:p>
        </p:txBody>
      </p:sp>
      <p:sp>
        <p:nvSpPr>
          <p:cNvPr id="1036" name="Google Shape;1036;p43"/>
          <p:cNvSpPr/>
          <p:nvPr/>
        </p:nvSpPr>
        <p:spPr>
          <a:xfrm rot="5400000">
            <a:off x="2708350" y="3283700"/>
            <a:ext cx="426000" cy="231000"/>
          </a:xfrm>
          <a:prstGeom prst="rightArrow">
            <a:avLst>
              <a:gd fmla="val 50000" name="adj1"/>
              <a:gd fmla="val 50000" name="adj2"/>
            </a:avLst>
          </a:prstGeom>
          <a:solidFill>
            <a:srgbClr val="666666"/>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43"/>
          <p:cNvSpPr/>
          <p:nvPr/>
        </p:nvSpPr>
        <p:spPr>
          <a:xfrm rot="5400000">
            <a:off x="6341700" y="3283700"/>
            <a:ext cx="426000" cy="231000"/>
          </a:xfrm>
          <a:prstGeom prst="rightArrow">
            <a:avLst>
              <a:gd fmla="val 50000" name="adj1"/>
              <a:gd fmla="val 50000" name="adj2"/>
            </a:avLst>
          </a:prstGeom>
          <a:solidFill>
            <a:srgbClr val="666666"/>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41" name="Shape 1041"/>
        <p:cNvGrpSpPr/>
        <p:nvPr/>
      </p:nvGrpSpPr>
      <p:grpSpPr>
        <a:xfrm>
          <a:off x="0" y="0"/>
          <a:ext cx="0" cy="0"/>
          <a:chOff x="0" y="0"/>
          <a:chExt cx="0" cy="0"/>
        </a:xfrm>
      </p:grpSpPr>
      <p:sp>
        <p:nvSpPr>
          <p:cNvPr id="1042" name="Google Shape;1042;p44"/>
          <p:cNvSpPr txBox="1"/>
          <p:nvPr>
            <p:ph idx="2" type="title"/>
          </p:nvPr>
        </p:nvSpPr>
        <p:spPr>
          <a:xfrm flipH="1">
            <a:off x="2931125" y="1398938"/>
            <a:ext cx="3281700" cy="1763100"/>
          </a:xfrm>
          <a:prstGeom prst="rect">
            <a:avLst/>
          </a:prstGeom>
          <a:noFill/>
        </p:spPr>
        <p:txBody>
          <a:bodyPr anchorCtr="0" anchor="ctr" bIns="91425" lIns="91425" spcFirstLastPara="1" rIns="91425" wrap="square" tIns="137150">
            <a:noAutofit/>
          </a:bodyPr>
          <a:lstStyle/>
          <a:p>
            <a:pPr indent="0" lvl="0" marL="0" rtl="0" algn="ctr">
              <a:spcBef>
                <a:spcPts val="0"/>
              </a:spcBef>
              <a:spcAft>
                <a:spcPts val="0"/>
              </a:spcAft>
              <a:buNone/>
            </a:pPr>
            <a:r>
              <a:rPr b="0" lang="en">
                <a:latin typeface="Exo 2 Black"/>
                <a:ea typeface="Exo 2 Black"/>
                <a:cs typeface="Exo 2 Black"/>
                <a:sym typeface="Exo 2 Black"/>
              </a:rPr>
              <a:t>03</a:t>
            </a:r>
            <a:endParaRPr b="0">
              <a:latin typeface="Exo 2 Black"/>
              <a:ea typeface="Exo 2 Black"/>
              <a:cs typeface="Exo 2 Black"/>
              <a:sym typeface="Exo 2 Black"/>
            </a:endParaRPr>
          </a:p>
        </p:txBody>
      </p:sp>
      <p:sp>
        <p:nvSpPr>
          <p:cNvPr id="1043" name="Google Shape;1043;p44"/>
          <p:cNvSpPr txBox="1"/>
          <p:nvPr>
            <p:ph type="title"/>
          </p:nvPr>
        </p:nvSpPr>
        <p:spPr>
          <a:xfrm>
            <a:off x="1061825" y="2912663"/>
            <a:ext cx="7020300" cy="831900"/>
          </a:xfrm>
          <a:prstGeom prst="rect">
            <a:avLst/>
          </a:prstGeom>
        </p:spPr>
        <p:txBody>
          <a:bodyPr anchorCtr="0" anchor="ctr" bIns="91425" lIns="91425" spcFirstLastPara="1" rIns="91425" wrap="square" tIns="137150">
            <a:noAutofit/>
          </a:bodyPr>
          <a:lstStyle/>
          <a:p>
            <a:pPr indent="0" lvl="0" marL="0" rtl="0" algn="ctr">
              <a:spcBef>
                <a:spcPts val="0"/>
              </a:spcBef>
              <a:spcAft>
                <a:spcPts val="0"/>
              </a:spcAft>
              <a:buNone/>
            </a:pPr>
            <a:r>
              <a:rPr b="0" lang="en" sz="5000">
                <a:latin typeface="Exo 2 Black"/>
                <a:ea typeface="Exo 2 Black"/>
                <a:cs typeface="Exo 2 Black"/>
                <a:sym typeface="Exo 2 Black"/>
              </a:rPr>
              <a:t>Quy trình thực hiện</a:t>
            </a:r>
            <a:endParaRPr b="0" sz="5000">
              <a:latin typeface="Exo 2 Black"/>
              <a:ea typeface="Exo 2 Black"/>
              <a:cs typeface="Exo 2 Black"/>
              <a:sym typeface="Exo 2 Black"/>
            </a:endParaRPr>
          </a:p>
        </p:txBody>
      </p:sp>
      <p:pic>
        <p:nvPicPr>
          <p:cNvPr id="1044" name="Google Shape;1044;p44"/>
          <p:cNvPicPr preferRelativeResize="0"/>
          <p:nvPr/>
        </p:nvPicPr>
        <p:blipFill rotWithShape="1">
          <a:blip r:embed="rId3">
            <a:alphaModFix/>
          </a:blip>
          <a:srcRect b="9684" l="28573" r="15269" t="26139"/>
          <a:stretch/>
        </p:blipFill>
        <p:spPr>
          <a:xfrm>
            <a:off x="54425" y="2155800"/>
            <a:ext cx="833400" cy="831900"/>
          </a:xfrm>
          <a:prstGeom prst="ellipse">
            <a:avLst/>
          </a:prstGeom>
          <a:noFill/>
          <a:ln>
            <a:noFill/>
          </a:ln>
        </p:spPr>
      </p:pic>
      <p:pic>
        <p:nvPicPr>
          <p:cNvPr id="1045" name="Google Shape;1045;p44"/>
          <p:cNvPicPr preferRelativeResize="0"/>
          <p:nvPr/>
        </p:nvPicPr>
        <p:blipFill rotWithShape="1">
          <a:blip r:embed="rId4">
            <a:alphaModFix/>
          </a:blip>
          <a:srcRect b="9684" l="28573" r="15269" t="26139"/>
          <a:stretch/>
        </p:blipFill>
        <p:spPr>
          <a:xfrm>
            <a:off x="7613625" y="935076"/>
            <a:ext cx="1182300" cy="1180200"/>
          </a:xfrm>
          <a:prstGeom prst="ellipse">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49" name="Shape 1049"/>
        <p:cNvGrpSpPr/>
        <p:nvPr/>
      </p:nvGrpSpPr>
      <p:grpSpPr>
        <a:xfrm>
          <a:off x="0" y="0"/>
          <a:ext cx="0" cy="0"/>
          <a:chOff x="0" y="0"/>
          <a:chExt cx="0" cy="0"/>
        </a:xfrm>
      </p:grpSpPr>
      <p:sp>
        <p:nvSpPr>
          <p:cNvPr id="1050" name="Google Shape;1050;p45"/>
          <p:cNvSpPr txBox="1"/>
          <p:nvPr>
            <p:ph idx="1" type="subTitle"/>
          </p:nvPr>
        </p:nvSpPr>
        <p:spPr>
          <a:xfrm>
            <a:off x="530150" y="51975"/>
            <a:ext cx="7096800" cy="250500"/>
          </a:xfrm>
          <a:prstGeom prst="rect">
            <a:avLst/>
          </a:prstGeom>
        </p:spPr>
        <p:txBody>
          <a:bodyPr anchorCtr="0" anchor="ctr" bIns="91425" lIns="0" spcFirstLastPara="1" rIns="91425" wrap="square" tIns="91425">
            <a:noAutofit/>
          </a:bodyPr>
          <a:lstStyle/>
          <a:p>
            <a:pPr indent="0" lvl="0" marL="0" rtl="0" algn="l">
              <a:spcBef>
                <a:spcPts val="0"/>
              </a:spcBef>
              <a:spcAft>
                <a:spcPts val="0"/>
              </a:spcAft>
              <a:buNone/>
            </a:pPr>
            <a:r>
              <a:rPr b="1" lang="en">
                <a:solidFill>
                  <a:srgbClr val="783F04"/>
                </a:solidFill>
                <a:latin typeface="Exo 2"/>
                <a:ea typeface="Exo 2"/>
                <a:cs typeface="Exo 2"/>
                <a:sym typeface="Exo 2"/>
              </a:rPr>
              <a:t>03. Quy trình thực hiện</a:t>
            </a:r>
            <a:endParaRPr b="1">
              <a:solidFill>
                <a:srgbClr val="783F04"/>
              </a:solidFill>
              <a:latin typeface="Exo 2"/>
              <a:ea typeface="Exo 2"/>
              <a:cs typeface="Exo 2"/>
              <a:sym typeface="Exo 2"/>
            </a:endParaRPr>
          </a:p>
        </p:txBody>
      </p:sp>
      <p:sp>
        <p:nvSpPr>
          <p:cNvPr id="1051" name="Google Shape;1051;p45"/>
          <p:cNvSpPr/>
          <p:nvPr/>
        </p:nvSpPr>
        <p:spPr>
          <a:xfrm>
            <a:off x="827399" y="1764413"/>
            <a:ext cx="961500" cy="424200"/>
          </a:xfrm>
          <a:prstGeom prst="parallelogram">
            <a:avLst>
              <a:gd fmla="val 25305" name="adj"/>
            </a:avLst>
          </a:prstGeom>
          <a:noFill/>
          <a:ln cap="flat" cmpd="sng" w="9525">
            <a:solidFill>
              <a:schemeClr val="lt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200">
                <a:latin typeface="Exo 2 Medium"/>
                <a:ea typeface="Exo 2 Medium"/>
                <a:cs typeface="Exo 2 Medium"/>
                <a:sym typeface="Exo 2 Medium"/>
              </a:rPr>
              <a:t>Quần thể </a:t>
            </a:r>
            <a:r>
              <a:rPr i="1" lang="en" sz="1200">
                <a:latin typeface="Exo 2 Light"/>
                <a:ea typeface="Exo 2 Light"/>
                <a:cs typeface="Exo 2 Light"/>
                <a:sym typeface="Exo 2 Light"/>
              </a:rPr>
              <a:t>(nhị phân)</a:t>
            </a:r>
            <a:endParaRPr i="1" sz="1200">
              <a:latin typeface="Exo 2 Light"/>
              <a:ea typeface="Exo 2 Light"/>
              <a:cs typeface="Exo 2 Light"/>
              <a:sym typeface="Exo 2 Light"/>
            </a:endParaRPr>
          </a:p>
        </p:txBody>
      </p:sp>
      <p:cxnSp>
        <p:nvCxnSpPr>
          <p:cNvPr id="1052" name="Google Shape;1052;p45"/>
          <p:cNvCxnSpPr>
            <a:stCxn id="1053" idx="1"/>
            <a:endCxn id="1054" idx="3"/>
          </p:cNvCxnSpPr>
          <p:nvPr/>
        </p:nvCxnSpPr>
        <p:spPr>
          <a:xfrm rot="10800000">
            <a:off x="1788776" y="1031084"/>
            <a:ext cx="2389200" cy="0"/>
          </a:xfrm>
          <a:prstGeom prst="straightConnector1">
            <a:avLst/>
          </a:prstGeom>
          <a:noFill/>
          <a:ln cap="flat" cmpd="sng" w="19050">
            <a:solidFill>
              <a:srgbClr val="212121"/>
            </a:solidFill>
            <a:prstDash val="solid"/>
            <a:round/>
            <a:headEnd len="med" w="med" type="none"/>
            <a:tailEnd len="med" w="med" type="stealth"/>
          </a:ln>
        </p:spPr>
      </p:cxnSp>
      <p:sp>
        <p:nvSpPr>
          <p:cNvPr id="1054" name="Google Shape;1054;p45"/>
          <p:cNvSpPr/>
          <p:nvPr/>
        </p:nvSpPr>
        <p:spPr>
          <a:xfrm>
            <a:off x="827401" y="819004"/>
            <a:ext cx="961500" cy="4242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Exo 2 Medium"/>
                <a:ea typeface="Exo 2 Medium"/>
                <a:cs typeface="Exo 2 Medium"/>
                <a:sym typeface="Exo 2 Medium"/>
              </a:rPr>
              <a:t>Khởi tạo quần thể</a:t>
            </a:r>
            <a:endParaRPr sz="1200">
              <a:latin typeface="Exo 2 Medium"/>
              <a:ea typeface="Exo 2 Medium"/>
              <a:cs typeface="Exo 2 Medium"/>
              <a:sym typeface="Exo 2 Medium"/>
            </a:endParaRPr>
          </a:p>
        </p:txBody>
      </p:sp>
      <p:cxnSp>
        <p:nvCxnSpPr>
          <p:cNvPr id="1055" name="Google Shape;1055;p45"/>
          <p:cNvCxnSpPr>
            <a:stCxn id="1054" idx="2"/>
            <a:endCxn id="1051" idx="0"/>
          </p:cNvCxnSpPr>
          <p:nvPr/>
        </p:nvCxnSpPr>
        <p:spPr>
          <a:xfrm>
            <a:off x="1308151" y="1243204"/>
            <a:ext cx="0" cy="521100"/>
          </a:xfrm>
          <a:prstGeom prst="straightConnector1">
            <a:avLst/>
          </a:prstGeom>
          <a:noFill/>
          <a:ln cap="flat" cmpd="sng" w="19050">
            <a:solidFill>
              <a:srgbClr val="212121"/>
            </a:solidFill>
            <a:prstDash val="solid"/>
            <a:round/>
            <a:headEnd len="med" w="med" type="none"/>
            <a:tailEnd len="med" w="med" type="stealth"/>
          </a:ln>
        </p:spPr>
      </p:cxnSp>
      <p:sp>
        <p:nvSpPr>
          <p:cNvPr id="1056" name="Google Shape;1056;p45"/>
          <p:cNvSpPr/>
          <p:nvPr/>
        </p:nvSpPr>
        <p:spPr>
          <a:xfrm>
            <a:off x="2187674" y="1837771"/>
            <a:ext cx="775200" cy="2775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Exo 2 Medium"/>
                <a:ea typeface="Exo 2 Medium"/>
                <a:cs typeface="Exo 2 Medium"/>
                <a:sym typeface="Exo 2 Medium"/>
              </a:rPr>
              <a:t>Biến đổi</a:t>
            </a:r>
            <a:endParaRPr sz="1200">
              <a:latin typeface="Exo 2 Medium"/>
              <a:ea typeface="Exo 2 Medium"/>
              <a:cs typeface="Exo 2 Medium"/>
              <a:sym typeface="Exo 2 Medium"/>
            </a:endParaRPr>
          </a:p>
        </p:txBody>
      </p:sp>
      <p:cxnSp>
        <p:nvCxnSpPr>
          <p:cNvPr id="1057" name="Google Shape;1057;p45"/>
          <p:cNvCxnSpPr>
            <a:stCxn id="1051" idx="2"/>
            <a:endCxn id="1056" idx="1"/>
          </p:cNvCxnSpPr>
          <p:nvPr/>
        </p:nvCxnSpPr>
        <p:spPr>
          <a:xfrm>
            <a:off x="1735227" y="1976513"/>
            <a:ext cx="452400" cy="0"/>
          </a:xfrm>
          <a:prstGeom prst="straightConnector1">
            <a:avLst/>
          </a:prstGeom>
          <a:noFill/>
          <a:ln cap="flat" cmpd="sng" w="19050">
            <a:solidFill>
              <a:srgbClr val="212121"/>
            </a:solidFill>
            <a:prstDash val="solid"/>
            <a:round/>
            <a:headEnd len="med" w="med" type="none"/>
            <a:tailEnd len="med" w="med" type="stealth"/>
          </a:ln>
        </p:spPr>
      </p:cxnSp>
      <p:sp>
        <p:nvSpPr>
          <p:cNvPr id="1058" name="Google Shape;1058;p45"/>
          <p:cNvSpPr/>
          <p:nvPr/>
        </p:nvSpPr>
        <p:spPr>
          <a:xfrm>
            <a:off x="3361650" y="1560584"/>
            <a:ext cx="1657800" cy="831900"/>
          </a:xfrm>
          <a:prstGeom prst="parallelogram">
            <a:avLst>
              <a:gd fmla="val 12323" name="adj"/>
            </a:avLst>
          </a:prstGeom>
          <a:noFill/>
          <a:ln cap="flat" cmpd="sng" w="9525">
            <a:solidFill>
              <a:schemeClr val="lt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200">
                <a:latin typeface="Exo 2 Medium"/>
                <a:ea typeface="Exo 2 Medium"/>
                <a:cs typeface="Exo 2 Medium"/>
                <a:sym typeface="Exo 2 Medium"/>
              </a:rPr>
              <a:t>Quần thể ban đầu</a:t>
            </a:r>
            <a:endParaRPr sz="1200">
              <a:latin typeface="Exo 2 Medium"/>
              <a:ea typeface="Exo 2 Medium"/>
              <a:cs typeface="Exo 2 Medium"/>
              <a:sym typeface="Exo 2 Medium"/>
            </a:endParaRPr>
          </a:p>
          <a:p>
            <a:pPr indent="0" lvl="0" marL="0" rtl="0" algn="ctr">
              <a:spcBef>
                <a:spcPts val="0"/>
              </a:spcBef>
              <a:spcAft>
                <a:spcPts val="0"/>
              </a:spcAft>
              <a:buNone/>
            </a:pPr>
            <a:r>
              <a:rPr lang="en" sz="1200">
                <a:latin typeface="Exo 2 Medium"/>
                <a:ea typeface="Exo 2 Medium"/>
                <a:cs typeface="Exo 2 Medium"/>
                <a:sym typeface="Exo 2 Medium"/>
              </a:rPr>
              <a:t>+</a:t>
            </a:r>
            <a:endParaRPr sz="1200">
              <a:latin typeface="Exo 2 Medium"/>
              <a:ea typeface="Exo 2 Medium"/>
              <a:cs typeface="Exo 2 Medium"/>
              <a:sym typeface="Exo 2 Medium"/>
            </a:endParaRPr>
          </a:p>
          <a:p>
            <a:pPr indent="0" lvl="0" marL="0" rtl="0" algn="ctr">
              <a:spcBef>
                <a:spcPts val="0"/>
              </a:spcBef>
              <a:spcAft>
                <a:spcPts val="0"/>
              </a:spcAft>
              <a:buNone/>
            </a:pPr>
            <a:r>
              <a:rPr lang="en" sz="1200">
                <a:latin typeface="Exo 2 Medium"/>
                <a:ea typeface="Exo 2 Medium"/>
                <a:cs typeface="Exo 2 Medium"/>
                <a:sym typeface="Exo 2 Medium"/>
              </a:rPr>
              <a:t>Quần thể con</a:t>
            </a:r>
            <a:endParaRPr sz="1200">
              <a:latin typeface="Exo 2 Medium"/>
              <a:ea typeface="Exo 2 Medium"/>
              <a:cs typeface="Exo 2 Medium"/>
              <a:sym typeface="Exo 2 Medium"/>
            </a:endParaRPr>
          </a:p>
          <a:p>
            <a:pPr indent="0" lvl="0" marL="0" rtl="0" algn="ctr">
              <a:spcBef>
                <a:spcPts val="0"/>
              </a:spcBef>
              <a:spcAft>
                <a:spcPts val="0"/>
              </a:spcAft>
              <a:buNone/>
            </a:pPr>
            <a:r>
              <a:rPr i="1" lang="en" sz="1200">
                <a:latin typeface="Exo 2 Light"/>
                <a:ea typeface="Exo 2 Light"/>
                <a:cs typeface="Exo 2 Light"/>
                <a:sym typeface="Exo 2 Light"/>
              </a:rPr>
              <a:t>(nhị phân)</a:t>
            </a:r>
            <a:endParaRPr i="1" sz="1200">
              <a:latin typeface="Exo 2 Light"/>
              <a:ea typeface="Exo 2 Light"/>
              <a:cs typeface="Exo 2 Light"/>
              <a:sym typeface="Exo 2 Light"/>
            </a:endParaRPr>
          </a:p>
        </p:txBody>
      </p:sp>
      <p:sp>
        <p:nvSpPr>
          <p:cNvPr id="1059" name="Google Shape;1059;p45"/>
          <p:cNvSpPr/>
          <p:nvPr/>
        </p:nvSpPr>
        <p:spPr>
          <a:xfrm>
            <a:off x="5418226" y="1837784"/>
            <a:ext cx="905400" cy="2775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Exo 2 Medium"/>
                <a:ea typeface="Exo 2 Medium"/>
                <a:cs typeface="Exo 2 Medium"/>
                <a:sym typeface="Exo 2 Medium"/>
              </a:rPr>
              <a:t>Decoding</a:t>
            </a:r>
            <a:endParaRPr sz="1200">
              <a:latin typeface="Exo 2 Medium"/>
              <a:ea typeface="Exo 2 Medium"/>
              <a:cs typeface="Exo 2 Medium"/>
              <a:sym typeface="Exo 2 Medium"/>
            </a:endParaRPr>
          </a:p>
        </p:txBody>
      </p:sp>
      <p:sp>
        <p:nvSpPr>
          <p:cNvPr id="1060" name="Google Shape;1060;p45"/>
          <p:cNvSpPr/>
          <p:nvPr/>
        </p:nvSpPr>
        <p:spPr>
          <a:xfrm>
            <a:off x="6722401" y="1560571"/>
            <a:ext cx="1594200" cy="831900"/>
          </a:xfrm>
          <a:prstGeom prst="parallelogram">
            <a:avLst>
              <a:gd fmla="val 15522" name="adj"/>
            </a:avLst>
          </a:prstGeom>
          <a:noFill/>
          <a:ln cap="flat" cmpd="sng" w="9525">
            <a:solidFill>
              <a:schemeClr val="lt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200">
                <a:latin typeface="Exo 2 Medium"/>
                <a:ea typeface="Exo 2 Medium"/>
                <a:cs typeface="Exo 2 Medium"/>
                <a:sym typeface="Exo 2 Medium"/>
              </a:rPr>
              <a:t>Quần thể ban đầu</a:t>
            </a:r>
            <a:endParaRPr sz="1200">
              <a:latin typeface="Exo 2 Medium"/>
              <a:ea typeface="Exo 2 Medium"/>
              <a:cs typeface="Exo 2 Medium"/>
              <a:sym typeface="Exo 2 Medium"/>
            </a:endParaRPr>
          </a:p>
          <a:p>
            <a:pPr indent="0" lvl="0" marL="0" rtl="0" algn="ctr">
              <a:spcBef>
                <a:spcPts val="0"/>
              </a:spcBef>
              <a:spcAft>
                <a:spcPts val="0"/>
              </a:spcAft>
              <a:buNone/>
            </a:pPr>
            <a:r>
              <a:rPr lang="en" sz="1200">
                <a:latin typeface="Exo 2 Medium"/>
                <a:ea typeface="Exo 2 Medium"/>
                <a:cs typeface="Exo 2 Medium"/>
                <a:sym typeface="Exo 2 Medium"/>
              </a:rPr>
              <a:t>+</a:t>
            </a:r>
            <a:endParaRPr sz="1200">
              <a:latin typeface="Exo 2 Medium"/>
              <a:ea typeface="Exo 2 Medium"/>
              <a:cs typeface="Exo 2 Medium"/>
              <a:sym typeface="Exo 2 Medium"/>
            </a:endParaRPr>
          </a:p>
          <a:p>
            <a:pPr indent="0" lvl="0" marL="0" rtl="0" algn="ctr">
              <a:spcBef>
                <a:spcPts val="0"/>
              </a:spcBef>
              <a:spcAft>
                <a:spcPts val="0"/>
              </a:spcAft>
              <a:buNone/>
            </a:pPr>
            <a:r>
              <a:rPr lang="en" sz="1200">
                <a:latin typeface="Exo 2 Medium"/>
                <a:ea typeface="Exo 2 Medium"/>
                <a:cs typeface="Exo 2 Medium"/>
                <a:sym typeface="Exo 2 Medium"/>
              </a:rPr>
              <a:t>Quần thể con</a:t>
            </a:r>
            <a:endParaRPr sz="1200">
              <a:latin typeface="Exo 2 Medium"/>
              <a:ea typeface="Exo 2 Medium"/>
              <a:cs typeface="Exo 2 Medium"/>
              <a:sym typeface="Exo 2 Medium"/>
            </a:endParaRPr>
          </a:p>
          <a:p>
            <a:pPr indent="0" lvl="0" marL="0" rtl="0" algn="ctr">
              <a:spcBef>
                <a:spcPts val="0"/>
              </a:spcBef>
              <a:spcAft>
                <a:spcPts val="0"/>
              </a:spcAft>
              <a:buNone/>
            </a:pPr>
            <a:r>
              <a:rPr i="1" lang="en" sz="1200">
                <a:latin typeface="Exo 2 Light"/>
                <a:ea typeface="Exo 2 Light"/>
                <a:cs typeface="Exo 2 Light"/>
                <a:sym typeface="Exo 2 Light"/>
              </a:rPr>
              <a:t>(kiến trúc mạng)</a:t>
            </a:r>
            <a:endParaRPr i="1" sz="1200">
              <a:latin typeface="Exo 2 Light"/>
              <a:ea typeface="Exo 2 Light"/>
              <a:cs typeface="Exo 2 Light"/>
              <a:sym typeface="Exo 2 Light"/>
            </a:endParaRPr>
          </a:p>
        </p:txBody>
      </p:sp>
      <p:cxnSp>
        <p:nvCxnSpPr>
          <p:cNvPr id="1061" name="Google Shape;1061;p45"/>
          <p:cNvCxnSpPr>
            <a:stCxn id="1056" idx="3"/>
            <a:endCxn id="1058" idx="5"/>
          </p:cNvCxnSpPr>
          <p:nvPr/>
        </p:nvCxnSpPr>
        <p:spPr>
          <a:xfrm>
            <a:off x="2962874" y="1976521"/>
            <a:ext cx="450000" cy="0"/>
          </a:xfrm>
          <a:prstGeom prst="straightConnector1">
            <a:avLst/>
          </a:prstGeom>
          <a:noFill/>
          <a:ln cap="flat" cmpd="sng" w="19050">
            <a:solidFill>
              <a:srgbClr val="212121"/>
            </a:solidFill>
            <a:prstDash val="solid"/>
            <a:round/>
            <a:headEnd len="med" w="med" type="none"/>
            <a:tailEnd len="med" w="med" type="stealth"/>
          </a:ln>
        </p:spPr>
      </p:cxnSp>
      <p:cxnSp>
        <p:nvCxnSpPr>
          <p:cNvPr id="1062" name="Google Shape;1062;p45"/>
          <p:cNvCxnSpPr>
            <a:stCxn id="1058" idx="2"/>
            <a:endCxn id="1059" idx="1"/>
          </p:cNvCxnSpPr>
          <p:nvPr/>
        </p:nvCxnSpPr>
        <p:spPr>
          <a:xfrm>
            <a:off x="4968192" y="1976534"/>
            <a:ext cx="450000" cy="0"/>
          </a:xfrm>
          <a:prstGeom prst="straightConnector1">
            <a:avLst/>
          </a:prstGeom>
          <a:noFill/>
          <a:ln cap="flat" cmpd="sng" w="19050">
            <a:solidFill>
              <a:srgbClr val="212121"/>
            </a:solidFill>
            <a:prstDash val="solid"/>
            <a:round/>
            <a:headEnd len="med" w="med" type="none"/>
            <a:tailEnd len="med" w="med" type="stealth"/>
          </a:ln>
        </p:spPr>
      </p:cxnSp>
      <p:cxnSp>
        <p:nvCxnSpPr>
          <p:cNvPr id="1063" name="Google Shape;1063;p45"/>
          <p:cNvCxnSpPr>
            <a:stCxn id="1059" idx="3"/>
            <a:endCxn id="1060" idx="5"/>
          </p:cNvCxnSpPr>
          <p:nvPr/>
        </p:nvCxnSpPr>
        <p:spPr>
          <a:xfrm>
            <a:off x="6323626" y="1976534"/>
            <a:ext cx="463200" cy="0"/>
          </a:xfrm>
          <a:prstGeom prst="straightConnector1">
            <a:avLst/>
          </a:prstGeom>
          <a:noFill/>
          <a:ln cap="flat" cmpd="sng" w="19050">
            <a:solidFill>
              <a:srgbClr val="212121"/>
            </a:solidFill>
            <a:prstDash val="solid"/>
            <a:round/>
            <a:headEnd len="med" w="med" type="none"/>
            <a:tailEnd len="med" w="med" type="stealth"/>
          </a:ln>
        </p:spPr>
      </p:cxnSp>
      <p:sp>
        <p:nvSpPr>
          <p:cNvPr id="1064" name="Google Shape;1064;p45"/>
          <p:cNvSpPr/>
          <p:nvPr/>
        </p:nvSpPr>
        <p:spPr>
          <a:xfrm>
            <a:off x="6722301" y="2667859"/>
            <a:ext cx="1594200" cy="2775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Exo 2 Medium"/>
                <a:ea typeface="Exo 2 Medium"/>
                <a:cs typeface="Exo 2 Medium"/>
                <a:sym typeface="Exo 2 Medium"/>
              </a:rPr>
              <a:t>Ước tính hiệu suất</a:t>
            </a:r>
            <a:endParaRPr sz="1200">
              <a:latin typeface="Exo 2 Medium"/>
              <a:ea typeface="Exo 2 Medium"/>
              <a:cs typeface="Exo 2 Medium"/>
              <a:sym typeface="Exo 2 Medium"/>
            </a:endParaRPr>
          </a:p>
        </p:txBody>
      </p:sp>
      <p:sp>
        <p:nvSpPr>
          <p:cNvPr id="1065" name="Google Shape;1065;p45"/>
          <p:cNvSpPr/>
          <p:nvPr/>
        </p:nvSpPr>
        <p:spPr>
          <a:xfrm>
            <a:off x="6722301" y="3220759"/>
            <a:ext cx="1594200" cy="621000"/>
          </a:xfrm>
          <a:prstGeom prst="parallelogram">
            <a:avLst>
              <a:gd fmla="val 10296" name="adj"/>
            </a:avLst>
          </a:prstGeom>
          <a:noFill/>
          <a:ln cap="flat" cmpd="sng" w="9525">
            <a:solidFill>
              <a:schemeClr val="lt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200">
                <a:latin typeface="Exo 2 Medium"/>
                <a:ea typeface="Exo 2 Medium"/>
                <a:cs typeface="Exo 2 Medium"/>
                <a:sym typeface="Exo 2 Medium"/>
              </a:rPr>
              <a:t>Hiệu suất của mỗi cá thể trong quần thể lớn</a:t>
            </a:r>
            <a:endParaRPr i="1" sz="1200">
              <a:latin typeface="Exo 2 Light"/>
              <a:ea typeface="Exo 2 Light"/>
              <a:cs typeface="Exo 2 Light"/>
              <a:sym typeface="Exo 2 Light"/>
            </a:endParaRPr>
          </a:p>
        </p:txBody>
      </p:sp>
      <p:sp>
        <p:nvSpPr>
          <p:cNvPr id="1066" name="Google Shape;1066;p45"/>
          <p:cNvSpPr/>
          <p:nvPr/>
        </p:nvSpPr>
        <p:spPr>
          <a:xfrm>
            <a:off x="5551050" y="3220752"/>
            <a:ext cx="823500" cy="6210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Exo 2 Medium"/>
                <a:ea typeface="Exo 2 Medium"/>
                <a:cs typeface="Exo 2 Medium"/>
                <a:sym typeface="Exo 2 Medium"/>
              </a:rPr>
              <a:t>Đánh giá</a:t>
            </a:r>
            <a:endParaRPr sz="1200">
              <a:latin typeface="Exo 2 Medium"/>
              <a:ea typeface="Exo 2 Medium"/>
              <a:cs typeface="Exo 2 Medium"/>
              <a:sym typeface="Exo 2 Medium"/>
            </a:endParaRPr>
          </a:p>
          <a:p>
            <a:pPr indent="0" lvl="0" marL="0" rtl="0" algn="ctr">
              <a:spcBef>
                <a:spcPts val="0"/>
              </a:spcBef>
              <a:spcAft>
                <a:spcPts val="0"/>
              </a:spcAft>
              <a:buNone/>
            </a:pPr>
            <a:r>
              <a:rPr lang="en" sz="1200">
                <a:latin typeface="Exo 2 Medium"/>
                <a:ea typeface="Exo 2 Medium"/>
                <a:cs typeface="Exo 2 Medium"/>
                <a:sym typeface="Exo 2 Medium"/>
              </a:rPr>
              <a:t>&amp;</a:t>
            </a:r>
            <a:endParaRPr sz="1200">
              <a:latin typeface="Exo 2 Medium"/>
              <a:ea typeface="Exo 2 Medium"/>
              <a:cs typeface="Exo 2 Medium"/>
              <a:sym typeface="Exo 2 Medium"/>
            </a:endParaRPr>
          </a:p>
          <a:p>
            <a:pPr indent="0" lvl="0" marL="0" rtl="0" algn="ctr">
              <a:spcBef>
                <a:spcPts val="0"/>
              </a:spcBef>
              <a:spcAft>
                <a:spcPts val="0"/>
              </a:spcAft>
              <a:buNone/>
            </a:pPr>
            <a:r>
              <a:rPr lang="en" sz="1200">
                <a:latin typeface="Exo 2 Medium"/>
                <a:ea typeface="Exo 2 Medium"/>
                <a:cs typeface="Exo 2 Medium"/>
                <a:sym typeface="Exo 2 Medium"/>
              </a:rPr>
              <a:t>Chọn lọc</a:t>
            </a:r>
            <a:endParaRPr sz="1200">
              <a:latin typeface="Exo 2 Medium"/>
              <a:ea typeface="Exo 2 Medium"/>
              <a:cs typeface="Exo 2 Medium"/>
              <a:sym typeface="Exo 2 Medium"/>
            </a:endParaRPr>
          </a:p>
        </p:txBody>
      </p:sp>
      <p:sp>
        <p:nvSpPr>
          <p:cNvPr id="1067" name="Google Shape;1067;p45"/>
          <p:cNvSpPr/>
          <p:nvPr/>
        </p:nvSpPr>
        <p:spPr>
          <a:xfrm>
            <a:off x="3720118" y="3319159"/>
            <a:ext cx="1483200" cy="424200"/>
          </a:xfrm>
          <a:prstGeom prst="parallelogram">
            <a:avLst>
              <a:gd fmla="val 25305" name="adj"/>
            </a:avLst>
          </a:prstGeom>
          <a:noFill/>
          <a:ln cap="flat" cmpd="sng" w="9525">
            <a:solidFill>
              <a:schemeClr val="lt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200">
                <a:latin typeface="Exo 2 Medium"/>
                <a:ea typeface="Exo 2 Medium"/>
                <a:cs typeface="Exo 2 Medium"/>
                <a:sym typeface="Exo 2 Medium"/>
              </a:rPr>
              <a:t>Quần thể mới </a:t>
            </a:r>
            <a:r>
              <a:rPr i="1" lang="en" sz="1200">
                <a:latin typeface="Exo 2 Light"/>
                <a:ea typeface="Exo 2 Light"/>
                <a:cs typeface="Exo 2 Light"/>
                <a:sym typeface="Exo 2 Light"/>
              </a:rPr>
              <a:t>(nhị phân)</a:t>
            </a:r>
            <a:endParaRPr i="1" sz="1200">
              <a:latin typeface="Exo 2 Light"/>
              <a:ea typeface="Exo 2 Light"/>
              <a:cs typeface="Exo 2 Light"/>
              <a:sym typeface="Exo 2 Light"/>
            </a:endParaRPr>
          </a:p>
        </p:txBody>
      </p:sp>
      <p:sp>
        <p:nvSpPr>
          <p:cNvPr id="1068" name="Google Shape;1068;p45"/>
          <p:cNvSpPr/>
          <p:nvPr/>
        </p:nvSpPr>
        <p:spPr>
          <a:xfrm>
            <a:off x="1778176" y="3221034"/>
            <a:ext cx="1594200" cy="621000"/>
          </a:xfrm>
          <a:prstGeom prst="diamond">
            <a:avLst/>
          </a:prstGeom>
          <a:noFill/>
          <a:ln cap="flat" cmpd="sng" w="9525">
            <a:solidFill>
              <a:schemeClr val="lt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200">
                <a:latin typeface="Exo 2 Medium"/>
                <a:ea typeface="Exo 2 Medium"/>
                <a:cs typeface="Exo 2 Medium"/>
                <a:sym typeface="Exo 2 Medium"/>
              </a:rPr>
              <a:t>Đạt điều kiện dừng?</a:t>
            </a:r>
            <a:endParaRPr sz="1200">
              <a:latin typeface="Exo 2 Medium"/>
              <a:ea typeface="Exo 2 Medium"/>
              <a:cs typeface="Exo 2 Medium"/>
              <a:sym typeface="Exo 2 Medium"/>
            </a:endParaRPr>
          </a:p>
        </p:txBody>
      </p:sp>
      <p:cxnSp>
        <p:nvCxnSpPr>
          <p:cNvPr id="1069" name="Google Shape;1069;p45"/>
          <p:cNvCxnSpPr>
            <a:stCxn id="1068" idx="0"/>
            <a:endCxn id="1056" idx="2"/>
          </p:cNvCxnSpPr>
          <p:nvPr/>
        </p:nvCxnSpPr>
        <p:spPr>
          <a:xfrm rot="10800000">
            <a:off x="2575276" y="2115234"/>
            <a:ext cx="0" cy="1105800"/>
          </a:xfrm>
          <a:prstGeom prst="straightConnector1">
            <a:avLst/>
          </a:prstGeom>
          <a:noFill/>
          <a:ln cap="flat" cmpd="sng" w="19050">
            <a:solidFill>
              <a:srgbClr val="212121"/>
            </a:solidFill>
            <a:prstDash val="solid"/>
            <a:round/>
            <a:headEnd len="med" w="med" type="none"/>
            <a:tailEnd len="med" w="med" type="stealth"/>
          </a:ln>
        </p:spPr>
      </p:cxnSp>
      <p:cxnSp>
        <p:nvCxnSpPr>
          <p:cNvPr id="1070" name="Google Shape;1070;p45"/>
          <p:cNvCxnSpPr>
            <a:stCxn id="1060" idx="4"/>
            <a:endCxn id="1064" idx="0"/>
          </p:cNvCxnSpPr>
          <p:nvPr/>
        </p:nvCxnSpPr>
        <p:spPr>
          <a:xfrm>
            <a:off x="7519501" y="2392471"/>
            <a:ext cx="0" cy="275400"/>
          </a:xfrm>
          <a:prstGeom prst="straightConnector1">
            <a:avLst/>
          </a:prstGeom>
          <a:noFill/>
          <a:ln cap="flat" cmpd="sng" w="19050">
            <a:solidFill>
              <a:srgbClr val="212121"/>
            </a:solidFill>
            <a:prstDash val="solid"/>
            <a:round/>
            <a:headEnd len="med" w="med" type="none"/>
            <a:tailEnd len="med" w="med" type="stealth"/>
          </a:ln>
        </p:spPr>
      </p:cxnSp>
      <p:cxnSp>
        <p:nvCxnSpPr>
          <p:cNvPr id="1071" name="Google Shape;1071;p45"/>
          <p:cNvCxnSpPr>
            <a:stCxn id="1064" idx="2"/>
            <a:endCxn id="1065" idx="0"/>
          </p:cNvCxnSpPr>
          <p:nvPr/>
        </p:nvCxnSpPr>
        <p:spPr>
          <a:xfrm>
            <a:off x="7519401" y="2945359"/>
            <a:ext cx="0" cy="275400"/>
          </a:xfrm>
          <a:prstGeom prst="straightConnector1">
            <a:avLst/>
          </a:prstGeom>
          <a:noFill/>
          <a:ln cap="flat" cmpd="sng" w="19050">
            <a:solidFill>
              <a:srgbClr val="212121"/>
            </a:solidFill>
            <a:prstDash val="solid"/>
            <a:round/>
            <a:headEnd len="med" w="med" type="none"/>
            <a:tailEnd len="med" w="med" type="stealth"/>
          </a:ln>
        </p:spPr>
      </p:cxnSp>
      <p:cxnSp>
        <p:nvCxnSpPr>
          <p:cNvPr id="1072" name="Google Shape;1072;p45"/>
          <p:cNvCxnSpPr>
            <a:stCxn id="1065" idx="5"/>
            <a:endCxn id="1066" idx="3"/>
          </p:cNvCxnSpPr>
          <p:nvPr/>
        </p:nvCxnSpPr>
        <p:spPr>
          <a:xfrm rot="10800000">
            <a:off x="6374471" y="3531259"/>
            <a:ext cx="379800" cy="0"/>
          </a:xfrm>
          <a:prstGeom prst="straightConnector1">
            <a:avLst/>
          </a:prstGeom>
          <a:noFill/>
          <a:ln cap="flat" cmpd="sng" w="19050">
            <a:solidFill>
              <a:srgbClr val="212121"/>
            </a:solidFill>
            <a:prstDash val="solid"/>
            <a:round/>
            <a:headEnd len="med" w="med" type="none"/>
            <a:tailEnd len="med" w="med" type="stealth"/>
          </a:ln>
        </p:spPr>
      </p:cxnSp>
      <p:cxnSp>
        <p:nvCxnSpPr>
          <p:cNvPr id="1073" name="Google Shape;1073;p45"/>
          <p:cNvCxnSpPr>
            <a:stCxn id="1066" idx="1"/>
            <a:endCxn id="1067" idx="2"/>
          </p:cNvCxnSpPr>
          <p:nvPr/>
        </p:nvCxnSpPr>
        <p:spPr>
          <a:xfrm rot="10800000">
            <a:off x="5149650" y="3531252"/>
            <a:ext cx="401400" cy="0"/>
          </a:xfrm>
          <a:prstGeom prst="straightConnector1">
            <a:avLst/>
          </a:prstGeom>
          <a:noFill/>
          <a:ln cap="flat" cmpd="sng" w="19050">
            <a:solidFill>
              <a:srgbClr val="212121"/>
            </a:solidFill>
            <a:prstDash val="solid"/>
            <a:round/>
            <a:headEnd len="med" w="med" type="none"/>
            <a:tailEnd len="med" w="med" type="stealth"/>
          </a:ln>
        </p:spPr>
      </p:cxnSp>
      <p:cxnSp>
        <p:nvCxnSpPr>
          <p:cNvPr id="1074" name="Google Shape;1074;p45"/>
          <p:cNvCxnSpPr>
            <a:stCxn id="1067" idx="5"/>
            <a:endCxn id="1068" idx="3"/>
          </p:cNvCxnSpPr>
          <p:nvPr/>
        </p:nvCxnSpPr>
        <p:spPr>
          <a:xfrm flipH="1">
            <a:off x="3372390" y="3531259"/>
            <a:ext cx="401400" cy="300"/>
          </a:xfrm>
          <a:prstGeom prst="straightConnector1">
            <a:avLst/>
          </a:prstGeom>
          <a:noFill/>
          <a:ln cap="flat" cmpd="sng" w="19050">
            <a:solidFill>
              <a:srgbClr val="212121"/>
            </a:solidFill>
            <a:prstDash val="solid"/>
            <a:round/>
            <a:headEnd len="med" w="med" type="none"/>
            <a:tailEnd len="med" w="med" type="stealth"/>
          </a:ln>
        </p:spPr>
      </p:cxnSp>
      <p:sp>
        <p:nvSpPr>
          <p:cNvPr id="1053" name="Google Shape;1053;p45"/>
          <p:cNvSpPr/>
          <p:nvPr/>
        </p:nvSpPr>
        <p:spPr>
          <a:xfrm>
            <a:off x="4177976" y="892334"/>
            <a:ext cx="1134900" cy="277500"/>
          </a:xfrm>
          <a:prstGeom prst="roundRect">
            <a:avLst>
              <a:gd fmla="val 16667"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Exo 2 Medium"/>
                <a:ea typeface="Exo 2 Medium"/>
                <a:cs typeface="Exo 2 Medium"/>
                <a:sym typeface="Exo 2 Medium"/>
              </a:rPr>
              <a:t>Bắt đầu</a:t>
            </a:r>
            <a:endParaRPr>
              <a:latin typeface="Exo 2 Medium"/>
              <a:ea typeface="Exo 2 Medium"/>
              <a:cs typeface="Exo 2 Medium"/>
              <a:sym typeface="Exo 2 Medium"/>
            </a:endParaRPr>
          </a:p>
        </p:txBody>
      </p:sp>
      <p:sp>
        <p:nvSpPr>
          <p:cNvPr id="1075" name="Google Shape;1075;p45"/>
          <p:cNvSpPr/>
          <p:nvPr/>
        </p:nvSpPr>
        <p:spPr>
          <a:xfrm>
            <a:off x="4177776" y="4199396"/>
            <a:ext cx="1134900" cy="277500"/>
          </a:xfrm>
          <a:prstGeom prst="roundRect">
            <a:avLst>
              <a:gd fmla="val 16667"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Exo 2 Medium"/>
                <a:ea typeface="Exo 2 Medium"/>
                <a:cs typeface="Exo 2 Medium"/>
                <a:sym typeface="Exo 2 Medium"/>
              </a:rPr>
              <a:t>Kết thúc</a:t>
            </a:r>
            <a:endParaRPr>
              <a:latin typeface="Exo 2 Medium"/>
              <a:ea typeface="Exo 2 Medium"/>
              <a:cs typeface="Exo 2 Medium"/>
              <a:sym typeface="Exo 2 Medium"/>
            </a:endParaRPr>
          </a:p>
        </p:txBody>
      </p:sp>
      <p:cxnSp>
        <p:nvCxnSpPr>
          <p:cNvPr id="1076" name="Google Shape;1076;p45"/>
          <p:cNvCxnSpPr>
            <a:stCxn id="1068" idx="2"/>
            <a:endCxn id="1075" idx="1"/>
          </p:cNvCxnSpPr>
          <p:nvPr/>
        </p:nvCxnSpPr>
        <p:spPr>
          <a:xfrm flipH="1" rot="-5400000">
            <a:off x="3128476" y="3288834"/>
            <a:ext cx="496200" cy="1602600"/>
          </a:xfrm>
          <a:prstGeom prst="bentConnector2">
            <a:avLst/>
          </a:prstGeom>
          <a:noFill/>
          <a:ln cap="flat" cmpd="sng" w="19050">
            <a:solidFill>
              <a:schemeClr val="lt2"/>
            </a:solidFill>
            <a:prstDash val="solid"/>
            <a:round/>
            <a:headEnd len="med" w="med" type="none"/>
            <a:tailEnd len="med" w="med" type="stealth"/>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80" name="Shape 1080"/>
        <p:cNvGrpSpPr/>
        <p:nvPr/>
      </p:nvGrpSpPr>
      <p:grpSpPr>
        <a:xfrm>
          <a:off x="0" y="0"/>
          <a:ext cx="0" cy="0"/>
          <a:chOff x="0" y="0"/>
          <a:chExt cx="0" cy="0"/>
        </a:xfrm>
      </p:grpSpPr>
      <p:sp>
        <p:nvSpPr>
          <p:cNvPr id="1081" name="Google Shape;1081;p46"/>
          <p:cNvSpPr txBox="1"/>
          <p:nvPr>
            <p:ph idx="1" type="subTitle"/>
          </p:nvPr>
        </p:nvSpPr>
        <p:spPr>
          <a:xfrm>
            <a:off x="530150" y="51975"/>
            <a:ext cx="7096800" cy="250500"/>
          </a:xfrm>
          <a:prstGeom prst="rect">
            <a:avLst/>
          </a:prstGeom>
        </p:spPr>
        <p:txBody>
          <a:bodyPr anchorCtr="0" anchor="ctr" bIns="91425" lIns="0" spcFirstLastPara="1" rIns="91425" wrap="square" tIns="91425">
            <a:noAutofit/>
          </a:bodyPr>
          <a:lstStyle/>
          <a:p>
            <a:pPr indent="0" lvl="0" marL="0" rtl="0" algn="l">
              <a:spcBef>
                <a:spcPts val="0"/>
              </a:spcBef>
              <a:spcAft>
                <a:spcPts val="0"/>
              </a:spcAft>
              <a:buNone/>
            </a:pPr>
            <a:r>
              <a:rPr b="1" lang="en">
                <a:solidFill>
                  <a:srgbClr val="783F04"/>
                </a:solidFill>
                <a:latin typeface="Exo 2"/>
                <a:ea typeface="Exo 2"/>
                <a:cs typeface="Exo 2"/>
                <a:sym typeface="Exo 2"/>
              </a:rPr>
              <a:t>03. Quy trình thực hiện</a:t>
            </a:r>
            <a:endParaRPr b="1">
              <a:solidFill>
                <a:srgbClr val="783F04"/>
              </a:solidFill>
              <a:latin typeface="Exo 2"/>
              <a:ea typeface="Exo 2"/>
              <a:cs typeface="Exo 2"/>
              <a:sym typeface="Exo 2"/>
            </a:endParaRPr>
          </a:p>
        </p:txBody>
      </p:sp>
      <p:sp>
        <p:nvSpPr>
          <p:cNvPr id="1082" name="Google Shape;1082;p46"/>
          <p:cNvSpPr txBox="1"/>
          <p:nvPr>
            <p:ph type="title"/>
          </p:nvPr>
        </p:nvSpPr>
        <p:spPr>
          <a:xfrm>
            <a:off x="710100" y="408025"/>
            <a:ext cx="7723800" cy="379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Exo 2"/>
                <a:ea typeface="Exo 2"/>
                <a:cs typeface="Exo 2"/>
                <a:sym typeface="Exo 2"/>
              </a:rPr>
              <a:t>Encoding</a:t>
            </a:r>
            <a:endParaRPr>
              <a:latin typeface="Exo 2"/>
              <a:ea typeface="Exo 2"/>
              <a:cs typeface="Exo 2"/>
              <a:sym typeface="Exo 2"/>
            </a:endParaRPr>
          </a:p>
        </p:txBody>
      </p:sp>
      <p:sp>
        <p:nvSpPr>
          <p:cNvPr id="1083" name="Google Shape;1083;p46"/>
          <p:cNvSpPr/>
          <p:nvPr/>
        </p:nvSpPr>
        <p:spPr>
          <a:xfrm>
            <a:off x="623250" y="1429300"/>
            <a:ext cx="1567500" cy="597900"/>
          </a:xfrm>
          <a:prstGeom prst="parallelogram">
            <a:avLst>
              <a:gd fmla="val 30090" name="adj"/>
            </a:avLst>
          </a:prstGeom>
          <a:noFill/>
          <a:ln cap="flat" cmpd="sng" w="9525">
            <a:solidFill>
              <a:schemeClr val="lt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200">
                <a:latin typeface="Exo 2 Medium"/>
                <a:ea typeface="Exo 2 Medium"/>
                <a:cs typeface="Exo 2 Medium"/>
                <a:sym typeface="Exo 2 Medium"/>
              </a:rPr>
              <a:t>Kiến trúc mạng</a:t>
            </a:r>
            <a:endParaRPr sz="1200">
              <a:latin typeface="Exo 2 Medium"/>
              <a:ea typeface="Exo 2 Medium"/>
              <a:cs typeface="Exo 2 Medium"/>
              <a:sym typeface="Exo 2 Medium"/>
            </a:endParaRPr>
          </a:p>
        </p:txBody>
      </p:sp>
      <p:cxnSp>
        <p:nvCxnSpPr>
          <p:cNvPr id="1084" name="Google Shape;1084;p46"/>
          <p:cNvCxnSpPr>
            <a:stCxn id="1083" idx="4"/>
            <a:endCxn id="1085" idx="0"/>
          </p:cNvCxnSpPr>
          <p:nvPr/>
        </p:nvCxnSpPr>
        <p:spPr>
          <a:xfrm>
            <a:off x="1407000" y="2027200"/>
            <a:ext cx="0" cy="932400"/>
          </a:xfrm>
          <a:prstGeom prst="straightConnector1">
            <a:avLst/>
          </a:prstGeom>
          <a:noFill/>
          <a:ln cap="flat" cmpd="sng" w="19050">
            <a:solidFill>
              <a:srgbClr val="212121"/>
            </a:solidFill>
            <a:prstDash val="solid"/>
            <a:round/>
            <a:headEnd len="med" w="med" type="none"/>
            <a:tailEnd len="med" w="med" type="stealth"/>
          </a:ln>
        </p:spPr>
      </p:cxnSp>
      <p:sp>
        <p:nvSpPr>
          <p:cNvPr id="1085" name="Google Shape;1085;p46"/>
          <p:cNvSpPr/>
          <p:nvPr/>
        </p:nvSpPr>
        <p:spPr>
          <a:xfrm>
            <a:off x="623250" y="2959537"/>
            <a:ext cx="1567500" cy="4239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Exo 2 Medium"/>
                <a:ea typeface="Exo 2 Medium"/>
                <a:cs typeface="Exo 2 Medium"/>
                <a:sym typeface="Exo 2 Medium"/>
              </a:rPr>
              <a:t>Mã hóa nhị phân các liên kết</a:t>
            </a:r>
            <a:endParaRPr sz="1200">
              <a:latin typeface="Exo 2 Medium"/>
              <a:ea typeface="Exo 2 Medium"/>
              <a:cs typeface="Exo 2 Medium"/>
              <a:sym typeface="Exo 2 Medium"/>
            </a:endParaRPr>
          </a:p>
        </p:txBody>
      </p:sp>
      <p:sp>
        <p:nvSpPr>
          <p:cNvPr id="1086" name="Google Shape;1086;p46"/>
          <p:cNvSpPr/>
          <p:nvPr/>
        </p:nvSpPr>
        <p:spPr>
          <a:xfrm>
            <a:off x="623250" y="4036475"/>
            <a:ext cx="1567500" cy="512700"/>
          </a:xfrm>
          <a:prstGeom prst="parallelogram">
            <a:avLst>
              <a:gd fmla="val 41923" name="adj"/>
            </a:avLst>
          </a:prstGeom>
          <a:noFill/>
          <a:ln cap="flat" cmpd="sng" w="9525">
            <a:solidFill>
              <a:schemeClr val="lt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200">
                <a:latin typeface="Exo 2 Medium"/>
                <a:ea typeface="Exo 2 Medium"/>
                <a:cs typeface="Exo 2 Medium"/>
                <a:sym typeface="Exo 2 Medium"/>
              </a:rPr>
              <a:t>Mã gen của kiến trúc</a:t>
            </a:r>
            <a:endParaRPr sz="1200">
              <a:latin typeface="Exo 2 Medium"/>
              <a:ea typeface="Exo 2 Medium"/>
              <a:cs typeface="Exo 2 Medium"/>
              <a:sym typeface="Exo 2 Medium"/>
            </a:endParaRPr>
          </a:p>
        </p:txBody>
      </p:sp>
      <p:cxnSp>
        <p:nvCxnSpPr>
          <p:cNvPr id="1087" name="Google Shape;1087;p46"/>
          <p:cNvCxnSpPr>
            <a:stCxn id="1085" idx="2"/>
            <a:endCxn id="1086" idx="0"/>
          </p:cNvCxnSpPr>
          <p:nvPr/>
        </p:nvCxnSpPr>
        <p:spPr>
          <a:xfrm>
            <a:off x="1407000" y="3383437"/>
            <a:ext cx="0" cy="653100"/>
          </a:xfrm>
          <a:prstGeom prst="straightConnector1">
            <a:avLst/>
          </a:prstGeom>
          <a:noFill/>
          <a:ln cap="flat" cmpd="sng" w="19050">
            <a:solidFill>
              <a:srgbClr val="212121"/>
            </a:solidFill>
            <a:prstDash val="solid"/>
            <a:round/>
            <a:headEnd len="med" w="med" type="none"/>
            <a:tailEnd len="med" w="med" type="stealth"/>
          </a:ln>
        </p:spPr>
      </p:cxnSp>
      <p:pic>
        <p:nvPicPr>
          <p:cNvPr id="1088" name="Google Shape;1088;p46"/>
          <p:cNvPicPr preferRelativeResize="0"/>
          <p:nvPr/>
        </p:nvPicPr>
        <p:blipFill rotWithShape="1">
          <a:blip r:embed="rId3">
            <a:alphaModFix/>
          </a:blip>
          <a:srcRect b="5868" l="1474" r="1503" t="8960"/>
          <a:stretch/>
        </p:blipFill>
        <p:spPr>
          <a:xfrm>
            <a:off x="2282338" y="1429288"/>
            <a:ext cx="6418224" cy="763679"/>
          </a:xfrm>
          <a:prstGeom prst="rect">
            <a:avLst/>
          </a:prstGeom>
          <a:noFill/>
          <a:ln>
            <a:noFill/>
          </a:ln>
        </p:spPr>
      </p:pic>
      <p:sp>
        <p:nvSpPr>
          <p:cNvPr id="1089" name="Google Shape;1089;p46"/>
          <p:cNvSpPr txBox="1"/>
          <p:nvPr/>
        </p:nvSpPr>
        <p:spPr>
          <a:xfrm>
            <a:off x="3045150" y="1349388"/>
            <a:ext cx="810600" cy="1692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b="1" lang="en" sz="1100">
                <a:solidFill>
                  <a:schemeClr val="accent1"/>
                </a:solidFill>
                <a:latin typeface="Exo 2"/>
                <a:ea typeface="Exo 2"/>
                <a:cs typeface="Exo 2"/>
                <a:sym typeface="Exo 2"/>
              </a:rPr>
              <a:t>Block 0</a:t>
            </a:r>
            <a:endParaRPr b="1" sz="1100">
              <a:solidFill>
                <a:schemeClr val="accent1"/>
              </a:solidFill>
              <a:latin typeface="Exo 2"/>
              <a:ea typeface="Exo 2"/>
              <a:cs typeface="Exo 2"/>
              <a:sym typeface="Exo 2"/>
            </a:endParaRPr>
          </a:p>
        </p:txBody>
      </p:sp>
      <p:sp>
        <p:nvSpPr>
          <p:cNvPr id="1090" name="Google Shape;1090;p46"/>
          <p:cNvSpPr txBox="1"/>
          <p:nvPr/>
        </p:nvSpPr>
        <p:spPr>
          <a:xfrm>
            <a:off x="5026350" y="1278563"/>
            <a:ext cx="810600" cy="1692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b="1" lang="en" sz="1100">
                <a:solidFill>
                  <a:schemeClr val="accent2"/>
                </a:solidFill>
                <a:latin typeface="Exo 2"/>
                <a:ea typeface="Exo 2"/>
                <a:cs typeface="Exo 2"/>
                <a:sym typeface="Exo 2"/>
              </a:rPr>
              <a:t>Block 1</a:t>
            </a:r>
            <a:endParaRPr b="1" sz="1100">
              <a:solidFill>
                <a:schemeClr val="accent2"/>
              </a:solidFill>
              <a:latin typeface="Exo 2"/>
              <a:ea typeface="Exo 2"/>
              <a:cs typeface="Exo 2"/>
              <a:sym typeface="Exo 2"/>
            </a:endParaRPr>
          </a:p>
        </p:txBody>
      </p:sp>
      <p:sp>
        <p:nvSpPr>
          <p:cNvPr id="1091" name="Google Shape;1091;p46"/>
          <p:cNvSpPr txBox="1"/>
          <p:nvPr/>
        </p:nvSpPr>
        <p:spPr>
          <a:xfrm>
            <a:off x="6952050" y="1278563"/>
            <a:ext cx="810600" cy="1692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b="1" lang="en" sz="1100">
                <a:solidFill>
                  <a:srgbClr val="073763"/>
                </a:solidFill>
                <a:latin typeface="Exo 2"/>
                <a:ea typeface="Exo 2"/>
                <a:cs typeface="Exo 2"/>
                <a:sym typeface="Exo 2"/>
              </a:rPr>
              <a:t>Block 2</a:t>
            </a:r>
            <a:endParaRPr b="1" sz="1100">
              <a:solidFill>
                <a:srgbClr val="073763"/>
              </a:solidFill>
              <a:latin typeface="Exo 2"/>
              <a:ea typeface="Exo 2"/>
              <a:cs typeface="Exo 2"/>
              <a:sym typeface="Exo 2"/>
            </a:endParaRPr>
          </a:p>
        </p:txBody>
      </p:sp>
      <p:sp>
        <p:nvSpPr>
          <p:cNvPr id="1092" name="Google Shape;1092;p46"/>
          <p:cNvSpPr txBox="1"/>
          <p:nvPr/>
        </p:nvSpPr>
        <p:spPr>
          <a:xfrm>
            <a:off x="2398700" y="4036475"/>
            <a:ext cx="4995300" cy="51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b="1" lang="en" sz="1200">
                <a:solidFill>
                  <a:schemeClr val="lt2"/>
                </a:solidFill>
                <a:highlight>
                  <a:srgbClr val="FFFFFF"/>
                </a:highlight>
                <a:latin typeface="Courier New"/>
                <a:ea typeface="Courier New"/>
                <a:cs typeface="Courier New"/>
                <a:sym typeface="Courier New"/>
              </a:rPr>
              <a:t>[ </a:t>
            </a:r>
            <a:r>
              <a:rPr b="1" lang="en" sz="1200">
                <a:solidFill>
                  <a:schemeClr val="accent1"/>
                </a:solidFill>
                <a:highlight>
                  <a:srgbClr val="FFFFFF"/>
                </a:highlight>
                <a:latin typeface="Courier New"/>
                <a:ea typeface="Courier New"/>
                <a:cs typeface="Courier New"/>
                <a:sym typeface="Courier New"/>
              </a:rPr>
              <a:t>[0,</a:t>
            </a:r>
            <a:r>
              <a:rPr b="1" lang="en" sz="1200">
                <a:solidFill>
                  <a:schemeClr val="accent1"/>
                </a:solidFill>
                <a:highlight>
                  <a:srgbClr val="FFFFFF"/>
                </a:highlight>
                <a:latin typeface="Courier New"/>
                <a:ea typeface="Courier New"/>
                <a:cs typeface="Courier New"/>
                <a:sym typeface="Courier New"/>
              </a:rPr>
              <a:t> </a:t>
            </a:r>
            <a:r>
              <a:rPr b="1" lang="en" sz="1200">
                <a:solidFill>
                  <a:schemeClr val="accent1"/>
                </a:solidFill>
                <a:highlight>
                  <a:srgbClr val="FFFFFF"/>
                </a:highlight>
                <a:latin typeface="Courier New"/>
                <a:ea typeface="Courier New"/>
                <a:cs typeface="Courier New"/>
                <a:sym typeface="Courier New"/>
              </a:rPr>
              <a:t>0,</a:t>
            </a:r>
            <a:r>
              <a:rPr b="1" lang="en" sz="1200">
                <a:solidFill>
                  <a:schemeClr val="accent1"/>
                </a:solidFill>
                <a:highlight>
                  <a:srgbClr val="FFFFFF"/>
                </a:highlight>
                <a:latin typeface="Courier New"/>
                <a:ea typeface="Courier New"/>
                <a:cs typeface="Courier New"/>
                <a:sym typeface="Courier New"/>
              </a:rPr>
              <a:t> </a:t>
            </a:r>
            <a:r>
              <a:rPr b="1" lang="en" sz="1200">
                <a:solidFill>
                  <a:schemeClr val="accent1"/>
                </a:solidFill>
                <a:highlight>
                  <a:srgbClr val="FFFFFF"/>
                </a:highlight>
                <a:latin typeface="Courier New"/>
                <a:ea typeface="Courier New"/>
                <a:cs typeface="Courier New"/>
                <a:sym typeface="Courier New"/>
              </a:rPr>
              <a:t>1,</a:t>
            </a:r>
            <a:r>
              <a:rPr b="1" lang="en" sz="1200">
                <a:solidFill>
                  <a:schemeClr val="accent1"/>
                </a:solidFill>
                <a:highlight>
                  <a:srgbClr val="FFFFFF"/>
                </a:highlight>
                <a:latin typeface="Courier New"/>
                <a:ea typeface="Courier New"/>
                <a:cs typeface="Courier New"/>
                <a:sym typeface="Courier New"/>
              </a:rPr>
              <a:t> </a:t>
            </a:r>
            <a:r>
              <a:rPr b="1" lang="en" sz="1200">
                <a:solidFill>
                  <a:schemeClr val="accent1"/>
                </a:solidFill>
                <a:highlight>
                  <a:srgbClr val="FFFFFF"/>
                </a:highlight>
                <a:latin typeface="Courier New"/>
                <a:ea typeface="Courier New"/>
                <a:cs typeface="Courier New"/>
                <a:sym typeface="Courier New"/>
              </a:rPr>
              <a:t>0</a:t>
            </a:r>
            <a:r>
              <a:rPr b="1" lang="en" sz="1200">
                <a:solidFill>
                  <a:schemeClr val="accent1"/>
                </a:solidFill>
                <a:highlight>
                  <a:srgbClr val="FFFFFF"/>
                </a:highlight>
                <a:latin typeface="Courier New"/>
                <a:ea typeface="Courier New"/>
                <a:cs typeface="Courier New"/>
                <a:sym typeface="Courier New"/>
              </a:rPr>
              <a:t>, </a:t>
            </a:r>
            <a:r>
              <a:rPr b="1" lang="en" sz="1200">
                <a:solidFill>
                  <a:schemeClr val="accent1"/>
                </a:solidFill>
                <a:highlight>
                  <a:srgbClr val="FFFFFF"/>
                </a:highlight>
                <a:latin typeface="Courier New"/>
                <a:ea typeface="Courier New"/>
                <a:cs typeface="Courier New"/>
                <a:sym typeface="Courier New"/>
              </a:rPr>
              <a:t>0,</a:t>
            </a:r>
            <a:r>
              <a:rPr b="1" lang="en" sz="1200">
                <a:solidFill>
                  <a:schemeClr val="accent1"/>
                </a:solidFill>
                <a:highlight>
                  <a:srgbClr val="FFFFFF"/>
                </a:highlight>
                <a:latin typeface="Courier New"/>
                <a:ea typeface="Courier New"/>
                <a:cs typeface="Courier New"/>
                <a:sym typeface="Courier New"/>
              </a:rPr>
              <a:t> </a:t>
            </a:r>
            <a:r>
              <a:rPr b="1" lang="en" sz="1200">
                <a:solidFill>
                  <a:schemeClr val="accent1"/>
                </a:solidFill>
                <a:highlight>
                  <a:srgbClr val="FFFFFF"/>
                </a:highlight>
                <a:latin typeface="Courier New"/>
                <a:ea typeface="Courier New"/>
                <a:cs typeface="Courier New"/>
                <a:sym typeface="Courier New"/>
              </a:rPr>
              <a:t>0,</a:t>
            </a:r>
            <a:r>
              <a:rPr b="1" lang="en" sz="1200">
                <a:solidFill>
                  <a:schemeClr val="accent1"/>
                </a:solidFill>
                <a:highlight>
                  <a:srgbClr val="FFFFFF"/>
                </a:highlight>
                <a:latin typeface="Courier New"/>
                <a:ea typeface="Courier New"/>
                <a:cs typeface="Courier New"/>
                <a:sym typeface="Courier New"/>
              </a:rPr>
              <a:t> </a:t>
            </a:r>
            <a:r>
              <a:rPr b="1" lang="en" sz="1200">
                <a:solidFill>
                  <a:schemeClr val="accent1"/>
                </a:solidFill>
                <a:highlight>
                  <a:srgbClr val="FFFFFF"/>
                </a:highlight>
                <a:latin typeface="Courier New"/>
                <a:ea typeface="Courier New"/>
                <a:cs typeface="Courier New"/>
                <a:sym typeface="Courier New"/>
              </a:rPr>
              <a:t>0,</a:t>
            </a:r>
            <a:r>
              <a:rPr b="1" lang="en" sz="1200">
                <a:solidFill>
                  <a:schemeClr val="accent1"/>
                </a:solidFill>
                <a:highlight>
                  <a:srgbClr val="FFFFFF"/>
                </a:highlight>
                <a:latin typeface="Courier New"/>
                <a:ea typeface="Courier New"/>
                <a:cs typeface="Courier New"/>
                <a:sym typeface="Courier New"/>
              </a:rPr>
              <a:t> </a:t>
            </a:r>
            <a:r>
              <a:rPr b="1" lang="en" sz="1200">
                <a:solidFill>
                  <a:schemeClr val="accent1"/>
                </a:solidFill>
                <a:highlight>
                  <a:srgbClr val="FFFFFF"/>
                </a:highlight>
                <a:latin typeface="Courier New"/>
                <a:ea typeface="Courier New"/>
                <a:cs typeface="Courier New"/>
                <a:sym typeface="Courier New"/>
              </a:rPr>
              <a:t>0,</a:t>
            </a:r>
            <a:r>
              <a:rPr b="1" lang="en" sz="1200">
                <a:solidFill>
                  <a:schemeClr val="accent1"/>
                </a:solidFill>
                <a:highlight>
                  <a:srgbClr val="FFFFFF"/>
                </a:highlight>
                <a:latin typeface="Courier New"/>
                <a:ea typeface="Courier New"/>
                <a:cs typeface="Courier New"/>
                <a:sym typeface="Courier New"/>
              </a:rPr>
              <a:t> </a:t>
            </a:r>
            <a:r>
              <a:rPr b="1" lang="en" sz="1200">
                <a:solidFill>
                  <a:schemeClr val="accent1"/>
                </a:solidFill>
                <a:highlight>
                  <a:srgbClr val="FFFFFF"/>
                </a:highlight>
                <a:latin typeface="Courier New"/>
                <a:ea typeface="Courier New"/>
                <a:cs typeface="Courier New"/>
                <a:sym typeface="Courier New"/>
              </a:rPr>
              <a:t>1,</a:t>
            </a:r>
            <a:r>
              <a:rPr b="1" lang="en" sz="1200">
                <a:solidFill>
                  <a:schemeClr val="accent1"/>
                </a:solidFill>
                <a:highlight>
                  <a:srgbClr val="FFFFFF"/>
                </a:highlight>
                <a:latin typeface="Courier New"/>
                <a:ea typeface="Courier New"/>
                <a:cs typeface="Courier New"/>
                <a:sym typeface="Courier New"/>
              </a:rPr>
              <a:t> </a:t>
            </a:r>
            <a:r>
              <a:rPr b="1" lang="en" sz="1200">
                <a:solidFill>
                  <a:schemeClr val="accent1"/>
                </a:solidFill>
                <a:highlight>
                  <a:srgbClr val="FFFFFF"/>
                </a:highlight>
                <a:latin typeface="Courier New"/>
                <a:ea typeface="Courier New"/>
                <a:cs typeface="Courier New"/>
                <a:sym typeface="Courier New"/>
              </a:rPr>
              <a:t>0,</a:t>
            </a:r>
            <a:r>
              <a:rPr b="1" lang="en" sz="1200">
                <a:solidFill>
                  <a:schemeClr val="accent1"/>
                </a:solidFill>
                <a:highlight>
                  <a:srgbClr val="FFFFFF"/>
                </a:highlight>
                <a:latin typeface="Courier New"/>
                <a:ea typeface="Courier New"/>
                <a:cs typeface="Courier New"/>
                <a:sym typeface="Courier New"/>
              </a:rPr>
              <a:t> </a:t>
            </a:r>
            <a:r>
              <a:rPr b="1" lang="en" sz="1200">
                <a:solidFill>
                  <a:schemeClr val="accent1"/>
                </a:solidFill>
                <a:highlight>
                  <a:srgbClr val="FFFFFF"/>
                </a:highlight>
                <a:latin typeface="Courier New"/>
                <a:ea typeface="Courier New"/>
                <a:cs typeface="Courier New"/>
                <a:sym typeface="Courier New"/>
              </a:rPr>
              <a:t>0,</a:t>
            </a:r>
            <a:r>
              <a:rPr b="1" lang="en" sz="1200">
                <a:solidFill>
                  <a:schemeClr val="accent1"/>
                </a:solidFill>
                <a:highlight>
                  <a:srgbClr val="FFFFFF"/>
                </a:highlight>
                <a:latin typeface="Courier New"/>
                <a:ea typeface="Courier New"/>
                <a:cs typeface="Courier New"/>
                <a:sym typeface="Courier New"/>
              </a:rPr>
              <a:t> </a:t>
            </a:r>
            <a:r>
              <a:rPr b="1" lang="en" sz="1200">
                <a:solidFill>
                  <a:schemeClr val="accent1"/>
                </a:solidFill>
                <a:highlight>
                  <a:srgbClr val="FFFFFF"/>
                </a:highlight>
                <a:latin typeface="Courier New"/>
                <a:ea typeface="Courier New"/>
                <a:cs typeface="Courier New"/>
                <a:sym typeface="Courier New"/>
              </a:rPr>
              <a:t>0,</a:t>
            </a:r>
            <a:r>
              <a:rPr b="1" lang="en" sz="1200">
                <a:solidFill>
                  <a:schemeClr val="accent1"/>
                </a:solidFill>
                <a:highlight>
                  <a:srgbClr val="FFFFFF"/>
                </a:highlight>
                <a:latin typeface="Courier New"/>
                <a:ea typeface="Courier New"/>
                <a:cs typeface="Courier New"/>
                <a:sym typeface="Courier New"/>
              </a:rPr>
              <a:t> </a:t>
            </a:r>
            <a:r>
              <a:rPr b="1" lang="en" sz="1200">
                <a:solidFill>
                  <a:schemeClr val="accent1"/>
                </a:solidFill>
                <a:highlight>
                  <a:srgbClr val="FFFFFF"/>
                </a:highlight>
                <a:latin typeface="Courier New"/>
                <a:ea typeface="Courier New"/>
                <a:cs typeface="Courier New"/>
                <a:sym typeface="Courier New"/>
              </a:rPr>
              <a:t>1,</a:t>
            </a:r>
            <a:r>
              <a:rPr b="1" lang="en" sz="1200">
                <a:solidFill>
                  <a:schemeClr val="accent1"/>
                </a:solidFill>
                <a:highlight>
                  <a:srgbClr val="FFFFFF"/>
                </a:highlight>
                <a:latin typeface="Courier New"/>
                <a:ea typeface="Courier New"/>
                <a:cs typeface="Courier New"/>
                <a:sym typeface="Courier New"/>
              </a:rPr>
              <a:t> </a:t>
            </a:r>
            <a:r>
              <a:rPr b="1" lang="en" sz="1200">
                <a:solidFill>
                  <a:schemeClr val="accent1"/>
                </a:solidFill>
                <a:highlight>
                  <a:srgbClr val="FFFFFF"/>
                </a:highlight>
                <a:latin typeface="Courier New"/>
                <a:ea typeface="Courier New"/>
                <a:cs typeface="Courier New"/>
                <a:sym typeface="Courier New"/>
              </a:rPr>
              <a:t>0,</a:t>
            </a:r>
            <a:r>
              <a:rPr b="1" lang="en" sz="1200">
                <a:solidFill>
                  <a:schemeClr val="accent1"/>
                </a:solidFill>
                <a:highlight>
                  <a:srgbClr val="FFFFFF"/>
                </a:highlight>
                <a:latin typeface="Courier New"/>
                <a:ea typeface="Courier New"/>
                <a:cs typeface="Courier New"/>
                <a:sym typeface="Courier New"/>
              </a:rPr>
              <a:t> </a:t>
            </a:r>
            <a:r>
              <a:rPr b="1" lang="en" sz="1200">
                <a:solidFill>
                  <a:schemeClr val="accent1"/>
                </a:solidFill>
                <a:highlight>
                  <a:srgbClr val="FFFFFF"/>
                </a:highlight>
                <a:latin typeface="Courier New"/>
                <a:ea typeface="Courier New"/>
                <a:cs typeface="Courier New"/>
                <a:sym typeface="Courier New"/>
              </a:rPr>
              <a:t>1,</a:t>
            </a:r>
            <a:r>
              <a:rPr b="1" lang="en" sz="1200">
                <a:solidFill>
                  <a:schemeClr val="accent1"/>
                </a:solidFill>
                <a:highlight>
                  <a:srgbClr val="FFFFFF"/>
                </a:highlight>
                <a:latin typeface="Courier New"/>
                <a:ea typeface="Courier New"/>
                <a:cs typeface="Courier New"/>
                <a:sym typeface="Courier New"/>
              </a:rPr>
              <a:t> </a:t>
            </a:r>
            <a:r>
              <a:rPr b="1" lang="en" sz="1200">
                <a:solidFill>
                  <a:schemeClr val="accent1"/>
                </a:solidFill>
                <a:highlight>
                  <a:srgbClr val="FFFFFF"/>
                </a:highlight>
                <a:latin typeface="Courier New"/>
                <a:ea typeface="Courier New"/>
                <a:cs typeface="Courier New"/>
                <a:sym typeface="Courier New"/>
              </a:rPr>
              <a:t>0]</a:t>
            </a:r>
            <a:r>
              <a:rPr b="1" lang="en" sz="1200">
                <a:solidFill>
                  <a:schemeClr val="lt2"/>
                </a:solidFill>
                <a:highlight>
                  <a:srgbClr val="FFFFFF"/>
                </a:highlight>
                <a:latin typeface="Courier New"/>
                <a:ea typeface="Courier New"/>
                <a:cs typeface="Courier New"/>
                <a:sym typeface="Courier New"/>
              </a:rPr>
              <a:t>, </a:t>
            </a:r>
            <a:endParaRPr b="1" sz="1200">
              <a:solidFill>
                <a:schemeClr val="lt2"/>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200">
                <a:solidFill>
                  <a:schemeClr val="lt2"/>
                </a:solidFill>
                <a:highlight>
                  <a:srgbClr val="FFFFFF"/>
                </a:highlight>
                <a:latin typeface="Courier New"/>
                <a:ea typeface="Courier New"/>
                <a:cs typeface="Courier New"/>
                <a:sym typeface="Courier New"/>
              </a:rPr>
              <a:t>  </a:t>
            </a:r>
            <a:r>
              <a:rPr b="1" lang="en" sz="1200">
                <a:solidFill>
                  <a:schemeClr val="accent2"/>
                </a:solidFill>
                <a:highlight>
                  <a:srgbClr val="FFFFFF"/>
                </a:highlight>
                <a:latin typeface="Courier New"/>
                <a:ea typeface="Courier New"/>
                <a:cs typeface="Courier New"/>
                <a:sym typeface="Courier New"/>
              </a:rPr>
              <a:t>[</a:t>
            </a:r>
            <a:r>
              <a:rPr b="1" lang="en" sz="1200">
                <a:solidFill>
                  <a:schemeClr val="accent2"/>
                </a:solidFill>
                <a:highlight>
                  <a:srgbClr val="FFFFFF"/>
                </a:highlight>
                <a:latin typeface="Courier New"/>
                <a:ea typeface="Courier New"/>
                <a:cs typeface="Courier New"/>
                <a:sym typeface="Courier New"/>
              </a:rPr>
              <a:t>0,</a:t>
            </a:r>
            <a:r>
              <a:rPr b="1" lang="en" sz="1200">
                <a:solidFill>
                  <a:schemeClr val="accent2"/>
                </a:solidFill>
                <a:highlight>
                  <a:srgbClr val="FFFFFF"/>
                </a:highlight>
                <a:latin typeface="Courier New"/>
                <a:ea typeface="Courier New"/>
                <a:cs typeface="Courier New"/>
                <a:sym typeface="Courier New"/>
              </a:rPr>
              <a:t> </a:t>
            </a:r>
            <a:r>
              <a:rPr b="1" lang="en" sz="1200">
                <a:solidFill>
                  <a:schemeClr val="accent2"/>
                </a:solidFill>
                <a:highlight>
                  <a:srgbClr val="FFFFFF"/>
                </a:highlight>
                <a:latin typeface="Courier New"/>
                <a:ea typeface="Courier New"/>
                <a:cs typeface="Courier New"/>
                <a:sym typeface="Courier New"/>
              </a:rPr>
              <a:t>0,</a:t>
            </a:r>
            <a:r>
              <a:rPr b="1" lang="en" sz="1200">
                <a:solidFill>
                  <a:schemeClr val="accent2"/>
                </a:solidFill>
                <a:highlight>
                  <a:srgbClr val="FFFFFF"/>
                </a:highlight>
                <a:latin typeface="Courier New"/>
                <a:ea typeface="Courier New"/>
                <a:cs typeface="Courier New"/>
                <a:sym typeface="Courier New"/>
              </a:rPr>
              <a:t> </a:t>
            </a:r>
            <a:r>
              <a:rPr b="1" lang="en" sz="1200">
                <a:solidFill>
                  <a:schemeClr val="accent2"/>
                </a:solidFill>
                <a:highlight>
                  <a:srgbClr val="FFFFFF"/>
                </a:highlight>
                <a:latin typeface="Courier New"/>
                <a:ea typeface="Courier New"/>
                <a:cs typeface="Courier New"/>
                <a:sym typeface="Courier New"/>
              </a:rPr>
              <a:t>0, 0, 0, 0, 0, 1, 0, 1, 1, 0, 1, 0, 1, 0]</a:t>
            </a:r>
            <a:r>
              <a:rPr b="1" lang="en" sz="1200">
                <a:solidFill>
                  <a:schemeClr val="lt2"/>
                </a:solidFill>
                <a:highlight>
                  <a:srgbClr val="FFFFFF"/>
                </a:highlight>
                <a:latin typeface="Courier New"/>
                <a:ea typeface="Courier New"/>
                <a:cs typeface="Courier New"/>
                <a:sym typeface="Courier New"/>
              </a:rPr>
              <a:t>,</a:t>
            </a:r>
            <a:endParaRPr b="1" sz="1200">
              <a:solidFill>
                <a:schemeClr val="lt2"/>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200">
                <a:solidFill>
                  <a:schemeClr val="lt2"/>
                </a:solidFill>
                <a:highlight>
                  <a:srgbClr val="FFFFFF"/>
                </a:highlight>
                <a:latin typeface="Courier New"/>
                <a:ea typeface="Courier New"/>
                <a:cs typeface="Courier New"/>
                <a:sym typeface="Courier New"/>
              </a:rPr>
              <a:t>  </a:t>
            </a:r>
            <a:r>
              <a:rPr b="1" lang="en" sz="1200">
                <a:solidFill>
                  <a:srgbClr val="073763"/>
                </a:solidFill>
                <a:highlight>
                  <a:srgbClr val="FFFFFF"/>
                </a:highlight>
                <a:latin typeface="Courier New"/>
                <a:ea typeface="Courier New"/>
                <a:cs typeface="Courier New"/>
                <a:sym typeface="Courier New"/>
              </a:rPr>
              <a:t>[0, 0, 0, 1, 1, 1, 0, 1, 1, 1, 0, 0, 0, 0, 0, 1]</a:t>
            </a:r>
            <a:r>
              <a:rPr b="1" lang="en" sz="1200">
                <a:solidFill>
                  <a:schemeClr val="lt2"/>
                </a:solidFill>
                <a:highlight>
                  <a:srgbClr val="FFFFFF"/>
                </a:highlight>
                <a:latin typeface="Courier New"/>
                <a:ea typeface="Courier New"/>
                <a:cs typeface="Courier New"/>
                <a:sym typeface="Courier New"/>
              </a:rPr>
              <a:t> ]</a:t>
            </a:r>
            <a:endParaRPr b="1" sz="1200">
              <a:solidFill>
                <a:schemeClr val="lt2"/>
              </a:solidFill>
              <a:latin typeface="Courier New"/>
              <a:ea typeface="Courier New"/>
              <a:cs typeface="Courier New"/>
              <a:sym typeface="Courier New"/>
            </a:endParaRPr>
          </a:p>
        </p:txBody>
      </p:sp>
      <p:graphicFrame>
        <p:nvGraphicFramePr>
          <p:cNvPr id="1093" name="Google Shape;1093;p46"/>
          <p:cNvGraphicFramePr/>
          <p:nvPr/>
        </p:nvGraphicFramePr>
        <p:xfrm>
          <a:off x="2268613" y="2663475"/>
          <a:ext cx="3000000" cy="3000000"/>
        </p:xfrm>
        <a:graphic>
          <a:graphicData uri="http://schemas.openxmlformats.org/drawingml/2006/table">
            <a:tbl>
              <a:tblPr>
                <a:noFill/>
                <a:tableStyleId>{177E5AF2-DF79-484C-B0AE-3ED832904E29}</a:tableStyleId>
              </a:tblPr>
              <a:tblGrid>
                <a:gridCol w="698850"/>
                <a:gridCol w="359175"/>
                <a:gridCol w="359175"/>
                <a:gridCol w="359175"/>
                <a:gridCol w="359175"/>
                <a:gridCol w="359175"/>
                <a:gridCol w="359175"/>
                <a:gridCol w="359175"/>
                <a:gridCol w="359175"/>
                <a:gridCol w="359175"/>
                <a:gridCol w="359175"/>
                <a:gridCol w="359175"/>
                <a:gridCol w="359175"/>
                <a:gridCol w="359175"/>
                <a:gridCol w="359175"/>
                <a:gridCol w="359175"/>
                <a:gridCol w="359175"/>
              </a:tblGrid>
              <a:tr h="254000">
                <a:tc>
                  <a:txBody>
                    <a:bodyPr/>
                    <a:lstStyle/>
                    <a:p>
                      <a:pPr indent="0" lvl="0" marL="0" rtl="0" algn="ctr">
                        <a:spcBef>
                          <a:spcPts val="0"/>
                        </a:spcBef>
                        <a:spcAft>
                          <a:spcPts val="0"/>
                        </a:spcAft>
                        <a:buNone/>
                      </a:pPr>
                      <a:r>
                        <a:rPr b="1" lang="en" sz="1000">
                          <a:latin typeface="Courier New"/>
                          <a:ea typeface="Courier New"/>
                          <a:cs typeface="Courier New"/>
                          <a:sym typeface="Courier New"/>
                        </a:rPr>
                        <a:t>Liên kết</a:t>
                      </a:r>
                      <a:endParaRPr b="1" sz="1000">
                        <a:latin typeface="Courier New"/>
                        <a:ea typeface="Courier New"/>
                        <a:cs typeface="Courier New"/>
                        <a:sym typeface="Courier New"/>
                      </a:endParaRPr>
                    </a:p>
                  </a:txBody>
                  <a:tcPr marT="0" marB="0" marR="0" marL="0"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b="1" lang="en" sz="1000">
                          <a:latin typeface="Courier New"/>
                          <a:ea typeface="Courier New"/>
                          <a:cs typeface="Courier New"/>
                          <a:sym typeface="Courier New"/>
                        </a:rPr>
                        <a:t>c12</a:t>
                      </a:r>
                      <a:endParaRPr b="1" sz="1000">
                        <a:latin typeface="Courier New"/>
                        <a:ea typeface="Courier New"/>
                        <a:cs typeface="Courier New"/>
                        <a:sym typeface="Courier New"/>
                      </a:endParaRPr>
                    </a:p>
                  </a:txBody>
                  <a:tcPr marT="0" marB="0" marR="0" marL="0"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b="1" lang="en" sz="1000">
                          <a:latin typeface="Courier New"/>
                          <a:ea typeface="Courier New"/>
                          <a:cs typeface="Courier New"/>
                          <a:sym typeface="Courier New"/>
                        </a:rPr>
                        <a:t>c13</a:t>
                      </a:r>
                      <a:endParaRPr b="1" sz="1000">
                        <a:latin typeface="Courier New"/>
                        <a:ea typeface="Courier New"/>
                        <a:cs typeface="Courier New"/>
                        <a:sym typeface="Courier New"/>
                      </a:endParaRPr>
                    </a:p>
                  </a:txBody>
                  <a:tcPr marT="0" marB="0" marR="0" marL="0"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b="1" lang="en" sz="1000">
                          <a:latin typeface="Courier New"/>
                          <a:ea typeface="Courier New"/>
                          <a:cs typeface="Courier New"/>
                          <a:sym typeface="Courier New"/>
                        </a:rPr>
                        <a:t>c23</a:t>
                      </a:r>
                      <a:endParaRPr b="1" sz="1000">
                        <a:latin typeface="Courier New"/>
                        <a:ea typeface="Courier New"/>
                        <a:cs typeface="Courier New"/>
                        <a:sym typeface="Courier New"/>
                      </a:endParaRPr>
                    </a:p>
                  </a:txBody>
                  <a:tcPr marT="0" marB="0" marR="0" marL="0"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b="1" lang="en" sz="1000">
                          <a:latin typeface="Courier New"/>
                          <a:ea typeface="Courier New"/>
                          <a:cs typeface="Courier New"/>
                          <a:sym typeface="Courier New"/>
                        </a:rPr>
                        <a:t>c14</a:t>
                      </a:r>
                      <a:endParaRPr b="1" sz="1000">
                        <a:latin typeface="Courier New"/>
                        <a:ea typeface="Courier New"/>
                        <a:cs typeface="Courier New"/>
                        <a:sym typeface="Courier New"/>
                      </a:endParaRPr>
                    </a:p>
                  </a:txBody>
                  <a:tcPr marT="0" marB="0" marR="0" marL="0"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b="1" lang="en" sz="1000">
                          <a:latin typeface="Courier New"/>
                          <a:ea typeface="Courier New"/>
                          <a:cs typeface="Courier New"/>
                          <a:sym typeface="Courier New"/>
                        </a:rPr>
                        <a:t>c24</a:t>
                      </a:r>
                      <a:endParaRPr b="1" sz="1000">
                        <a:latin typeface="Courier New"/>
                        <a:ea typeface="Courier New"/>
                        <a:cs typeface="Courier New"/>
                        <a:sym typeface="Courier New"/>
                      </a:endParaRPr>
                    </a:p>
                  </a:txBody>
                  <a:tcPr marT="0" marB="0" marR="0" marL="0"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b="1" lang="en" sz="1000">
                          <a:latin typeface="Courier New"/>
                          <a:ea typeface="Courier New"/>
                          <a:cs typeface="Courier New"/>
                          <a:sym typeface="Courier New"/>
                        </a:rPr>
                        <a:t>c34</a:t>
                      </a:r>
                      <a:endParaRPr b="1" sz="1000">
                        <a:latin typeface="Courier New"/>
                        <a:ea typeface="Courier New"/>
                        <a:cs typeface="Courier New"/>
                        <a:sym typeface="Courier New"/>
                      </a:endParaRPr>
                    </a:p>
                  </a:txBody>
                  <a:tcPr marT="0" marB="0" marR="0" marL="0"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b="1" lang="en" sz="1000">
                          <a:latin typeface="Courier New"/>
                          <a:ea typeface="Courier New"/>
                          <a:cs typeface="Courier New"/>
                          <a:sym typeface="Courier New"/>
                        </a:rPr>
                        <a:t>c15</a:t>
                      </a:r>
                      <a:endParaRPr b="1" sz="1000">
                        <a:latin typeface="Courier New"/>
                        <a:ea typeface="Courier New"/>
                        <a:cs typeface="Courier New"/>
                        <a:sym typeface="Courier New"/>
                      </a:endParaRPr>
                    </a:p>
                  </a:txBody>
                  <a:tcPr marT="0" marB="0" marR="0" marL="0"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b="1" lang="en" sz="1000">
                          <a:latin typeface="Courier New"/>
                          <a:ea typeface="Courier New"/>
                          <a:cs typeface="Courier New"/>
                          <a:sym typeface="Courier New"/>
                        </a:rPr>
                        <a:t>c25</a:t>
                      </a:r>
                      <a:endParaRPr b="1" sz="1000">
                        <a:latin typeface="Courier New"/>
                        <a:ea typeface="Courier New"/>
                        <a:cs typeface="Courier New"/>
                        <a:sym typeface="Courier New"/>
                      </a:endParaRPr>
                    </a:p>
                  </a:txBody>
                  <a:tcPr marT="0" marB="0" marR="0" marL="0"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b="1" lang="en" sz="1000">
                          <a:latin typeface="Courier New"/>
                          <a:ea typeface="Courier New"/>
                          <a:cs typeface="Courier New"/>
                          <a:sym typeface="Courier New"/>
                        </a:rPr>
                        <a:t>c35</a:t>
                      </a:r>
                      <a:endParaRPr b="1" sz="1000">
                        <a:latin typeface="Courier New"/>
                        <a:ea typeface="Courier New"/>
                        <a:cs typeface="Courier New"/>
                        <a:sym typeface="Courier New"/>
                      </a:endParaRPr>
                    </a:p>
                  </a:txBody>
                  <a:tcPr marT="0" marB="0" marR="0" marL="0"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b="1" lang="en" sz="1000">
                          <a:latin typeface="Courier New"/>
                          <a:ea typeface="Courier New"/>
                          <a:cs typeface="Courier New"/>
                          <a:sym typeface="Courier New"/>
                        </a:rPr>
                        <a:t>c45</a:t>
                      </a:r>
                      <a:endParaRPr b="1" sz="1000">
                        <a:latin typeface="Courier New"/>
                        <a:ea typeface="Courier New"/>
                        <a:cs typeface="Courier New"/>
                        <a:sym typeface="Courier New"/>
                      </a:endParaRPr>
                    </a:p>
                  </a:txBody>
                  <a:tcPr marT="0" marB="0" marR="0" marL="0"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b="1" lang="en" sz="1000">
                          <a:latin typeface="Courier New"/>
                          <a:ea typeface="Courier New"/>
                          <a:cs typeface="Courier New"/>
                          <a:sym typeface="Courier New"/>
                        </a:rPr>
                        <a:t>c16</a:t>
                      </a:r>
                      <a:endParaRPr b="1" sz="1000">
                        <a:latin typeface="Courier New"/>
                        <a:ea typeface="Courier New"/>
                        <a:cs typeface="Courier New"/>
                        <a:sym typeface="Courier New"/>
                      </a:endParaRPr>
                    </a:p>
                  </a:txBody>
                  <a:tcPr marT="0" marB="0" marR="0" marL="0"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b="1" lang="en" sz="1000">
                          <a:latin typeface="Courier New"/>
                          <a:ea typeface="Courier New"/>
                          <a:cs typeface="Courier New"/>
                          <a:sym typeface="Courier New"/>
                        </a:rPr>
                        <a:t>c26</a:t>
                      </a:r>
                      <a:endParaRPr b="1" sz="1000">
                        <a:latin typeface="Courier New"/>
                        <a:ea typeface="Courier New"/>
                        <a:cs typeface="Courier New"/>
                        <a:sym typeface="Courier New"/>
                      </a:endParaRPr>
                    </a:p>
                  </a:txBody>
                  <a:tcPr marT="0" marB="0" marR="0" marL="0"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b="1" lang="en" sz="1000">
                          <a:latin typeface="Courier New"/>
                          <a:ea typeface="Courier New"/>
                          <a:cs typeface="Courier New"/>
                          <a:sym typeface="Courier New"/>
                        </a:rPr>
                        <a:t>c36</a:t>
                      </a:r>
                      <a:endParaRPr b="1" sz="1000">
                        <a:latin typeface="Courier New"/>
                        <a:ea typeface="Courier New"/>
                        <a:cs typeface="Courier New"/>
                        <a:sym typeface="Courier New"/>
                      </a:endParaRPr>
                    </a:p>
                  </a:txBody>
                  <a:tcPr marT="0" marB="0" marR="0" marL="0"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b="1" lang="en" sz="1000">
                          <a:latin typeface="Courier New"/>
                          <a:ea typeface="Courier New"/>
                          <a:cs typeface="Courier New"/>
                          <a:sym typeface="Courier New"/>
                        </a:rPr>
                        <a:t>c46</a:t>
                      </a:r>
                      <a:endParaRPr b="1" sz="1000">
                        <a:latin typeface="Courier New"/>
                        <a:ea typeface="Courier New"/>
                        <a:cs typeface="Courier New"/>
                        <a:sym typeface="Courier New"/>
                      </a:endParaRPr>
                    </a:p>
                  </a:txBody>
                  <a:tcPr marT="0" marB="0" marR="0" marL="0"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b="1" lang="en" sz="1000">
                          <a:latin typeface="Courier New"/>
                          <a:ea typeface="Courier New"/>
                          <a:cs typeface="Courier New"/>
                          <a:sym typeface="Courier New"/>
                        </a:rPr>
                        <a:t>c56</a:t>
                      </a:r>
                      <a:endParaRPr b="1" sz="1000">
                        <a:latin typeface="Courier New"/>
                        <a:ea typeface="Courier New"/>
                        <a:cs typeface="Courier New"/>
                        <a:sym typeface="Courier New"/>
                      </a:endParaRPr>
                    </a:p>
                  </a:txBody>
                  <a:tcPr marT="0" marB="0" marR="0" marL="0"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b="1" lang="en" sz="1000">
                          <a:latin typeface="Courier New"/>
                          <a:ea typeface="Courier New"/>
                          <a:cs typeface="Courier New"/>
                          <a:sym typeface="Courier New"/>
                        </a:rPr>
                        <a:t>cWG</a:t>
                      </a:r>
                      <a:endParaRPr b="1" sz="1000">
                        <a:latin typeface="Courier New"/>
                        <a:ea typeface="Courier New"/>
                        <a:cs typeface="Courier New"/>
                        <a:sym typeface="Courier New"/>
                      </a:endParaRPr>
                    </a:p>
                  </a:txBody>
                  <a:tcPr marT="0" marB="0" marR="0" marL="0"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r h="254000">
                <a:tc>
                  <a:txBody>
                    <a:bodyPr/>
                    <a:lstStyle/>
                    <a:p>
                      <a:pPr indent="0" lvl="0" marL="0" rtl="0" algn="ctr">
                        <a:spcBef>
                          <a:spcPts val="0"/>
                        </a:spcBef>
                        <a:spcAft>
                          <a:spcPts val="0"/>
                        </a:spcAft>
                        <a:buNone/>
                      </a:pPr>
                      <a:r>
                        <a:t/>
                      </a:r>
                      <a:endParaRPr b="1" sz="1000">
                        <a:solidFill>
                          <a:schemeClr val="accent1"/>
                        </a:solidFill>
                        <a:latin typeface="Courier New"/>
                        <a:ea typeface="Courier New"/>
                        <a:cs typeface="Courier New"/>
                        <a:sym typeface="Courier New"/>
                      </a:endParaRPr>
                    </a:p>
                  </a:txBody>
                  <a:tcPr marT="0" marB="0" marR="0" marL="0" anchor="ctr">
                    <a:lnL cap="flat" cmpd="sng" w="9525">
                      <a:solidFill>
                        <a:srgbClr val="434343">
                          <a:alpha val="0"/>
                        </a:srgbClr>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alpha val="0"/>
                        </a:srgbClr>
                      </a:solidFill>
                      <a:prstDash val="solid"/>
                      <a:round/>
                      <a:headEnd len="sm" w="sm" type="none"/>
                      <a:tailEnd len="sm" w="sm" type="none"/>
                    </a:lnB>
                  </a:tcPr>
                </a:tc>
                <a:tc>
                  <a:txBody>
                    <a:bodyPr/>
                    <a:lstStyle/>
                    <a:p>
                      <a:pPr indent="0" lvl="0" marL="0" rtl="0" algn="ctr">
                        <a:spcBef>
                          <a:spcPts val="0"/>
                        </a:spcBef>
                        <a:spcAft>
                          <a:spcPts val="0"/>
                        </a:spcAft>
                        <a:buNone/>
                      </a:pPr>
                      <a:r>
                        <a:rPr b="1" lang="en" sz="1000">
                          <a:solidFill>
                            <a:schemeClr val="accent1"/>
                          </a:solidFill>
                          <a:latin typeface="Courier New"/>
                          <a:ea typeface="Courier New"/>
                          <a:cs typeface="Courier New"/>
                          <a:sym typeface="Courier New"/>
                        </a:rPr>
                        <a:t>0</a:t>
                      </a:r>
                      <a:endParaRPr b="1" sz="1000">
                        <a:solidFill>
                          <a:schemeClr val="accent1"/>
                        </a:solidFill>
                        <a:latin typeface="Courier New"/>
                        <a:ea typeface="Courier New"/>
                        <a:cs typeface="Courier New"/>
                        <a:sym typeface="Courier New"/>
                      </a:endParaRPr>
                    </a:p>
                  </a:txBody>
                  <a:tcPr marT="0" marB="0" marR="0" marL="0"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b="1" lang="en" sz="1000">
                          <a:solidFill>
                            <a:schemeClr val="accent1"/>
                          </a:solidFill>
                          <a:latin typeface="Courier New"/>
                          <a:ea typeface="Courier New"/>
                          <a:cs typeface="Courier New"/>
                          <a:sym typeface="Courier New"/>
                        </a:rPr>
                        <a:t>0</a:t>
                      </a:r>
                      <a:endParaRPr b="1" sz="1000">
                        <a:solidFill>
                          <a:schemeClr val="accent1"/>
                        </a:solidFill>
                        <a:latin typeface="Courier New"/>
                        <a:ea typeface="Courier New"/>
                        <a:cs typeface="Courier New"/>
                        <a:sym typeface="Courier New"/>
                      </a:endParaRPr>
                    </a:p>
                  </a:txBody>
                  <a:tcPr marT="0" marB="0" marR="0" marL="0"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b="1" lang="en" sz="1000">
                          <a:solidFill>
                            <a:schemeClr val="accent1"/>
                          </a:solidFill>
                          <a:latin typeface="Courier New"/>
                          <a:ea typeface="Courier New"/>
                          <a:cs typeface="Courier New"/>
                          <a:sym typeface="Courier New"/>
                        </a:rPr>
                        <a:t>1</a:t>
                      </a:r>
                      <a:endParaRPr b="1" sz="1000">
                        <a:solidFill>
                          <a:schemeClr val="accent1"/>
                        </a:solidFill>
                        <a:latin typeface="Courier New"/>
                        <a:ea typeface="Courier New"/>
                        <a:cs typeface="Courier New"/>
                        <a:sym typeface="Courier New"/>
                      </a:endParaRPr>
                    </a:p>
                  </a:txBody>
                  <a:tcPr marT="0" marB="0" marR="0" marL="0"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b="1" lang="en" sz="1000">
                          <a:solidFill>
                            <a:schemeClr val="accent1"/>
                          </a:solidFill>
                          <a:latin typeface="Courier New"/>
                          <a:ea typeface="Courier New"/>
                          <a:cs typeface="Courier New"/>
                          <a:sym typeface="Courier New"/>
                        </a:rPr>
                        <a:t>0</a:t>
                      </a:r>
                      <a:endParaRPr b="1" sz="1000">
                        <a:solidFill>
                          <a:schemeClr val="accent1"/>
                        </a:solidFill>
                        <a:latin typeface="Courier New"/>
                        <a:ea typeface="Courier New"/>
                        <a:cs typeface="Courier New"/>
                        <a:sym typeface="Courier New"/>
                      </a:endParaRPr>
                    </a:p>
                  </a:txBody>
                  <a:tcPr marT="0" marB="0" marR="0" marL="0"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b="1" lang="en" sz="1000">
                          <a:solidFill>
                            <a:schemeClr val="accent1"/>
                          </a:solidFill>
                          <a:latin typeface="Courier New"/>
                          <a:ea typeface="Courier New"/>
                          <a:cs typeface="Courier New"/>
                          <a:sym typeface="Courier New"/>
                        </a:rPr>
                        <a:t>0</a:t>
                      </a:r>
                      <a:endParaRPr b="1" sz="1000">
                        <a:solidFill>
                          <a:schemeClr val="accent1"/>
                        </a:solidFill>
                        <a:latin typeface="Courier New"/>
                        <a:ea typeface="Courier New"/>
                        <a:cs typeface="Courier New"/>
                        <a:sym typeface="Courier New"/>
                      </a:endParaRPr>
                    </a:p>
                  </a:txBody>
                  <a:tcPr marT="0" marB="0" marR="0" marL="0"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b="1" lang="en" sz="1000">
                          <a:solidFill>
                            <a:schemeClr val="accent1"/>
                          </a:solidFill>
                          <a:latin typeface="Courier New"/>
                          <a:ea typeface="Courier New"/>
                          <a:cs typeface="Courier New"/>
                          <a:sym typeface="Courier New"/>
                        </a:rPr>
                        <a:t>0</a:t>
                      </a:r>
                      <a:endParaRPr b="1" sz="1000">
                        <a:solidFill>
                          <a:schemeClr val="accent1"/>
                        </a:solidFill>
                        <a:latin typeface="Courier New"/>
                        <a:ea typeface="Courier New"/>
                        <a:cs typeface="Courier New"/>
                        <a:sym typeface="Courier New"/>
                      </a:endParaRPr>
                    </a:p>
                  </a:txBody>
                  <a:tcPr marT="0" marB="0" marR="0" marL="0"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b="1" lang="en" sz="1000">
                          <a:solidFill>
                            <a:schemeClr val="accent1"/>
                          </a:solidFill>
                          <a:latin typeface="Courier New"/>
                          <a:ea typeface="Courier New"/>
                          <a:cs typeface="Courier New"/>
                          <a:sym typeface="Courier New"/>
                        </a:rPr>
                        <a:t>0</a:t>
                      </a:r>
                      <a:endParaRPr b="1" sz="1000">
                        <a:solidFill>
                          <a:schemeClr val="accent1"/>
                        </a:solidFill>
                        <a:latin typeface="Courier New"/>
                        <a:ea typeface="Courier New"/>
                        <a:cs typeface="Courier New"/>
                        <a:sym typeface="Courier New"/>
                      </a:endParaRPr>
                    </a:p>
                  </a:txBody>
                  <a:tcPr marT="0" marB="0" marR="0" marL="0"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b="1" lang="en" sz="1000">
                          <a:solidFill>
                            <a:schemeClr val="accent1"/>
                          </a:solidFill>
                          <a:latin typeface="Courier New"/>
                          <a:ea typeface="Courier New"/>
                          <a:cs typeface="Courier New"/>
                          <a:sym typeface="Courier New"/>
                        </a:rPr>
                        <a:t>0</a:t>
                      </a:r>
                      <a:endParaRPr b="1" sz="1000">
                        <a:solidFill>
                          <a:schemeClr val="accent1"/>
                        </a:solidFill>
                        <a:latin typeface="Courier New"/>
                        <a:ea typeface="Courier New"/>
                        <a:cs typeface="Courier New"/>
                        <a:sym typeface="Courier New"/>
                      </a:endParaRPr>
                    </a:p>
                  </a:txBody>
                  <a:tcPr marT="0" marB="0" marR="0" marL="0"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b="1" lang="en" sz="1000">
                          <a:solidFill>
                            <a:schemeClr val="accent1"/>
                          </a:solidFill>
                          <a:latin typeface="Courier New"/>
                          <a:ea typeface="Courier New"/>
                          <a:cs typeface="Courier New"/>
                          <a:sym typeface="Courier New"/>
                        </a:rPr>
                        <a:t>1</a:t>
                      </a:r>
                      <a:endParaRPr b="1" sz="1000">
                        <a:solidFill>
                          <a:schemeClr val="accent1"/>
                        </a:solidFill>
                        <a:latin typeface="Courier New"/>
                        <a:ea typeface="Courier New"/>
                        <a:cs typeface="Courier New"/>
                        <a:sym typeface="Courier New"/>
                      </a:endParaRPr>
                    </a:p>
                  </a:txBody>
                  <a:tcPr marT="0" marB="0" marR="0" marL="0"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b="1" lang="en" sz="1000">
                          <a:solidFill>
                            <a:schemeClr val="accent1"/>
                          </a:solidFill>
                          <a:latin typeface="Courier New"/>
                          <a:ea typeface="Courier New"/>
                          <a:cs typeface="Courier New"/>
                          <a:sym typeface="Courier New"/>
                        </a:rPr>
                        <a:t>0</a:t>
                      </a:r>
                      <a:endParaRPr b="1" sz="1000">
                        <a:solidFill>
                          <a:schemeClr val="accent1"/>
                        </a:solidFill>
                        <a:latin typeface="Courier New"/>
                        <a:ea typeface="Courier New"/>
                        <a:cs typeface="Courier New"/>
                        <a:sym typeface="Courier New"/>
                      </a:endParaRPr>
                    </a:p>
                  </a:txBody>
                  <a:tcPr marT="0" marB="0" marR="0" marL="0"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b="1" lang="en" sz="1000">
                          <a:solidFill>
                            <a:schemeClr val="accent1"/>
                          </a:solidFill>
                          <a:latin typeface="Courier New"/>
                          <a:ea typeface="Courier New"/>
                          <a:cs typeface="Courier New"/>
                          <a:sym typeface="Courier New"/>
                        </a:rPr>
                        <a:t>0</a:t>
                      </a:r>
                      <a:endParaRPr b="1" sz="1000">
                        <a:solidFill>
                          <a:schemeClr val="accent1"/>
                        </a:solidFill>
                        <a:latin typeface="Courier New"/>
                        <a:ea typeface="Courier New"/>
                        <a:cs typeface="Courier New"/>
                        <a:sym typeface="Courier New"/>
                      </a:endParaRPr>
                    </a:p>
                  </a:txBody>
                  <a:tcPr marT="0" marB="0" marR="0" marL="0"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b="1" lang="en" sz="1000">
                          <a:solidFill>
                            <a:schemeClr val="accent1"/>
                          </a:solidFill>
                          <a:latin typeface="Courier New"/>
                          <a:ea typeface="Courier New"/>
                          <a:cs typeface="Courier New"/>
                          <a:sym typeface="Courier New"/>
                        </a:rPr>
                        <a:t>0</a:t>
                      </a:r>
                      <a:endParaRPr b="1" sz="1000">
                        <a:solidFill>
                          <a:schemeClr val="accent1"/>
                        </a:solidFill>
                        <a:latin typeface="Courier New"/>
                        <a:ea typeface="Courier New"/>
                        <a:cs typeface="Courier New"/>
                        <a:sym typeface="Courier New"/>
                      </a:endParaRPr>
                    </a:p>
                  </a:txBody>
                  <a:tcPr marT="0" marB="0" marR="0" marL="0"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b="1" lang="en" sz="1000">
                          <a:solidFill>
                            <a:schemeClr val="accent1"/>
                          </a:solidFill>
                          <a:latin typeface="Courier New"/>
                          <a:ea typeface="Courier New"/>
                          <a:cs typeface="Courier New"/>
                          <a:sym typeface="Courier New"/>
                        </a:rPr>
                        <a:t>1</a:t>
                      </a:r>
                      <a:endParaRPr b="1" sz="1000">
                        <a:solidFill>
                          <a:schemeClr val="accent1"/>
                        </a:solidFill>
                        <a:latin typeface="Courier New"/>
                        <a:ea typeface="Courier New"/>
                        <a:cs typeface="Courier New"/>
                        <a:sym typeface="Courier New"/>
                      </a:endParaRPr>
                    </a:p>
                  </a:txBody>
                  <a:tcPr marT="0" marB="0" marR="0" marL="0"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b="1" lang="en" sz="1000">
                          <a:solidFill>
                            <a:schemeClr val="accent1"/>
                          </a:solidFill>
                          <a:latin typeface="Courier New"/>
                          <a:ea typeface="Courier New"/>
                          <a:cs typeface="Courier New"/>
                          <a:sym typeface="Courier New"/>
                        </a:rPr>
                        <a:t>0</a:t>
                      </a:r>
                      <a:endParaRPr b="1" sz="1000">
                        <a:solidFill>
                          <a:schemeClr val="accent1"/>
                        </a:solidFill>
                        <a:latin typeface="Courier New"/>
                        <a:ea typeface="Courier New"/>
                        <a:cs typeface="Courier New"/>
                        <a:sym typeface="Courier New"/>
                      </a:endParaRPr>
                    </a:p>
                  </a:txBody>
                  <a:tcPr marT="0" marB="0" marR="0" marL="0"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b="1" lang="en" sz="1000">
                          <a:solidFill>
                            <a:schemeClr val="accent1"/>
                          </a:solidFill>
                          <a:latin typeface="Courier New"/>
                          <a:ea typeface="Courier New"/>
                          <a:cs typeface="Courier New"/>
                          <a:sym typeface="Courier New"/>
                        </a:rPr>
                        <a:t>1</a:t>
                      </a:r>
                      <a:endParaRPr b="1" sz="1000">
                        <a:solidFill>
                          <a:schemeClr val="accent1"/>
                        </a:solidFill>
                        <a:latin typeface="Courier New"/>
                        <a:ea typeface="Courier New"/>
                        <a:cs typeface="Courier New"/>
                        <a:sym typeface="Courier New"/>
                      </a:endParaRPr>
                    </a:p>
                  </a:txBody>
                  <a:tcPr marT="0" marB="0" marR="0" marL="0"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b="1" lang="en" sz="1000">
                          <a:solidFill>
                            <a:schemeClr val="accent1"/>
                          </a:solidFill>
                          <a:latin typeface="Courier New"/>
                          <a:ea typeface="Courier New"/>
                          <a:cs typeface="Courier New"/>
                          <a:sym typeface="Courier New"/>
                        </a:rPr>
                        <a:t>0</a:t>
                      </a:r>
                      <a:endParaRPr b="1" sz="1000">
                        <a:solidFill>
                          <a:schemeClr val="accent1"/>
                        </a:solidFill>
                        <a:latin typeface="Courier New"/>
                        <a:ea typeface="Courier New"/>
                        <a:cs typeface="Courier New"/>
                        <a:sym typeface="Courier New"/>
                      </a:endParaRPr>
                    </a:p>
                  </a:txBody>
                  <a:tcPr marT="0" marB="0" marR="0" marL="0"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r h="254000">
                <a:tc>
                  <a:txBody>
                    <a:bodyPr/>
                    <a:lstStyle/>
                    <a:p>
                      <a:pPr indent="0" lvl="0" marL="0" rtl="0" algn="ctr">
                        <a:spcBef>
                          <a:spcPts val="0"/>
                        </a:spcBef>
                        <a:spcAft>
                          <a:spcPts val="0"/>
                        </a:spcAft>
                        <a:buNone/>
                      </a:pPr>
                      <a:r>
                        <a:t/>
                      </a:r>
                      <a:endParaRPr b="1" sz="1000">
                        <a:solidFill>
                          <a:schemeClr val="accent2"/>
                        </a:solidFill>
                        <a:latin typeface="Courier New"/>
                        <a:ea typeface="Courier New"/>
                        <a:cs typeface="Courier New"/>
                        <a:sym typeface="Courier New"/>
                      </a:endParaRPr>
                    </a:p>
                  </a:txBody>
                  <a:tcPr marT="0" marB="0" marR="0" marL="0" anchor="ctr">
                    <a:lnL cap="flat" cmpd="sng" w="9525">
                      <a:solidFill>
                        <a:srgbClr val="434343">
                          <a:alpha val="0"/>
                        </a:srgbClr>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alpha val="0"/>
                        </a:srgbClr>
                      </a:solidFill>
                      <a:prstDash val="solid"/>
                      <a:round/>
                      <a:headEnd len="sm" w="sm" type="none"/>
                      <a:tailEnd len="sm" w="sm" type="none"/>
                    </a:lnT>
                    <a:lnB cap="flat" cmpd="sng" w="9525">
                      <a:solidFill>
                        <a:srgbClr val="434343">
                          <a:alpha val="0"/>
                        </a:srgbClr>
                      </a:solidFill>
                      <a:prstDash val="solid"/>
                      <a:round/>
                      <a:headEnd len="sm" w="sm" type="none"/>
                      <a:tailEnd len="sm" w="sm" type="none"/>
                    </a:lnB>
                  </a:tcPr>
                </a:tc>
                <a:tc>
                  <a:txBody>
                    <a:bodyPr/>
                    <a:lstStyle/>
                    <a:p>
                      <a:pPr indent="0" lvl="0" marL="0" rtl="0" algn="ctr">
                        <a:spcBef>
                          <a:spcPts val="0"/>
                        </a:spcBef>
                        <a:spcAft>
                          <a:spcPts val="0"/>
                        </a:spcAft>
                        <a:buNone/>
                      </a:pPr>
                      <a:r>
                        <a:rPr b="1" lang="en" sz="1000">
                          <a:solidFill>
                            <a:schemeClr val="accent2"/>
                          </a:solidFill>
                          <a:latin typeface="Courier New"/>
                          <a:ea typeface="Courier New"/>
                          <a:cs typeface="Courier New"/>
                          <a:sym typeface="Courier New"/>
                        </a:rPr>
                        <a:t>0</a:t>
                      </a:r>
                      <a:endParaRPr b="1" sz="1000">
                        <a:solidFill>
                          <a:schemeClr val="accent2"/>
                        </a:solidFill>
                        <a:latin typeface="Courier New"/>
                        <a:ea typeface="Courier New"/>
                        <a:cs typeface="Courier New"/>
                        <a:sym typeface="Courier New"/>
                      </a:endParaRPr>
                    </a:p>
                  </a:txBody>
                  <a:tcPr marT="0" marB="0" marR="0" marL="0"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b="1" lang="en" sz="1000">
                          <a:solidFill>
                            <a:schemeClr val="accent2"/>
                          </a:solidFill>
                          <a:latin typeface="Courier New"/>
                          <a:ea typeface="Courier New"/>
                          <a:cs typeface="Courier New"/>
                          <a:sym typeface="Courier New"/>
                        </a:rPr>
                        <a:t>0</a:t>
                      </a:r>
                      <a:endParaRPr b="1" sz="1000">
                        <a:solidFill>
                          <a:schemeClr val="accent2"/>
                        </a:solidFill>
                        <a:latin typeface="Courier New"/>
                        <a:ea typeface="Courier New"/>
                        <a:cs typeface="Courier New"/>
                        <a:sym typeface="Courier New"/>
                      </a:endParaRPr>
                    </a:p>
                  </a:txBody>
                  <a:tcPr marT="0" marB="0" marR="0" marL="0"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b="1" lang="en" sz="1000">
                          <a:solidFill>
                            <a:schemeClr val="accent2"/>
                          </a:solidFill>
                          <a:latin typeface="Courier New"/>
                          <a:ea typeface="Courier New"/>
                          <a:cs typeface="Courier New"/>
                          <a:sym typeface="Courier New"/>
                        </a:rPr>
                        <a:t>0</a:t>
                      </a:r>
                      <a:endParaRPr b="1" sz="1000">
                        <a:solidFill>
                          <a:schemeClr val="accent2"/>
                        </a:solidFill>
                        <a:latin typeface="Courier New"/>
                        <a:ea typeface="Courier New"/>
                        <a:cs typeface="Courier New"/>
                        <a:sym typeface="Courier New"/>
                      </a:endParaRPr>
                    </a:p>
                  </a:txBody>
                  <a:tcPr marT="0" marB="0" marR="0" marL="0"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b="1" lang="en" sz="1000">
                          <a:solidFill>
                            <a:schemeClr val="accent2"/>
                          </a:solidFill>
                          <a:latin typeface="Courier New"/>
                          <a:ea typeface="Courier New"/>
                          <a:cs typeface="Courier New"/>
                          <a:sym typeface="Courier New"/>
                        </a:rPr>
                        <a:t>0</a:t>
                      </a:r>
                      <a:endParaRPr b="1" sz="1000">
                        <a:solidFill>
                          <a:schemeClr val="accent2"/>
                        </a:solidFill>
                        <a:latin typeface="Courier New"/>
                        <a:ea typeface="Courier New"/>
                        <a:cs typeface="Courier New"/>
                        <a:sym typeface="Courier New"/>
                      </a:endParaRPr>
                    </a:p>
                  </a:txBody>
                  <a:tcPr marT="0" marB="0" marR="0" marL="0"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b="1" lang="en" sz="1000">
                          <a:solidFill>
                            <a:schemeClr val="accent2"/>
                          </a:solidFill>
                          <a:latin typeface="Courier New"/>
                          <a:ea typeface="Courier New"/>
                          <a:cs typeface="Courier New"/>
                          <a:sym typeface="Courier New"/>
                        </a:rPr>
                        <a:t>0</a:t>
                      </a:r>
                      <a:endParaRPr b="1" sz="1000">
                        <a:solidFill>
                          <a:schemeClr val="accent2"/>
                        </a:solidFill>
                        <a:latin typeface="Courier New"/>
                        <a:ea typeface="Courier New"/>
                        <a:cs typeface="Courier New"/>
                        <a:sym typeface="Courier New"/>
                      </a:endParaRPr>
                    </a:p>
                  </a:txBody>
                  <a:tcPr marT="0" marB="0" marR="0" marL="0"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b="1" lang="en" sz="1000">
                          <a:solidFill>
                            <a:schemeClr val="accent2"/>
                          </a:solidFill>
                          <a:latin typeface="Courier New"/>
                          <a:ea typeface="Courier New"/>
                          <a:cs typeface="Courier New"/>
                          <a:sym typeface="Courier New"/>
                        </a:rPr>
                        <a:t>0</a:t>
                      </a:r>
                      <a:endParaRPr b="1" sz="1000">
                        <a:solidFill>
                          <a:schemeClr val="accent2"/>
                        </a:solidFill>
                        <a:latin typeface="Courier New"/>
                        <a:ea typeface="Courier New"/>
                        <a:cs typeface="Courier New"/>
                        <a:sym typeface="Courier New"/>
                      </a:endParaRPr>
                    </a:p>
                  </a:txBody>
                  <a:tcPr marT="0" marB="0" marR="0" marL="0"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b="1" lang="en" sz="1000">
                          <a:solidFill>
                            <a:schemeClr val="accent2"/>
                          </a:solidFill>
                          <a:latin typeface="Courier New"/>
                          <a:ea typeface="Courier New"/>
                          <a:cs typeface="Courier New"/>
                          <a:sym typeface="Courier New"/>
                        </a:rPr>
                        <a:t>0</a:t>
                      </a:r>
                      <a:endParaRPr b="1" sz="1000">
                        <a:solidFill>
                          <a:schemeClr val="accent2"/>
                        </a:solidFill>
                        <a:latin typeface="Courier New"/>
                        <a:ea typeface="Courier New"/>
                        <a:cs typeface="Courier New"/>
                        <a:sym typeface="Courier New"/>
                      </a:endParaRPr>
                    </a:p>
                  </a:txBody>
                  <a:tcPr marT="0" marB="0" marR="0" marL="0"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b="1" lang="en" sz="1000">
                          <a:solidFill>
                            <a:schemeClr val="accent2"/>
                          </a:solidFill>
                          <a:latin typeface="Courier New"/>
                          <a:ea typeface="Courier New"/>
                          <a:cs typeface="Courier New"/>
                          <a:sym typeface="Courier New"/>
                        </a:rPr>
                        <a:t>1</a:t>
                      </a:r>
                      <a:endParaRPr b="1" sz="1000">
                        <a:solidFill>
                          <a:schemeClr val="accent2"/>
                        </a:solidFill>
                        <a:latin typeface="Courier New"/>
                        <a:ea typeface="Courier New"/>
                        <a:cs typeface="Courier New"/>
                        <a:sym typeface="Courier New"/>
                      </a:endParaRPr>
                    </a:p>
                  </a:txBody>
                  <a:tcPr marT="0" marB="0" marR="0" marL="0"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b="1" lang="en" sz="1000">
                          <a:solidFill>
                            <a:schemeClr val="accent2"/>
                          </a:solidFill>
                          <a:latin typeface="Courier New"/>
                          <a:ea typeface="Courier New"/>
                          <a:cs typeface="Courier New"/>
                          <a:sym typeface="Courier New"/>
                        </a:rPr>
                        <a:t>0</a:t>
                      </a:r>
                      <a:endParaRPr b="1" sz="1000">
                        <a:solidFill>
                          <a:schemeClr val="accent2"/>
                        </a:solidFill>
                        <a:latin typeface="Courier New"/>
                        <a:ea typeface="Courier New"/>
                        <a:cs typeface="Courier New"/>
                        <a:sym typeface="Courier New"/>
                      </a:endParaRPr>
                    </a:p>
                  </a:txBody>
                  <a:tcPr marT="0" marB="0" marR="0" marL="0"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b="1" lang="en" sz="1000">
                          <a:solidFill>
                            <a:schemeClr val="accent2"/>
                          </a:solidFill>
                          <a:latin typeface="Courier New"/>
                          <a:ea typeface="Courier New"/>
                          <a:cs typeface="Courier New"/>
                          <a:sym typeface="Courier New"/>
                        </a:rPr>
                        <a:t>1</a:t>
                      </a:r>
                      <a:endParaRPr b="1" sz="1000">
                        <a:solidFill>
                          <a:schemeClr val="accent2"/>
                        </a:solidFill>
                        <a:latin typeface="Courier New"/>
                        <a:ea typeface="Courier New"/>
                        <a:cs typeface="Courier New"/>
                        <a:sym typeface="Courier New"/>
                      </a:endParaRPr>
                    </a:p>
                  </a:txBody>
                  <a:tcPr marT="0" marB="0" marR="0" marL="0"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b="1" lang="en" sz="1000">
                          <a:solidFill>
                            <a:schemeClr val="accent2"/>
                          </a:solidFill>
                          <a:latin typeface="Courier New"/>
                          <a:ea typeface="Courier New"/>
                          <a:cs typeface="Courier New"/>
                          <a:sym typeface="Courier New"/>
                        </a:rPr>
                        <a:t>1</a:t>
                      </a:r>
                      <a:endParaRPr b="1" sz="1000">
                        <a:solidFill>
                          <a:schemeClr val="accent2"/>
                        </a:solidFill>
                        <a:latin typeface="Courier New"/>
                        <a:ea typeface="Courier New"/>
                        <a:cs typeface="Courier New"/>
                        <a:sym typeface="Courier New"/>
                      </a:endParaRPr>
                    </a:p>
                  </a:txBody>
                  <a:tcPr marT="0" marB="0" marR="0" marL="0"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b="1" lang="en" sz="1000">
                          <a:solidFill>
                            <a:schemeClr val="accent2"/>
                          </a:solidFill>
                          <a:latin typeface="Courier New"/>
                          <a:ea typeface="Courier New"/>
                          <a:cs typeface="Courier New"/>
                          <a:sym typeface="Courier New"/>
                        </a:rPr>
                        <a:t>0</a:t>
                      </a:r>
                      <a:endParaRPr b="1" sz="1000">
                        <a:solidFill>
                          <a:schemeClr val="accent2"/>
                        </a:solidFill>
                        <a:latin typeface="Courier New"/>
                        <a:ea typeface="Courier New"/>
                        <a:cs typeface="Courier New"/>
                        <a:sym typeface="Courier New"/>
                      </a:endParaRPr>
                    </a:p>
                  </a:txBody>
                  <a:tcPr marT="0" marB="0" marR="0" marL="0"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b="1" lang="en" sz="1000">
                          <a:solidFill>
                            <a:schemeClr val="accent2"/>
                          </a:solidFill>
                          <a:latin typeface="Courier New"/>
                          <a:ea typeface="Courier New"/>
                          <a:cs typeface="Courier New"/>
                          <a:sym typeface="Courier New"/>
                        </a:rPr>
                        <a:t>1</a:t>
                      </a:r>
                      <a:endParaRPr b="1" sz="1000">
                        <a:solidFill>
                          <a:schemeClr val="accent2"/>
                        </a:solidFill>
                        <a:latin typeface="Courier New"/>
                        <a:ea typeface="Courier New"/>
                        <a:cs typeface="Courier New"/>
                        <a:sym typeface="Courier New"/>
                      </a:endParaRPr>
                    </a:p>
                  </a:txBody>
                  <a:tcPr marT="0" marB="0" marR="0" marL="0"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b="1" lang="en" sz="1000">
                          <a:solidFill>
                            <a:schemeClr val="accent2"/>
                          </a:solidFill>
                          <a:latin typeface="Courier New"/>
                          <a:ea typeface="Courier New"/>
                          <a:cs typeface="Courier New"/>
                          <a:sym typeface="Courier New"/>
                        </a:rPr>
                        <a:t>0</a:t>
                      </a:r>
                      <a:endParaRPr b="1" sz="1000">
                        <a:solidFill>
                          <a:schemeClr val="accent2"/>
                        </a:solidFill>
                        <a:latin typeface="Courier New"/>
                        <a:ea typeface="Courier New"/>
                        <a:cs typeface="Courier New"/>
                        <a:sym typeface="Courier New"/>
                      </a:endParaRPr>
                    </a:p>
                  </a:txBody>
                  <a:tcPr marT="0" marB="0" marR="0" marL="0"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b="1" lang="en" sz="1000">
                          <a:solidFill>
                            <a:schemeClr val="accent2"/>
                          </a:solidFill>
                          <a:latin typeface="Courier New"/>
                          <a:ea typeface="Courier New"/>
                          <a:cs typeface="Courier New"/>
                          <a:sym typeface="Courier New"/>
                        </a:rPr>
                        <a:t>1</a:t>
                      </a:r>
                      <a:endParaRPr b="1" sz="1000">
                        <a:solidFill>
                          <a:schemeClr val="accent2"/>
                        </a:solidFill>
                        <a:latin typeface="Courier New"/>
                        <a:ea typeface="Courier New"/>
                        <a:cs typeface="Courier New"/>
                        <a:sym typeface="Courier New"/>
                      </a:endParaRPr>
                    </a:p>
                  </a:txBody>
                  <a:tcPr marT="0" marB="0" marR="0" marL="0"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b="1" lang="en" sz="1000">
                          <a:solidFill>
                            <a:schemeClr val="accent2"/>
                          </a:solidFill>
                          <a:latin typeface="Courier New"/>
                          <a:ea typeface="Courier New"/>
                          <a:cs typeface="Courier New"/>
                          <a:sym typeface="Courier New"/>
                        </a:rPr>
                        <a:t>0</a:t>
                      </a:r>
                      <a:endParaRPr b="1" sz="1000">
                        <a:solidFill>
                          <a:schemeClr val="accent2"/>
                        </a:solidFill>
                        <a:latin typeface="Courier New"/>
                        <a:ea typeface="Courier New"/>
                        <a:cs typeface="Courier New"/>
                        <a:sym typeface="Courier New"/>
                      </a:endParaRPr>
                    </a:p>
                  </a:txBody>
                  <a:tcPr marT="0" marB="0" marR="0" marL="0"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r h="254000">
                <a:tc>
                  <a:txBody>
                    <a:bodyPr/>
                    <a:lstStyle/>
                    <a:p>
                      <a:pPr indent="0" lvl="0" marL="0" rtl="0" algn="ctr">
                        <a:spcBef>
                          <a:spcPts val="0"/>
                        </a:spcBef>
                        <a:spcAft>
                          <a:spcPts val="0"/>
                        </a:spcAft>
                        <a:buNone/>
                      </a:pPr>
                      <a:r>
                        <a:t/>
                      </a:r>
                      <a:endParaRPr b="1" sz="1000">
                        <a:solidFill>
                          <a:srgbClr val="073763"/>
                        </a:solidFill>
                        <a:latin typeface="Courier New"/>
                        <a:ea typeface="Courier New"/>
                        <a:cs typeface="Courier New"/>
                        <a:sym typeface="Courier New"/>
                      </a:endParaRPr>
                    </a:p>
                  </a:txBody>
                  <a:tcPr marT="0" marB="0" marR="0" marL="0" anchor="ctr">
                    <a:lnL cap="flat" cmpd="sng" w="9525">
                      <a:solidFill>
                        <a:srgbClr val="434343">
                          <a:alpha val="0"/>
                        </a:srgbClr>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alpha val="0"/>
                        </a:srgbClr>
                      </a:solidFill>
                      <a:prstDash val="solid"/>
                      <a:round/>
                      <a:headEnd len="sm" w="sm" type="none"/>
                      <a:tailEnd len="sm" w="sm" type="none"/>
                    </a:lnT>
                    <a:lnB cap="flat" cmpd="sng" w="9525">
                      <a:solidFill>
                        <a:srgbClr val="434343">
                          <a:alpha val="0"/>
                        </a:srgbClr>
                      </a:solidFill>
                      <a:prstDash val="solid"/>
                      <a:round/>
                      <a:headEnd len="sm" w="sm" type="none"/>
                      <a:tailEnd len="sm" w="sm" type="none"/>
                    </a:lnB>
                  </a:tcPr>
                </a:tc>
                <a:tc>
                  <a:txBody>
                    <a:bodyPr/>
                    <a:lstStyle/>
                    <a:p>
                      <a:pPr indent="0" lvl="0" marL="0" rtl="0" algn="ctr">
                        <a:spcBef>
                          <a:spcPts val="0"/>
                        </a:spcBef>
                        <a:spcAft>
                          <a:spcPts val="0"/>
                        </a:spcAft>
                        <a:buNone/>
                      </a:pPr>
                      <a:r>
                        <a:rPr b="1" lang="en" sz="1000">
                          <a:solidFill>
                            <a:srgbClr val="073763"/>
                          </a:solidFill>
                          <a:latin typeface="Courier New"/>
                          <a:ea typeface="Courier New"/>
                          <a:cs typeface="Courier New"/>
                          <a:sym typeface="Courier New"/>
                        </a:rPr>
                        <a:t>0</a:t>
                      </a:r>
                      <a:endParaRPr b="1" sz="1000">
                        <a:solidFill>
                          <a:srgbClr val="073763"/>
                        </a:solidFill>
                        <a:latin typeface="Courier New"/>
                        <a:ea typeface="Courier New"/>
                        <a:cs typeface="Courier New"/>
                        <a:sym typeface="Courier New"/>
                      </a:endParaRPr>
                    </a:p>
                  </a:txBody>
                  <a:tcPr marT="0" marB="0" marR="0" marL="0"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b="1" lang="en" sz="1000">
                          <a:solidFill>
                            <a:srgbClr val="073763"/>
                          </a:solidFill>
                          <a:latin typeface="Courier New"/>
                          <a:ea typeface="Courier New"/>
                          <a:cs typeface="Courier New"/>
                          <a:sym typeface="Courier New"/>
                        </a:rPr>
                        <a:t>0</a:t>
                      </a:r>
                      <a:endParaRPr b="1" sz="1000">
                        <a:solidFill>
                          <a:srgbClr val="073763"/>
                        </a:solidFill>
                        <a:latin typeface="Courier New"/>
                        <a:ea typeface="Courier New"/>
                        <a:cs typeface="Courier New"/>
                        <a:sym typeface="Courier New"/>
                      </a:endParaRPr>
                    </a:p>
                  </a:txBody>
                  <a:tcPr marT="0" marB="0" marR="0" marL="0"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b="1" lang="en" sz="1000">
                          <a:solidFill>
                            <a:srgbClr val="073763"/>
                          </a:solidFill>
                          <a:latin typeface="Courier New"/>
                          <a:ea typeface="Courier New"/>
                          <a:cs typeface="Courier New"/>
                          <a:sym typeface="Courier New"/>
                        </a:rPr>
                        <a:t>0</a:t>
                      </a:r>
                      <a:endParaRPr b="1" sz="1000">
                        <a:solidFill>
                          <a:srgbClr val="073763"/>
                        </a:solidFill>
                        <a:latin typeface="Courier New"/>
                        <a:ea typeface="Courier New"/>
                        <a:cs typeface="Courier New"/>
                        <a:sym typeface="Courier New"/>
                      </a:endParaRPr>
                    </a:p>
                  </a:txBody>
                  <a:tcPr marT="0" marB="0" marR="0" marL="0"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b="1" lang="en" sz="1000">
                          <a:solidFill>
                            <a:srgbClr val="073763"/>
                          </a:solidFill>
                          <a:latin typeface="Courier New"/>
                          <a:ea typeface="Courier New"/>
                          <a:cs typeface="Courier New"/>
                          <a:sym typeface="Courier New"/>
                        </a:rPr>
                        <a:t>1</a:t>
                      </a:r>
                      <a:endParaRPr b="1" sz="1000">
                        <a:solidFill>
                          <a:srgbClr val="073763"/>
                        </a:solidFill>
                        <a:latin typeface="Courier New"/>
                        <a:ea typeface="Courier New"/>
                        <a:cs typeface="Courier New"/>
                        <a:sym typeface="Courier New"/>
                      </a:endParaRPr>
                    </a:p>
                  </a:txBody>
                  <a:tcPr marT="0" marB="0" marR="0" marL="0"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b="1" lang="en" sz="1000">
                          <a:solidFill>
                            <a:srgbClr val="073763"/>
                          </a:solidFill>
                          <a:latin typeface="Courier New"/>
                          <a:ea typeface="Courier New"/>
                          <a:cs typeface="Courier New"/>
                          <a:sym typeface="Courier New"/>
                        </a:rPr>
                        <a:t>1</a:t>
                      </a:r>
                      <a:endParaRPr b="1" sz="1000">
                        <a:solidFill>
                          <a:srgbClr val="073763"/>
                        </a:solidFill>
                        <a:latin typeface="Courier New"/>
                        <a:ea typeface="Courier New"/>
                        <a:cs typeface="Courier New"/>
                        <a:sym typeface="Courier New"/>
                      </a:endParaRPr>
                    </a:p>
                  </a:txBody>
                  <a:tcPr marT="0" marB="0" marR="0" marL="0"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b="1" lang="en" sz="1000">
                          <a:solidFill>
                            <a:srgbClr val="073763"/>
                          </a:solidFill>
                          <a:latin typeface="Courier New"/>
                          <a:ea typeface="Courier New"/>
                          <a:cs typeface="Courier New"/>
                          <a:sym typeface="Courier New"/>
                        </a:rPr>
                        <a:t>1</a:t>
                      </a:r>
                      <a:endParaRPr b="1" sz="1000">
                        <a:solidFill>
                          <a:srgbClr val="073763"/>
                        </a:solidFill>
                        <a:latin typeface="Courier New"/>
                        <a:ea typeface="Courier New"/>
                        <a:cs typeface="Courier New"/>
                        <a:sym typeface="Courier New"/>
                      </a:endParaRPr>
                    </a:p>
                  </a:txBody>
                  <a:tcPr marT="0" marB="0" marR="0" marL="0"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b="1" lang="en" sz="1000">
                          <a:solidFill>
                            <a:srgbClr val="073763"/>
                          </a:solidFill>
                          <a:latin typeface="Courier New"/>
                          <a:ea typeface="Courier New"/>
                          <a:cs typeface="Courier New"/>
                          <a:sym typeface="Courier New"/>
                        </a:rPr>
                        <a:t>0</a:t>
                      </a:r>
                      <a:endParaRPr b="1" sz="1000">
                        <a:solidFill>
                          <a:srgbClr val="073763"/>
                        </a:solidFill>
                        <a:latin typeface="Courier New"/>
                        <a:ea typeface="Courier New"/>
                        <a:cs typeface="Courier New"/>
                        <a:sym typeface="Courier New"/>
                      </a:endParaRPr>
                    </a:p>
                  </a:txBody>
                  <a:tcPr marT="0" marB="0" marR="0" marL="0"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b="1" lang="en" sz="1000">
                          <a:solidFill>
                            <a:srgbClr val="073763"/>
                          </a:solidFill>
                          <a:latin typeface="Courier New"/>
                          <a:ea typeface="Courier New"/>
                          <a:cs typeface="Courier New"/>
                          <a:sym typeface="Courier New"/>
                        </a:rPr>
                        <a:t>1</a:t>
                      </a:r>
                      <a:endParaRPr b="1" sz="1000">
                        <a:solidFill>
                          <a:srgbClr val="073763"/>
                        </a:solidFill>
                        <a:latin typeface="Courier New"/>
                        <a:ea typeface="Courier New"/>
                        <a:cs typeface="Courier New"/>
                        <a:sym typeface="Courier New"/>
                      </a:endParaRPr>
                    </a:p>
                  </a:txBody>
                  <a:tcPr marT="0" marB="0" marR="0" marL="0"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b="1" lang="en" sz="1000">
                          <a:solidFill>
                            <a:srgbClr val="073763"/>
                          </a:solidFill>
                          <a:latin typeface="Courier New"/>
                          <a:ea typeface="Courier New"/>
                          <a:cs typeface="Courier New"/>
                          <a:sym typeface="Courier New"/>
                        </a:rPr>
                        <a:t>1</a:t>
                      </a:r>
                      <a:endParaRPr b="1" sz="1000">
                        <a:solidFill>
                          <a:srgbClr val="073763"/>
                        </a:solidFill>
                        <a:latin typeface="Courier New"/>
                        <a:ea typeface="Courier New"/>
                        <a:cs typeface="Courier New"/>
                        <a:sym typeface="Courier New"/>
                      </a:endParaRPr>
                    </a:p>
                  </a:txBody>
                  <a:tcPr marT="0" marB="0" marR="0" marL="0"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b="1" lang="en" sz="1000">
                          <a:solidFill>
                            <a:srgbClr val="073763"/>
                          </a:solidFill>
                          <a:latin typeface="Courier New"/>
                          <a:ea typeface="Courier New"/>
                          <a:cs typeface="Courier New"/>
                          <a:sym typeface="Courier New"/>
                        </a:rPr>
                        <a:t>1</a:t>
                      </a:r>
                      <a:endParaRPr b="1" sz="1000">
                        <a:solidFill>
                          <a:srgbClr val="073763"/>
                        </a:solidFill>
                        <a:latin typeface="Courier New"/>
                        <a:ea typeface="Courier New"/>
                        <a:cs typeface="Courier New"/>
                        <a:sym typeface="Courier New"/>
                      </a:endParaRPr>
                    </a:p>
                  </a:txBody>
                  <a:tcPr marT="0" marB="0" marR="0" marL="0"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b="1" lang="en" sz="1000">
                          <a:solidFill>
                            <a:srgbClr val="073763"/>
                          </a:solidFill>
                          <a:latin typeface="Courier New"/>
                          <a:ea typeface="Courier New"/>
                          <a:cs typeface="Courier New"/>
                          <a:sym typeface="Courier New"/>
                        </a:rPr>
                        <a:t>0</a:t>
                      </a:r>
                      <a:endParaRPr b="1" sz="1000">
                        <a:solidFill>
                          <a:srgbClr val="073763"/>
                        </a:solidFill>
                        <a:latin typeface="Courier New"/>
                        <a:ea typeface="Courier New"/>
                        <a:cs typeface="Courier New"/>
                        <a:sym typeface="Courier New"/>
                      </a:endParaRPr>
                    </a:p>
                  </a:txBody>
                  <a:tcPr marT="0" marB="0" marR="0" marL="0"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b="1" lang="en" sz="1000">
                          <a:solidFill>
                            <a:srgbClr val="073763"/>
                          </a:solidFill>
                          <a:latin typeface="Courier New"/>
                          <a:ea typeface="Courier New"/>
                          <a:cs typeface="Courier New"/>
                          <a:sym typeface="Courier New"/>
                        </a:rPr>
                        <a:t>0</a:t>
                      </a:r>
                      <a:endParaRPr b="1" sz="1000">
                        <a:solidFill>
                          <a:srgbClr val="073763"/>
                        </a:solidFill>
                        <a:latin typeface="Courier New"/>
                        <a:ea typeface="Courier New"/>
                        <a:cs typeface="Courier New"/>
                        <a:sym typeface="Courier New"/>
                      </a:endParaRPr>
                    </a:p>
                  </a:txBody>
                  <a:tcPr marT="0" marB="0" marR="0" marL="0"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b="1" lang="en" sz="1000">
                          <a:solidFill>
                            <a:srgbClr val="073763"/>
                          </a:solidFill>
                          <a:latin typeface="Courier New"/>
                          <a:ea typeface="Courier New"/>
                          <a:cs typeface="Courier New"/>
                          <a:sym typeface="Courier New"/>
                        </a:rPr>
                        <a:t>0</a:t>
                      </a:r>
                      <a:endParaRPr b="1" sz="1000">
                        <a:solidFill>
                          <a:srgbClr val="073763"/>
                        </a:solidFill>
                        <a:latin typeface="Courier New"/>
                        <a:ea typeface="Courier New"/>
                        <a:cs typeface="Courier New"/>
                        <a:sym typeface="Courier New"/>
                      </a:endParaRPr>
                    </a:p>
                  </a:txBody>
                  <a:tcPr marT="0" marB="0" marR="0" marL="0"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b="1" lang="en" sz="1000">
                          <a:solidFill>
                            <a:srgbClr val="073763"/>
                          </a:solidFill>
                          <a:latin typeface="Courier New"/>
                          <a:ea typeface="Courier New"/>
                          <a:cs typeface="Courier New"/>
                          <a:sym typeface="Courier New"/>
                        </a:rPr>
                        <a:t>0</a:t>
                      </a:r>
                      <a:endParaRPr b="1" sz="1000">
                        <a:solidFill>
                          <a:srgbClr val="073763"/>
                        </a:solidFill>
                        <a:latin typeface="Courier New"/>
                        <a:ea typeface="Courier New"/>
                        <a:cs typeface="Courier New"/>
                        <a:sym typeface="Courier New"/>
                      </a:endParaRPr>
                    </a:p>
                  </a:txBody>
                  <a:tcPr marT="0" marB="0" marR="0" marL="0"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b="1" lang="en" sz="1000">
                          <a:solidFill>
                            <a:srgbClr val="073763"/>
                          </a:solidFill>
                          <a:latin typeface="Courier New"/>
                          <a:ea typeface="Courier New"/>
                          <a:cs typeface="Courier New"/>
                          <a:sym typeface="Courier New"/>
                        </a:rPr>
                        <a:t>0</a:t>
                      </a:r>
                      <a:endParaRPr b="1" sz="1000">
                        <a:solidFill>
                          <a:srgbClr val="073763"/>
                        </a:solidFill>
                        <a:latin typeface="Courier New"/>
                        <a:ea typeface="Courier New"/>
                        <a:cs typeface="Courier New"/>
                        <a:sym typeface="Courier New"/>
                      </a:endParaRPr>
                    </a:p>
                  </a:txBody>
                  <a:tcPr marT="0" marB="0" marR="0" marL="0"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b="1" lang="en" sz="1000">
                          <a:solidFill>
                            <a:srgbClr val="073763"/>
                          </a:solidFill>
                          <a:latin typeface="Courier New"/>
                          <a:ea typeface="Courier New"/>
                          <a:cs typeface="Courier New"/>
                          <a:sym typeface="Courier New"/>
                        </a:rPr>
                        <a:t>1</a:t>
                      </a:r>
                      <a:endParaRPr b="1" sz="1000">
                        <a:solidFill>
                          <a:srgbClr val="073763"/>
                        </a:solidFill>
                        <a:latin typeface="Courier New"/>
                        <a:ea typeface="Courier New"/>
                        <a:cs typeface="Courier New"/>
                        <a:sym typeface="Courier New"/>
                      </a:endParaRPr>
                    </a:p>
                  </a:txBody>
                  <a:tcPr marT="0" marB="0" marR="0" marL="0"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bl>
          </a:graphicData>
        </a:graphic>
      </p:graphicFrame>
      <p:sp>
        <p:nvSpPr>
          <p:cNvPr id="1094" name="Google Shape;1094;p46"/>
          <p:cNvSpPr txBox="1"/>
          <p:nvPr/>
        </p:nvSpPr>
        <p:spPr>
          <a:xfrm>
            <a:off x="710100" y="872325"/>
            <a:ext cx="74745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hlink"/>
                </a:solidFill>
              </a:rPr>
              <a:t>Encoding là quá trình ánh xạ một kiến trúc trong thực tế thành một chuỗi nhị phân dựa trên liên kết giữa các lớp.</a:t>
            </a:r>
            <a:endParaRPr sz="1300">
              <a:solidFill>
                <a:schemeClr val="hlink"/>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98" name="Shape 1098"/>
        <p:cNvGrpSpPr/>
        <p:nvPr/>
      </p:nvGrpSpPr>
      <p:grpSpPr>
        <a:xfrm>
          <a:off x="0" y="0"/>
          <a:ext cx="0" cy="0"/>
          <a:chOff x="0" y="0"/>
          <a:chExt cx="0" cy="0"/>
        </a:xfrm>
      </p:grpSpPr>
      <p:sp>
        <p:nvSpPr>
          <p:cNvPr id="1099" name="Google Shape;1099;p47"/>
          <p:cNvSpPr txBox="1"/>
          <p:nvPr>
            <p:ph idx="1" type="subTitle"/>
          </p:nvPr>
        </p:nvSpPr>
        <p:spPr>
          <a:xfrm>
            <a:off x="530150" y="51975"/>
            <a:ext cx="7096800" cy="250500"/>
          </a:xfrm>
          <a:prstGeom prst="rect">
            <a:avLst/>
          </a:prstGeom>
        </p:spPr>
        <p:txBody>
          <a:bodyPr anchorCtr="0" anchor="ctr" bIns="91425" lIns="0" spcFirstLastPara="1" rIns="91425" wrap="square" tIns="91425">
            <a:noAutofit/>
          </a:bodyPr>
          <a:lstStyle/>
          <a:p>
            <a:pPr indent="0" lvl="0" marL="0" rtl="0" algn="l">
              <a:spcBef>
                <a:spcPts val="0"/>
              </a:spcBef>
              <a:spcAft>
                <a:spcPts val="0"/>
              </a:spcAft>
              <a:buNone/>
            </a:pPr>
            <a:r>
              <a:rPr b="1" lang="en">
                <a:solidFill>
                  <a:srgbClr val="783F04"/>
                </a:solidFill>
                <a:latin typeface="Exo 2"/>
                <a:ea typeface="Exo 2"/>
                <a:cs typeface="Exo 2"/>
                <a:sym typeface="Exo 2"/>
              </a:rPr>
              <a:t>03. Quy trình thực hiện</a:t>
            </a:r>
            <a:endParaRPr b="1">
              <a:solidFill>
                <a:srgbClr val="783F04"/>
              </a:solidFill>
              <a:latin typeface="Exo 2"/>
              <a:ea typeface="Exo 2"/>
              <a:cs typeface="Exo 2"/>
              <a:sym typeface="Exo 2"/>
            </a:endParaRPr>
          </a:p>
        </p:txBody>
      </p:sp>
      <p:sp>
        <p:nvSpPr>
          <p:cNvPr id="1100" name="Google Shape;1100;p47"/>
          <p:cNvSpPr txBox="1"/>
          <p:nvPr/>
        </p:nvSpPr>
        <p:spPr>
          <a:xfrm>
            <a:off x="910950" y="1126838"/>
            <a:ext cx="73221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hlink"/>
                </a:solidFill>
                <a:latin typeface="Exo 2"/>
                <a:ea typeface="Exo 2"/>
                <a:cs typeface="Exo 2"/>
                <a:sym typeface="Exo 2"/>
              </a:rPr>
              <a:t>Khởi tạo </a:t>
            </a:r>
            <a:r>
              <a:rPr b="1" lang="en">
                <a:solidFill>
                  <a:schemeClr val="hlink"/>
                </a:solidFill>
                <a:latin typeface="Exo 2"/>
                <a:ea typeface="Exo 2"/>
                <a:cs typeface="Exo 2"/>
                <a:sym typeface="Exo 2"/>
              </a:rPr>
              <a:t>quần thể gồm 40 cá thể</a:t>
            </a:r>
            <a:r>
              <a:rPr lang="en">
                <a:solidFill>
                  <a:schemeClr val="hlink"/>
                </a:solidFill>
                <a:latin typeface="Exo 2"/>
                <a:ea typeface="Exo 2"/>
                <a:cs typeface="Exo 2"/>
                <a:sym typeface="Exo 2"/>
              </a:rPr>
              <a:t>, mỗi cá thể là một chuỗi nhị phân đại diện cho một </a:t>
            </a:r>
            <a:r>
              <a:rPr b="1" lang="en">
                <a:solidFill>
                  <a:schemeClr val="hlink"/>
                </a:solidFill>
                <a:latin typeface="Exo 2"/>
                <a:ea typeface="Exo 2"/>
                <a:cs typeface="Exo 2"/>
                <a:sym typeface="Exo 2"/>
              </a:rPr>
              <a:t>kiến trúc mạng gồm 3 khối, mỗi khối gồm 6 node</a:t>
            </a:r>
            <a:r>
              <a:rPr lang="en">
                <a:solidFill>
                  <a:schemeClr val="hlink"/>
                </a:solidFill>
                <a:latin typeface="Exo 2"/>
                <a:ea typeface="Exo 2"/>
                <a:cs typeface="Exo 2"/>
                <a:sym typeface="Exo 2"/>
              </a:rPr>
              <a:t>.</a:t>
            </a:r>
            <a:endParaRPr sz="1500"/>
          </a:p>
        </p:txBody>
      </p:sp>
      <p:sp>
        <p:nvSpPr>
          <p:cNvPr id="1101" name="Google Shape;1101;p47"/>
          <p:cNvSpPr txBox="1"/>
          <p:nvPr/>
        </p:nvSpPr>
        <p:spPr>
          <a:xfrm>
            <a:off x="2074350" y="2081750"/>
            <a:ext cx="4995300" cy="51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b="1" lang="en" sz="1200">
                <a:solidFill>
                  <a:schemeClr val="lt2"/>
                </a:solidFill>
                <a:highlight>
                  <a:srgbClr val="FFFFFF"/>
                </a:highlight>
                <a:latin typeface="Courier New"/>
                <a:ea typeface="Courier New"/>
                <a:cs typeface="Courier New"/>
                <a:sym typeface="Courier New"/>
              </a:rPr>
              <a:t>[ </a:t>
            </a:r>
            <a:r>
              <a:rPr b="1" lang="en" sz="1200">
                <a:solidFill>
                  <a:schemeClr val="accent1"/>
                </a:solidFill>
                <a:highlight>
                  <a:srgbClr val="FFFFFF"/>
                </a:highlight>
                <a:latin typeface="Courier New"/>
                <a:ea typeface="Courier New"/>
                <a:cs typeface="Courier New"/>
                <a:sym typeface="Courier New"/>
              </a:rPr>
              <a:t>[0, 0, 1, 0, 0, 0, 0, 0, 1, 0, 0, 0, 1, 0, 1, 0]</a:t>
            </a:r>
            <a:r>
              <a:rPr b="1" lang="en" sz="1200">
                <a:solidFill>
                  <a:schemeClr val="lt2"/>
                </a:solidFill>
                <a:highlight>
                  <a:srgbClr val="FFFFFF"/>
                </a:highlight>
                <a:latin typeface="Courier New"/>
                <a:ea typeface="Courier New"/>
                <a:cs typeface="Courier New"/>
                <a:sym typeface="Courier New"/>
              </a:rPr>
              <a:t>, </a:t>
            </a:r>
            <a:endParaRPr b="1" sz="1200">
              <a:solidFill>
                <a:schemeClr val="lt2"/>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200">
                <a:solidFill>
                  <a:schemeClr val="lt2"/>
                </a:solidFill>
                <a:highlight>
                  <a:srgbClr val="FFFFFF"/>
                </a:highlight>
                <a:latin typeface="Courier New"/>
                <a:ea typeface="Courier New"/>
                <a:cs typeface="Courier New"/>
                <a:sym typeface="Courier New"/>
              </a:rPr>
              <a:t>  </a:t>
            </a:r>
            <a:r>
              <a:rPr b="1" lang="en" sz="1200">
                <a:solidFill>
                  <a:schemeClr val="accent2"/>
                </a:solidFill>
                <a:highlight>
                  <a:srgbClr val="FFFFFF"/>
                </a:highlight>
                <a:latin typeface="Courier New"/>
                <a:ea typeface="Courier New"/>
                <a:cs typeface="Courier New"/>
                <a:sym typeface="Courier New"/>
              </a:rPr>
              <a:t>[0, 0, 0, 0, 0, 0, 0, 1, 0, 1, 1, 0, 1, 0, 1, 0]</a:t>
            </a:r>
            <a:r>
              <a:rPr b="1" lang="en" sz="1200">
                <a:solidFill>
                  <a:schemeClr val="lt2"/>
                </a:solidFill>
                <a:highlight>
                  <a:srgbClr val="FFFFFF"/>
                </a:highlight>
                <a:latin typeface="Courier New"/>
                <a:ea typeface="Courier New"/>
                <a:cs typeface="Courier New"/>
                <a:sym typeface="Courier New"/>
              </a:rPr>
              <a:t>,</a:t>
            </a:r>
            <a:endParaRPr b="1" sz="1200">
              <a:solidFill>
                <a:schemeClr val="lt2"/>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200">
                <a:solidFill>
                  <a:schemeClr val="lt2"/>
                </a:solidFill>
                <a:highlight>
                  <a:srgbClr val="FFFFFF"/>
                </a:highlight>
                <a:latin typeface="Courier New"/>
                <a:ea typeface="Courier New"/>
                <a:cs typeface="Courier New"/>
                <a:sym typeface="Courier New"/>
              </a:rPr>
              <a:t>  </a:t>
            </a:r>
            <a:r>
              <a:rPr b="1" lang="en" sz="1200">
                <a:solidFill>
                  <a:srgbClr val="073763"/>
                </a:solidFill>
                <a:highlight>
                  <a:srgbClr val="FFFFFF"/>
                </a:highlight>
                <a:latin typeface="Courier New"/>
                <a:ea typeface="Courier New"/>
                <a:cs typeface="Courier New"/>
                <a:sym typeface="Courier New"/>
              </a:rPr>
              <a:t>[0, 0, 0, 1, 1, 1, 0, 1, 1, 1, 0, 0, 0, 0, 0, 1]</a:t>
            </a:r>
            <a:r>
              <a:rPr b="1" lang="en" sz="1200">
                <a:solidFill>
                  <a:schemeClr val="lt2"/>
                </a:solidFill>
                <a:highlight>
                  <a:srgbClr val="FFFFFF"/>
                </a:highlight>
                <a:latin typeface="Courier New"/>
                <a:ea typeface="Courier New"/>
                <a:cs typeface="Courier New"/>
                <a:sym typeface="Courier New"/>
              </a:rPr>
              <a:t> ]</a:t>
            </a:r>
            <a:endParaRPr b="1" sz="1200">
              <a:solidFill>
                <a:schemeClr val="lt2"/>
              </a:solidFill>
              <a:latin typeface="Courier New"/>
              <a:ea typeface="Courier New"/>
              <a:cs typeface="Courier New"/>
              <a:sym typeface="Courier New"/>
            </a:endParaRPr>
          </a:p>
        </p:txBody>
      </p:sp>
      <p:pic>
        <p:nvPicPr>
          <p:cNvPr id="1102" name="Google Shape;1102;p47"/>
          <p:cNvPicPr preferRelativeResize="0"/>
          <p:nvPr/>
        </p:nvPicPr>
        <p:blipFill rotWithShape="1">
          <a:blip r:embed="rId3">
            <a:alphaModFix/>
          </a:blip>
          <a:srcRect b="5868" l="1474" r="1503" t="8960"/>
          <a:stretch/>
        </p:blipFill>
        <p:spPr>
          <a:xfrm>
            <a:off x="1362888" y="3684138"/>
            <a:ext cx="6418224" cy="763679"/>
          </a:xfrm>
          <a:prstGeom prst="rect">
            <a:avLst/>
          </a:prstGeom>
          <a:noFill/>
          <a:ln>
            <a:noFill/>
          </a:ln>
        </p:spPr>
      </p:pic>
      <p:sp>
        <p:nvSpPr>
          <p:cNvPr id="1103" name="Google Shape;1103;p47"/>
          <p:cNvSpPr txBox="1"/>
          <p:nvPr/>
        </p:nvSpPr>
        <p:spPr>
          <a:xfrm>
            <a:off x="2125700" y="3604238"/>
            <a:ext cx="810600" cy="1692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b="1" lang="en" sz="1100">
                <a:solidFill>
                  <a:schemeClr val="accent1"/>
                </a:solidFill>
                <a:latin typeface="Exo 2"/>
                <a:ea typeface="Exo 2"/>
                <a:cs typeface="Exo 2"/>
                <a:sym typeface="Exo 2"/>
              </a:rPr>
              <a:t>Block 0</a:t>
            </a:r>
            <a:endParaRPr b="1" sz="1100">
              <a:solidFill>
                <a:schemeClr val="accent1"/>
              </a:solidFill>
              <a:latin typeface="Exo 2"/>
              <a:ea typeface="Exo 2"/>
              <a:cs typeface="Exo 2"/>
              <a:sym typeface="Exo 2"/>
            </a:endParaRPr>
          </a:p>
        </p:txBody>
      </p:sp>
      <p:sp>
        <p:nvSpPr>
          <p:cNvPr id="1104" name="Google Shape;1104;p47"/>
          <p:cNvSpPr txBox="1"/>
          <p:nvPr/>
        </p:nvSpPr>
        <p:spPr>
          <a:xfrm>
            <a:off x="4106900" y="3533413"/>
            <a:ext cx="810600" cy="1692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b="1" lang="en" sz="1100">
                <a:solidFill>
                  <a:schemeClr val="accent2"/>
                </a:solidFill>
                <a:latin typeface="Exo 2"/>
                <a:ea typeface="Exo 2"/>
                <a:cs typeface="Exo 2"/>
                <a:sym typeface="Exo 2"/>
              </a:rPr>
              <a:t>Block 1</a:t>
            </a:r>
            <a:endParaRPr b="1" sz="1100">
              <a:solidFill>
                <a:schemeClr val="accent2"/>
              </a:solidFill>
              <a:latin typeface="Exo 2"/>
              <a:ea typeface="Exo 2"/>
              <a:cs typeface="Exo 2"/>
              <a:sym typeface="Exo 2"/>
            </a:endParaRPr>
          </a:p>
        </p:txBody>
      </p:sp>
      <p:sp>
        <p:nvSpPr>
          <p:cNvPr id="1105" name="Google Shape;1105;p47"/>
          <p:cNvSpPr txBox="1"/>
          <p:nvPr/>
        </p:nvSpPr>
        <p:spPr>
          <a:xfrm>
            <a:off x="6032600" y="3533413"/>
            <a:ext cx="810600" cy="1692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b="1" lang="en" sz="1100">
                <a:solidFill>
                  <a:srgbClr val="073763"/>
                </a:solidFill>
                <a:latin typeface="Exo 2"/>
                <a:ea typeface="Exo 2"/>
                <a:cs typeface="Exo 2"/>
                <a:sym typeface="Exo 2"/>
              </a:rPr>
              <a:t>Block 2</a:t>
            </a:r>
            <a:endParaRPr b="1" sz="1100">
              <a:solidFill>
                <a:srgbClr val="073763"/>
              </a:solidFill>
              <a:latin typeface="Exo 2"/>
              <a:ea typeface="Exo 2"/>
              <a:cs typeface="Exo 2"/>
              <a:sym typeface="Exo 2"/>
            </a:endParaRPr>
          </a:p>
        </p:txBody>
      </p:sp>
      <p:sp>
        <p:nvSpPr>
          <p:cNvPr id="1106" name="Google Shape;1106;p47"/>
          <p:cNvSpPr txBox="1"/>
          <p:nvPr>
            <p:ph type="title"/>
          </p:nvPr>
        </p:nvSpPr>
        <p:spPr>
          <a:xfrm>
            <a:off x="710100" y="408025"/>
            <a:ext cx="7723800" cy="379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Exo 2"/>
                <a:ea typeface="Exo 2"/>
                <a:cs typeface="Exo 2"/>
                <a:sym typeface="Exo 2"/>
              </a:rPr>
              <a:t>Khởi tạo quần thể</a:t>
            </a:r>
            <a:endParaRPr>
              <a:latin typeface="Exo 2"/>
              <a:ea typeface="Exo 2"/>
              <a:cs typeface="Exo 2"/>
              <a:sym typeface="Exo 2"/>
            </a:endParaRPr>
          </a:p>
        </p:txBody>
      </p:sp>
      <p:sp>
        <p:nvSpPr>
          <p:cNvPr id="1107" name="Google Shape;1107;p47"/>
          <p:cNvSpPr/>
          <p:nvPr/>
        </p:nvSpPr>
        <p:spPr>
          <a:xfrm rot="5400000">
            <a:off x="4246050" y="2874188"/>
            <a:ext cx="651900" cy="379500"/>
          </a:xfrm>
          <a:prstGeom prst="leftRightArrow">
            <a:avLst>
              <a:gd fmla="val 50000" name="adj1"/>
              <a:gd fmla="val 50000" name="adj2"/>
            </a:avLst>
          </a:pr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111" name="Shape 1111"/>
        <p:cNvGrpSpPr/>
        <p:nvPr/>
      </p:nvGrpSpPr>
      <p:grpSpPr>
        <a:xfrm>
          <a:off x="0" y="0"/>
          <a:ext cx="0" cy="0"/>
          <a:chOff x="0" y="0"/>
          <a:chExt cx="0" cy="0"/>
        </a:xfrm>
      </p:grpSpPr>
      <p:sp>
        <p:nvSpPr>
          <p:cNvPr id="1112" name="Google Shape;1112;p48"/>
          <p:cNvSpPr txBox="1"/>
          <p:nvPr>
            <p:ph idx="1" type="subTitle"/>
          </p:nvPr>
        </p:nvSpPr>
        <p:spPr>
          <a:xfrm>
            <a:off x="530150" y="51975"/>
            <a:ext cx="7096800" cy="250500"/>
          </a:xfrm>
          <a:prstGeom prst="rect">
            <a:avLst/>
          </a:prstGeom>
        </p:spPr>
        <p:txBody>
          <a:bodyPr anchorCtr="0" anchor="ctr" bIns="91425" lIns="0" spcFirstLastPara="1" rIns="91425" wrap="square" tIns="91425">
            <a:noAutofit/>
          </a:bodyPr>
          <a:lstStyle/>
          <a:p>
            <a:pPr indent="0" lvl="0" marL="0" rtl="0" algn="l">
              <a:spcBef>
                <a:spcPts val="0"/>
              </a:spcBef>
              <a:spcAft>
                <a:spcPts val="0"/>
              </a:spcAft>
              <a:buNone/>
            </a:pPr>
            <a:r>
              <a:rPr b="1" lang="en">
                <a:solidFill>
                  <a:srgbClr val="783F04"/>
                </a:solidFill>
                <a:latin typeface="Exo 2"/>
                <a:ea typeface="Exo 2"/>
                <a:cs typeface="Exo 2"/>
                <a:sym typeface="Exo 2"/>
              </a:rPr>
              <a:t>03. Quy trình thực hiện</a:t>
            </a:r>
            <a:endParaRPr b="1">
              <a:solidFill>
                <a:srgbClr val="783F04"/>
              </a:solidFill>
              <a:latin typeface="Exo 2"/>
              <a:ea typeface="Exo 2"/>
              <a:cs typeface="Exo 2"/>
              <a:sym typeface="Exo 2"/>
            </a:endParaRPr>
          </a:p>
        </p:txBody>
      </p:sp>
      <p:sp>
        <p:nvSpPr>
          <p:cNvPr id="1113" name="Google Shape;1113;p48"/>
          <p:cNvSpPr txBox="1"/>
          <p:nvPr/>
        </p:nvSpPr>
        <p:spPr>
          <a:xfrm>
            <a:off x="3693900" y="2292988"/>
            <a:ext cx="1756200" cy="369300"/>
          </a:xfrm>
          <a:prstGeom prst="rect">
            <a:avLst/>
          </a:prstGeom>
          <a:noFill/>
          <a:ln cap="flat" cmpd="sng" w="19050">
            <a:solidFill>
              <a:srgbClr val="000000"/>
            </a:solidFill>
            <a:prstDash val="solid"/>
            <a:round/>
            <a:headEnd len="sm" w="sm" type="none"/>
            <a:tailEnd len="sm" w="sm" type="none"/>
          </a:ln>
        </p:spPr>
        <p:txBody>
          <a:bodyPr anchorCtr="0" anchor="t" bIns="45700" lIns="91425" spcFirstLastPara="1" rIns="91425" wrap="square" tIns="45700">
            <a:spAutoFit/>
          </a:bodyPr>
          <a:lstStyle/>
          <a:p>
            <a:pPr indent="0" lvl="0" marL="0" rtl="0" algn="ctr">
              <a:spcBef>
                <a:spcPts val="0"/>
              </a:spcBef>
              <a:spcAft>
                <a:spcPts val="0"/>
              </a:spcAft>
              <a:buNone/>
            </a:pPr>
            <a:r>
              <a:rPr lang="en" sz="1800">
                <a:solidFill>
                  <a:schemeClr val="hlink"/>
                </a:solidFill>
                <a:latin typeface="Exo 2 SemiBold"/>
                <a:ea typeface="Exo 2 SemiBold"/>
                <a:cs typeface="Exo 2 SemiBold"/>
                <a:sym typeface="Exo 2 SemiBold"/>
              </a:rPr>
              <a:t>Lai tại 2 điểm</a:t>
            </a:r>
            <a:endParaRPr sz="1800">
              <a:latin typeface="Exo 2 SemiBold"/>
              <a:ea typeface="Exo 2 SemiBold"/>
              <a:cs typeface="Exo 2 SemiBold"/>
              <a:sym typeface="Exo 2 SemiBold"/>
            </a:endParaRPr>
          </a:p>
        </p:txBody>
      </p:sp>
      <p:sp>
        <p:nvSpPr>
          <p:cNvPr id="1114" name="Google Shape;1114;p48"/>
          <p:cNvSpPr txBox="1"/>
          <p:nvPr/>
        </p:nvSpPr>
        <p:spPr>
          <a:xfrm>
            <a:off x="600125" y="1469575"/>
            <a:ext cx="3514800" cy="5541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b="1" lang="en" sz="1200">
                <a:solidFill>
                  <a:schemeClr val="lt2"/>
                </a:solidFill>
                <a:highlight>
                  <a:schemeClr val="dk1"/>
                </a:highlight>
                <a:latin typeface="Courier New"/>
                <a:ea typeface="Courier New"/>
                <a:cs typeface="Courier New"/>
                <a:sym typeface="Courier New"/>
              </a:rPr>
              <a:t>[ [0,0,1,</a:t>
            </a:r>
            <a:r>
              <a:rPr b="1" lang="en" sz="1200">
                <a:solidFill>
                  <a:schemeClr val="accent2"/>
                </a:solidFill>
                <a:highlight>
                  <a:schemeClr val="dk1"/>
                </a:highlight>
                <a:latin typeface="Courier New"/>
                <a:ea typeface="Courier New"/>
                <a:cs typeface="Courier New"/>
                <a:sym typeface="Courier New"/>
              </a:rPr>
              <a:t>0,0,0,0,0,1</a:t>
            </a:r>
            <a:r>
              <a:rPr b="1" lang="en" sz="1200">
                <a:solidFill>
                  <a:schemeClr val="lt2"/>
                </a:solidFill>
                <a:highlight>
                  <a:schemeClr val="dk1"/>
                </a:highlight>
                <a:latin typeface="Courier New"/>
                <a:ea typeface="Courier New"/>
                <a:cs typeface="Courier New"/>
                <a:sym typeface="Courier New"/>
              </a:rPr>
              <a:t>,0,0,0,1,0,1,0], </a:t>
            </a:r>
            <a:endParaRPr b="1" sz="1200">
              <a:solidFill>
                <a:schemeClr val="lt2"/>
              </a:solidFill>
              <a:highlight>
                <a:schemeClr val="dk1"/>
              </a:highlight>
              <a:latin typeface="Courier New"/>
              <a:ea typeface="Courier New"/>
              <a:cs typeface="Courier New"/>
              <a:sym typeface="Courier New"/>
            </a:endParaRPr>
          </a:p>
          <a:p>
            <a:pPr indent="0" lvl="0" marL="0" rtl="0" algn="ctr">
              <a:spcBef>
                <a:spcPts val="0"/>
              </a:spcBef>
              <a:spcAft>
                <a:spcPts val="0"/>
              </a:spcAft>
              <a:buNone/>
            </a:pPr>
            <a:r>
              <a:rPr b="1" lang="en" sz="1200">
                <a:solidFill>
                  <a:schemeClr val="lt2"/>
                </a:solidFill>
                <a:highlight>
                  <a:schemeClr val="dk1"/>
                </a:highlight>
                <a:latin typeface="Courier New"/>
                <a:ea typeface="Courier New"/>
                <a:cs typeface="Courier New"/>
                <a:sym typeface="Courier New"/>
              </a:rPr>
              <a:t>[0,0,0,0,0,0,0,</a:t>
            </a:r>
            <a:r>
              <a:rPr b="1" lang="en" sz="1200">
                <a:solidFill>
                  <a:schemeClr val="accent2"/>
                </a:solidFill>
                <a:highlight>
                  <a:schemeClr val="dk1"/>
                </a:highlight>
                <a:latin typeface="Courier New"/>
                <a:ea typeface="Courier New"/>
                <a:cs typeface="Courier New"/>
                <a:sym typeface="Courier New"/>
              </a:rPr>
              <a:t>1,0,1,1,0,1,0</a:t>
            </a:r>
            <a:r>
              <a:rPr b="1" lang="en" sz="1200">
                <a:solidFill>
                  <a:schemeClr val="lt2"/>
                </a:solidFill>
                <a:highlight>
                  <a:schemeClr val="dk1"/>
                </a:highlight>
                <a:latin typeface="Courier New"/>
                <a:ea typeface="Courier New"/>
                <a:cs typeface="Courier New"/>
                <a:sym typeface="Courier New"/>
              </a:rPr>
              <a:t>,1,0],</a:t>
            </a:r>
            <a:endParaRPr b="1" sz="1200">
              <a:solidFill>
                <a:schemeClr val="lt2"/>
              </a:solidFill>
              <a:highlight>
                <a:schemeClr val="dk1"/>
              </a:highlight>
              <a:latin typeface="Courier New"/>
              <a:ea typeface="Courier New"/>
              <a:cs typeface="Courier New"/>
              <a:sym typeface="Courier New"/>
            </a:endParaRPr>
          </a:p>
          <a:p>
            <a:pPr indent="0" lvl="0" marL="0" rtl="0" algn="ctr">
              <a:spcBef>
                <a:spcPts val="0"/>
              </a:spcBef>
              <a:spcAft>
                <a:spcPts val="0"/>
              </a:spcAft>
              <a:buNone/>
            </a:pPr>
            <a:r>
              <a:rPr b="1" lang="en" sz="1200">
                <a:solidFill>
                  <a:schemeClr val="lt2"/>
                </a:solidFill>
                <a:highlight>
                  <a:schemeClr val="dk1"/>
                </a:highlight>
                <a:latin typeface="Courier New"/>
                <a:ea typeface="Courier New"/>
                <a:cs typeface="Courier New"/>
                <a:sym typeface="Courier New"/>
              </a:rPr>
              <a:t> [0,0,0,1,1,</a:t>
            </a:r>
            <a:r>
              <a:rPr b="1" lang="en" sz="1200">
                <a:solidFill>
                  <a:schemeClr val="accent2"/>
                </a:solidFill>
                <a:highlight>
                  <a:schemeClr val="dk1"/>
                </a:highlight>
                <a:latin typeface="Courier New"/>
                <a:ea typeface="Courier New"/>
                <a:cs typeface="Courier New"/>
                <a:sym typeface="Courier New"/>
              </a:rPr>
              <a:t>1,0,1,1,1</a:t>
            </a:r>
            <a:r>
              <a:rPr b="1" lang="en" sz="1200">
                <a:solidFill>
                  <a:schemeClr val="lt2"/>
                </a:solidFill>
                <a:highlight>
                  <a:schemeClr val="dk1"/>
                </a:highlight>
                <a:latin typeface="Courier New"/>
                <a:ea typeface="Courier New"/>
                <a:cs typeface="Courier New"/>
                <a:sym typeface="Courier New"/>
              </a:rPr>
              <a:t>,0,0,0</a:t>
            </a:r>
            <a:r>
              <a:rPr b="1" lang="en" sz="1200">
                <a:solidFill>
                  <a:schemeClr val="lt2"/>
                </a:solidFill>
                <a:highlight>
                  <a:schemeClr val="dk1"/>
                </a:highlight>
                <a:latin typeface="Courier New"/>
                <a:ea typeface="Courier New"/>
                <a:cs typeface="Courier New"/>
                <a:sym typeface="Courier New"/>
              </a:rPr>
              <a:t>,</a:t>
            </a:r>
            <a:r>
              <a:rPr b="1" lang="en" sz="1200">
                <a:solidFill>
                  <a:schemeClr val="lt2"/>
                </a:solidFill>
                <a:highlight>
                  <a:schemeClr val="dk1"/>
                </a:highlight>
                <a:latin typeface="Courier New"/>
                <a:ea typeface="Courier New"/>
                <a:cs typeface="Courier New"/>
                <a:sym typeface="Courier New"/>
              </a:rPr>
              <a:t>0,0,1] ]</a:t>
            </a:r>
            <a:endParaRPr>
              <a:solidFill>
                <a:schemeClr val="lt2"/>
              </a:solidFill>
            </a:endParaRPr>
          </a:p>
        </p:txBody>
      </p:sp>
      <p:sp>
        <p:nvSpPr>
          <p:cNvPr id="1115" name="Google Shape;1115;p48"/>
          <p:cNvSpPr txBox="1"/>
          <p:nvPr/>
        </p:nvSpPr>
        <p:spPr>
          <a:xfrm>
            <a:off x="5140938" y="1446775"/>
            <a:ext cx="3402900" cy="5541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b="1" lang="en" sz="1200">
                <a:solidFill>
                  <a:schemeClr val="lt2"/>
                </a:solidFill>
                <a:highlight>
                  <a:schemeClr val="dk1"/>
                </a:highlight>
                <a:latin typeface="Courier New"/>
                <a:ea typeface="Courier New"/>
                <a:cs typeface="Courier New"/>
                <a:sym typeface="Courier New"/>
              </a:rPr>
              <a:t>[ [1,0,1,</a:t>
            </a:r>
            <a:r>
              <a:rPr b="1" lang="en" sz="1200">
                <a:solidFill>
                  <a:schemeClr val="accent2"/>
                </a:solidFill>
                <a:highlight>
                  <a:schemeClr val="dk1"/>
                </a:highlight>
                <a:latin typeface="Courier New"/>
                <a:ea typeface="Courier New"/>
                <a:cs typeface="Courier New"/>
                <a:sym typeface="Courier New"/>
              </a:rPr>
              <a:t>1,0,1,1,0,0</a:t>
            </a:r>
            <a:r>
              <a:rPr b="1" lang="en" sz="1200">
                <a:solidFill>
                  <a:schemeClr val="lt2"/>
                </a:solidFill>
                <a:highlight>
                  <a:schemeClr val="dk1"/>
                </a:highlight>
                <a:latin typeface="Courier New"/>
                <a:ea typeface="Courier New"/>
                <a:cs typeface="Courier New"/>
                <a:sym typeface="Courier New"/>
              </a:rPr>
              <a:t>,0,0,1,1,0,1,0], </a:t>
            </a:r>
            <a:endParaRPr b="1" sz="1200">
              <a:solidFill>
                <a:schemeClr val="lt2"/>
              </a:solidFill>
              <a:highlight>
                <a:schemeClr val="dk1"/>
              </a:highlight>
              <a:latin typeface="Courier New"/>
              <a:ea typeface="Courier New"/>
              <a:cs typeface="Courier New"/>
              <a:sym typeface="Courier New"/>
            </a:endParaRPr>
          </a:p>
          <a:p>
            <a:pPr indent="0" lvl="0" marL="0" rtl="0" algn="ctr">
              <a:spcBef>
                <a:spcPts val="0"/>
              </a:spcBef>
              <a:spcAft>
                <a:spcPts val="0"/>
              </a:spcAft>
              <a:buNone/>
            </a:pPr>
            <a:r>
              <a:rPr b="1" lang="en" sz="1200">
                <a:solidFill>
                  <a:schemeClr val="lt2"/>
                </a:solidFill>
                <a:highlight>
                  <a:schemeClr val="dk1"/>
                </a:highlight>
                <a:latin typeface="Courier New"/>
                <a:ea typeface="Courier New"/>
                <a:cs typeface="Courier New"/>
                <a:sym typeface="Courier New"/>
              </a:rPr>
              <a:t> [0,1,1,1,0,1,0,</a:t>
            </a:r>
            <a:r>
              <a:rPr b="1" lang="en" sz="1200">
                <a:solidFill>
                  <a:schemeClr val="accent2"/>
                </a:solidFill>
                <a:highlight>
                  <a:schemeClr val="dk1"/>
                </a:highlight>
                <a:latin typeface="Courier New"/>
                <a:ea typeface="Courier New"/>
                <a:cs typeface="Courier New"/>
                <a:sym typeface="Courier New"/>
              </a:rPr>
              <a:t>1,0,1,1,0,1,0</a:t>
            </a:r>
            <a:r>
              <a:rPr b="1" lang="en" sz="1200">
                <a:solidFill>
                  <a:schemeClr val="lt2"/>
                </a:solidFill>
                <a:highlight>
                  <a:schemeClr val="dk1"/>
                </a:highlight>
                <a:latin typeface="Courier New"/>
                <a:ea typeface="Courier New"/>
                <a:cs typeface="Courier New"/>
                <a:sym typeface="Courier New"/>
              </a:rPr>
              <a:t>,1,1],</a:t>
            </a:r>
            <a:endParaRPr b="1" sz="1200">
              <a:solidFill>
                <a:schemeClr val="lt2"/>
              </a:solidFill>
              <a:highlight>
                <a:schemeClr val="dk1"/>
              </a:highlight>
              <a:latin typeface="Courier New"/>
              <a:ea typeface="Courier New"/>
              <a:cs typeface="Courier New"/>
              <a:sym typeface="Courier New"/>
            </a:endParaRPr>
          </a:p>
          <a:p>
            <a:pPr indent="0" lvl="0" marL="0" rtl="0" algn="ctr">
              <a:spcBef>
                <a:spcPts val="0"/>
              </a:spcBef>
              <a:spcAft>
                <a:spcPts val="0"/>
              </a:spcAft>
              <a:buNone/>
            </a:pPr>
            <a:r>
              <a:rPr b="1" lang="en" sz="1200">
                <a:solidFill>
                  <a:schemeClr val="lt2"/>
                </a:solidFill>
                <a:highlight>
                  <a:schemeClr val="dk1"/>
                </a:highlight>
                <a:latin typeface="Courier New"/>
                <a:ea typeface="Courier New"/>
                <a:cs typeface="Courier New"/>
                <a:sym typeface="Courier New"/>
              </a:rPr>
              <a:t>  [0,0,0,1,0,</a:t>
            </a:r>
            <a:r>
              <a:rPr b="1" lang="en" sz="1200">
                <a:solidFill>
                  <a:schemeClr val="accent2"/>
                </a:solidFill>
                <a:highlight>
                  <a:schemeClr val="dk1"/>
                </a:highlight>
                <a:latin typeface="Courier New"/>
                <a:ea typeface="Courier New"/>
                <a:cs typeface="Courier New"/>
                <a:sym typeface="Courier New"/>
              </a:rPr>
              <a:t>1,1,1,1,0</a:t>
            </a:r>
            <a:r>
              <a:rPr b="1" lang="en" sz="1200">
                <a:solidFill>
                  <a:schemeClr val="lt2"/>
                </a:solidFill>
                <a:highlight>
                  <a:schemeClr val="dk1"/>
                </a:highlight>
                <a:latin typeface="Courier New"/>
                <a:ea typeface="Courier New"/>
                <a:cs typeface="Courier New"/>
                <a:sym typeface="Courier New"/>
              </a:rPr>
              <a:t>,1,1,1,0,0,0] ]</a:t>
            </a:r>
            <a:endParaRPr>
              <a:solidFill>
                <a:schemeClr val="lt2"/>
              </a:solidFill>
            </a:endParaRPr>
          </a:p>
        </p:txBody>
      </p:sp>
      <p:sp>
        <p:nvSpPr>
          <p:cNvPr id="1116" name="Google Shape;1116;p48"/>
          <p:cNvSpPr txBox="1"/>
          <p:nvPr/>
        </p:nvSpPr>
        <p:spPr>
          <a:xfrm>
            <a:off x="600125" y="3866563"/>
            <a:ext cx="3402900" cy="5541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b="1" lang="en" sz="1200">
                <a:solidFill>
                  <a:schemeClr val="lt2"/>
                </a:solidFill>
                <a:highlight>
                  <a:schemeClr val="dk1"/>
                </a:highlight>
                <a:latin typeface="Courier New"/>
                <a:ea typeface="Courier New"/>
                <a:cs typeface="Courier New"/>
                <a:sym typeface="Courier New"/>
              </a:rPr>
              <a:t>[ [0,0,1,</a:t>
            </a:r>
            <a:r>
              <a:rPr b="1" lang="en" sz="1200">
                <a:solidFill>
                  <a:schemeClr val="accent2"/>
                </a:solidFill>
                <a:highlight>
                  <a:schemeClr val="dk1"/>
                </a:highlight>
                <a:latin typeface="Courier New"/>
                <a:ea typeface="Courier New"/>
                <a:cs typeface="Courier New"/>
                <a:sym typeface="Courier New"/>
              </a:rPr>
              <a:t>1,0,1,1,0,0</a:t>
            </a:r>
            <a:r>
              <a:rPr b="1" lang="en" sz="1200">
                <a:solidFill>
                  <a:schemeClr val="lt2"/>
                </a:solidFill>
                <a:highlight>
                  <a:schemeClr val="dk1"/>
                </a:highlight>
                <a:latin typeface="Courier New"/>
                <a:ea typeface="Courier New"/>
                <a:cs typeface="Courier New"/>
                <a:sym typeface="Courier New"/>
              </a:rPr>
              <a:t>,0,0,0,1,0,1,0], </a:t>
            </a:r>
            <a:endParaRPr b="1" sz="1200">
              <a:solidFill>
                <a:schemeClr val="lt2"/>
              </a:solidFill>
              <a:highlight>
                <a:schemeClr val="dk1"/>
              </a:highlight>
              <a:latin typeface="Courier New"/>
              <a:ea typeface="Courier New"/>
              <a:cs typeface="Courier New"/>
              <a:sym typeface="Courier New"/>
            </a:endParaRPr>
          </a:p>
          <a:p>
            <a:pPr indent="0" lvl="0" marL="0" rtl="0" algn="l">
              <a:spcBef>
                <a:spcPts val="0"/>
              </a:spcBef>
              <a:spcAft>
                <a:spcPts val="0"/>
              </a:spcAft>
              <a:buNone/>
            </a:pPr>
            <a:r>
              <a:rPr b="1" lang="en" sz="1200">
                <a:solidFill>
                  <a:schemeClr val="lt2"/>
                </a:solidFill>
                <a:highlight>
                  <a:schemeClr val="dk1"/>
                </a:highlight>
                <a:latin typeface="Courier New"/>
                <a:ea typeface="Courier New"/>
                <a:cs typeface="Courier New"/>
                <a:sym typeface="Courier New"/>
              </a:rPr>
              <a:t>  [0,0,0,0,0,0,0,</a:t>
            </a:r>
            <a:r>
              <a:rPr b="1" lang="en" sz="1200">
                <a:solidFill>
                  <a:schemeClr val="accent2"/>
                </a:solidFill>
                <a:highlight>
                  <a:schemeClr val="dk1"/>
                </a:highlight>
                <a:latin typeface="Courier New"/>
                <a:ea typeface="Courier New"/>
                <a:cs typeface="Courier New"/>
                <a:sym typeface="Courier New"/>
              </a:rPr>
              <a:t>1,0,1,1,0,1,0</a:t>
            </a:r>
            <a:r>
              <a:rPr b="1" lang="en" sz="1200">
                <a:solidFill>
                  <a:schemeClr val="lt2"/>
                </a:solidFill>
                <a:highlight>
                  <a:schemeClr val="dk1"/>
                </a:highlight>
                <a:latin typeface="Courier New"/>
                <a:ea typeface="Courier New"/>
                <a:cs typeface="Courier New"/>
                <a:sym typeface="Courier New"/>
              </a:rPr>
              <a:t>,1,0],</a:t>
            </a:r>
            <a:endParaRPr b="1" sz="1200">
              <a:solidFill>
                <a:schemeClr val="lt2"/>
              </a:solidFill>
              <a:highlight>
                <a:schemeClr val="dk1"/>
              </a:highlight>
              <a:latin typeface="Courier New"/>
              <a:ea typeface="Courier New"/>
              <a:cs typeface="Courier New"/>
              <a:sym typeface="Courier New"/>
            </a:endParaRPr>
          </a:p>
          <a:p>
            <a:pPr indent="0" lvl="0" marL="0" rtl="0" algn="l">
              <a:spcBef>
                <a:spcPts val="0"/>
              </a:spcBef>
              <a:spcAft>
                <a:spcPts val="0"/>
              </a:spcAft>
              <a:buNone/>
            </a:pPr>
            <a:r>
              <a:rPr b="1" lang="en" sz="1200">
                <a:solidFill>
                  <a:schemeClr val="lt2"/>
                </a:solidFill>
                <a:highlight>
                  <a:schemeClr val="dk1"/>
                </a:highlight>
                <a:latin typeface="Courier New"/>
                <a:ea typeface="Courier New"/>
                <a:cs typeface="Courier New"/>
                <a:sym typeface="Courier New"/>
              </a:rPr>
              <a:t>  [0,0,0,1,1,</a:t>
            </a:r>
            <a:r>
              <a:rPr b="1" lang="en" sz="1200">
                <a:solidFill>
                  <a:schemeClr val="accent2"/>
                </a:solidFill>
                <a:highlight>
                  <a:schemeClr val="dk1"/>
                </a:highlight>
                <a:latin typeface="Courier New"/>
                <a:ea typeface="Courier New"/>
                <a:cs typeface="Courier New"/>
                <a:sym typeface="Courier New"/>
              </a:rPr>
              <a:t>1,1,1,1,0</a:t>
            </a:r>
            <a:r>
              <a:rPr b="1" lang="en" sz="1200">
                <a:solidFill>
                  <a:schemeClr val="lt2"/>
                </a:solidFill>
                <a:highlight>
                  <a:schemeClr val="dk1"/>
                </a:highlight>
                <a:latin typeface="Courier New"/>
                <a:ea typeface="Courier New"/>
                <a:cs typeface="Courier New"/>
                <a:sym typeface="Courier New"/>
              </a:rPr>
              <a:t>,0,0,0,0,0,1] ]</a:t>
            </a:r>
            <a:endParaRPr>
              <a:solidFill>
                <a:schemeClr val="lt2"/>
              </a:solidFill>
            </a:endParaRPr>
          </a:p>
        </p:txBody>
      </p:sp>
      <p:sp>
        <p:nvSpPr>
          <p:cNvPr id="1117" name="Google Shape;1117;p48"/>
          <p:cNvSpPr txBox="1"/>
          <p:nvPr/>
        </p:nvSpPr>
        <p:spPr>
          <a:xfrm>
            <a:off x="5140950" y="3866550"/>
            <a:ext cx="3402900" cy="5541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b="1" lang="en" sz="1200">
                <a:solidFill>
                  <a:schemeClr val="lt2"/>
                </a:solidFill>
                <a:highlight>
                  <a:schemeClr val="dk1"/>
                </a:highlight>
                <a:latin typeface="Courier New"/>
                <a:ea typeface="Courier New"/>
                <a:cs typeface="Courier New"/>
                <a:sym typeface="Courier New"/>
              </a:rPr>
              <a:t>[ [1,0,1,</a:t>
            </a:r>
            <a:r>
              <a:rPr b="1" lang="en" sz="1200">
                <a:solidFill>
                  <a:schemeClr val="accent2"/>
                </a:solidFill>
                <a:highlight>
                  <a:schemeClr val="dk1"/>
                </a:highlight>
                <a:latin typeface="Courier New"/>
                <a:ea typeface="Courier New"/>
                <a:cs typeface="Courier New"/>
                <a:sym typeface="Courier New"/>
              </a:rPr>
              <a:t>0,0,0,0,0,1</a:t>
            </a:r>
            <a:r>
              <a:rPr b="1" lang="en" sz="1200">
                <a:solidFill>
                  <a:schemeClr val="lt2"/>
                </a:solidFill>
                <a:highlight>
                  <a:schemeClr val="dk1"/>
                </a:highlight>
                <a:latin typeface="Courier New"/>
                <a:ea typeface="Courier New"/>
                <a:cs typeface="Courier New"/>
                <a:sym typeface="Courier New"/>
              </a:rPr>
              <a:t>,0,0,1,1,0,1,0], </a:t>
            </a:r>
            <a:endParaRPr b="1" sz="1200">
              <a:solidFill>
                <a:schemeClr val="lt2"/>
              </a:solidFill>
              <a:highlight>
                <a:schemeClr val="dk1"/>
              </a:highlight>
              <a:latin typeface="Courier New"/>
              <a:ea typeface="Courier New"/>
              <a:cs typeface="Courier New"/>
              <a:sym typeface="Courier New"/>
            </a:endParaRPr>
          </a:p>
          <a:p>
            <a:pPr indent="0" lvl="0" marL="0" rtl="0" algn="l">
              <a:spcBef>
                <a:spcPts val="0"/>
              </a:spcBef>
              <a:spcAft>
                <a:spcPts val="0"/>
              </a:spcAft>
              <a:buNone/>
            </a:pPr>
            <a:r>
              <a:rPr b="1" lang="en" sz="1200">
                <a:solidFill>
                  <a:schemeClr val="lt2"/>
                </a:solidFill>
                <a:highlight>
                  <a:schemeClr val="dk1"/>
                </a:highlight>
                <a:latin typeface="Courier New"/>
                <a:ea typeface="Courier New"/>
                <a:cs typeface="Courier New"/>
                <a:sym typeface="Courier New"/>
              </a:rPr>
              <a:t>  [0,1,1,1,0,1,0,</a:t>
            </a:r>
            <a:r>
              <a:rPr b="1" lang="en" sz="1200">
                <a:solidFill>
                  <a:schemeClr val="accent2"/>
                </a:solidFill>
                <a:highlight>
                  <a:schemeClr val="dk1"/>
                </a:highlight>
                <a:latin typeface="Courier New"/>
                <a:ea typeface="Courier New"/>
                <a:cs typeface="Courier New"/>
                <a:sym typeface="Courier New"/>
              </a:rPr>
              <a:t>1,0,1,1,0,1,0</a:t>
            </a:r>
            <a:r>
              <a:rPr b="1" lang="en" sz="1200">
                <a:solidFill>
                  <a:schemeClr val="lt2"/>
                </a:solidFill>
                <a:highlight>
                  <a:schemeClr val="dk1"/>
                </a:highlight>
                <a:latin typeface="Courier New"/>
                <a:ea typeface="Courier New"/>
                <a:cs typeface="Courier New"/>
                <a:sym typeface="Courier New"/>
              </a:rPr>
              <a:t>,1,1],</a:t>
            </a:r>
            <a:endParaRPr b="1" sz="1200">
              <a:solidFill>
                <a:schemeClr val="lt2"/>
              </a:solidFill>
              <a:highlight>
                <a:schemeClr val="dk1"/>
              </a:highlight>
              <a:latin typeface="Courier New"/>
              <a:ea typeface="Courier New"/>
              <a:cs typeface="Courier New"/>
              <a:sym typeface="Courier New"/>
            </a:endParaRPr>
          </a:p>
          <a:p>
            <a:pPr indent="0" lvl="0" marL="0" rtl="0" algn="l">
              <a:spcBef>
                <a:spcPts val="0"/>
              </a:spcBef>
              <a:spcAft>
                <a:spcPts val="0"/>
              </a:spcAft>
              <a:buNone/>
            </a:pPr>
            <a:r>
              <a:rPr b="1" lang="en" sz="1200">
                <a:solidFill>
                  <a:schemeClr val="lt2"/>
                </a:solidFill>
                <a:highlight>
                  <a:schemeClr val="dk1"/>
                </a:highlight>
                <a:latin typeface="Courier New"/>
                <a:ea typeface="Courier New"/>
                <a:cs typeface="Courier New"/>
                <a:sym typeface="Courier New"/>
              </a:rPr>
              <a:t>  [0,0,0,1,0,</a:t>
            </a:r>
            <a:r>
              <a:rPr b="1" lang="en" sz="1200">
                <a:solidFill>
                  <a:schemeClr val="accent2"/>
                </a:solidFill>
                <a:highlight>
                  <a:schemeClr val="dk1"/>
                </a:highlight>
                <a:latin typeface="Courier New"/>
                <a:ea typeface="Courier New"/>
                <a:cs typeface="Courier New"/>
                <a:sym typeface="Courier New"/>
              </a:rPr>
              <a:t>1,0,1,1,1</a:t>
            </a:r>
            <a:r>
              <a:rPr b="1" lang="en" sz="1200">
                <a:solidFill>
                  <a:schemeClr val="lt2"/>
                </a:solidFill>
                <a:highlight>
                  <a:schemeClr val="dk1"/>
                </a:highlight>
                <a:latin typeface="Courier New"/>
                <a:ea typeface="Courier New"/>
                <a:cs typeface="Courier New"/>
                <a:sym typeface="Courier New"/>
              </a:rPr>
              <a:t>,1,1,1,0,0,0] ]</a:t>
            </a:r>
            <a:endParaRPr>
              <a:solidFill>
                <a:schemeClr val="lt2"/>
              </a:solidFill>
            </a:endParaRPr>
          </a:p>
        </p:txBody>
      </p:sp>
      <p:sp>
        <p:nvSpPr>
          <p:cNvPr id="1118" name="Google Shape;1118;p48"/>
          <p:cNvSpPr txBox="1"/>
          <p:nvPr/>
        </p:nvSpPr>
        <p:spPr>
          <a:xfrm>
            <a:off x="600150" y="1119538"/>
            <a:ext cx="7943700" cy="307800"/>
          </a:xfrm>
          <a:prstGeom prst="rect">
            <a:avLst/>
          </a:prstGeom>
          <a:noFill/>
          <a:ln cap="flat" cmpd="sng" w="9525">
            <a:solidFill>
              <a:srgbClr val="000000"/>
            </a:solidFill>
            <a:prstDash val="solid"/>
            <a:round/>
            <a:headEnd len="sm" w="sm" type="none"/>
            <a:tailEnd len="sm" w="sm" type="none"/>
          </a:ln>
        </p:spPr>
        <p:txBody>
          <a:bodyPr anchorCtr="0" anchor="t" bIns="45700" lIns="0" spcFirstLastPara="1" rIns="0" wrap="square" tIns="45700">
            <a:spAutoFit/>
          </a:bodyPr>
          <a:lstStyle/>
          <a:p>
            <a:pPr indent="0" lvl="0" marL="0" rtl="0" algn="ctr">
              <a:spcBef>
                <a:spcPts val="0"/>
              </a:spcBef>
              <a:spcAft>
                <a:spcPts val="0"/>
              </a:spcAft>
              <a:buNone/>
            </a:pPr>
            <a:r>
              <a:rPr lang="en">
                <a:solidFill>
                  <a:schemeClr val="hlink"/>
                </a:solidFill>
                <a:latin typeface="Exo 2 SemiBold"/>
                <a:ea typeface="Exo 2 SemiBold"/>
                <a:cs typeface="Exo 2 SemiBold"/>
                <a:sym typeface="Exo 2 SemiBold"/>
              </a:rPr>
              <a:t>Cá thể cha mẹ</a:t>
            </a:r>
            <a:endParaRPr>
              <a:latin typeface="Exo 2 SemiBold"/>
              <a:ea typeface="Exo 2 SemiBold"/>
              <a:cs typeface="Exo 2 SemiBold"/>
              <a:sym typeface="Exo 2 SemiBold"/>
            </a:endParaRPr>
          </a:p>
        </p:txBody>
      </p:sp>
      <p:sp>
        <p:nvSpPr>
          <p:cNvPr id="1119" name="Google Shape;1119;p48"/>
          <p:cNvSpPr txBox="1"/>
          <p:nvPr/>
        </p:nvSpPr>
        <p:spPr>
          <a:xfrm>
            <a:off x="600175" y="3527925"/>
            <a:ext cx="7943700" cy="307800"/>
          </a:xfrm>
          <a:prstGeom prst="rect">
            <a:avLst/>
          </a:prstGeom>
          <a:noFill/>
          <a:ln cap="flat" cmpd="sng" w="9525">
            <a:solidFill>
              <a:srgbClr val="000000"/>
            </a:solidFill>
            <a:prstDash val="solid"/>
            <a:round/>
            <a:headEnd len="sm" w="sm" type="none"/>
            <a:tailEnd len="sm" w="sm" type="none"/>
          </a:ln>
        </p:spPr>
        <p:txBody>
          <a:bodyPr anchorCtr="0" anchor="t" bIns="45700" lIns="0" spcFirstLastPara="1" rIns="0" wrap="square" tIns="45700">
            <a:spAutoFit/>
          </a:bodyPr>
          <a:lstStyle/>
          <a:p>
            <a:pPr indent="0" lvl="0" marL="0" rtl="0" algn="ctr">
              <a:spcBef>
                <a:spcPts val="0"/>
              </a:spcBef>
              <a:spcAft>
                <a:spcPts val="0"/>
              </a:spcAft>
              <a:buNone/>
            </a:pPr>
            <a:r>
              <a:rPr lang="en">
                <a:solidFill>
                  <a:schemeClr val="hlink"/>
                </a:solidFill>
                <a:latin typeface="Exo 2 SemiBold"/>
                <a:ea typeface="Exo 2 SemiBold"/>
                <a:cs typeface="Exo 2 SemiBold"/>
                <a:sym typeface="Exo 2 SemiBold"/>
              </a:rPr>
              <a:t>Cá thể con</a:t>
            </a:r>
            <a:endParaRPr>
              <a:latin typeface="Exo 2 SemiBold"/>
              <a:ea typeface="Exo 2 SemiBold"/>
              <a:cs typeface="Exo 2 SemiBold"/>
              <a:sym typeface="Exo 2 SemiBold"/>
            </a:endParaRPr>
          </a:p>
        </p:txBody>
      </p:sp>
      <p:sp>
        <p:nvSpPr>
          <p:cNvPr id="1120" name="Google Shape;1120;p48"/>
          <p:cNvSpPr/>
          <p:nvPr/>
        </p:nvSpPr>
        <p:spPr>
          <a:xfrm>
            <a:off x="4328425" y="1545763"/>
            <a:ext cx="487200" cy="582600"/>
          </a:xfrm>
          <a:prstGeom prst="downArrow">
            <a:avLst>
              <a:gd fmla="val 50000" name="adj1"/>
              <a:gd fmla="val 50000" name="adj2"/>
            </a:avLst>
          </a:prstGeom>
          <a:solidFill>
            <a:schemeClr val="accent1"/>
          </a:solidFill>
          <a:ln cap="flat" cmpd="sng" w="9525">
            <a:solidFill>
              <a:srgbClr val="24642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48"/>
          <p:cNvSpPr/>
          <p:nvPr/>
        </p:nvSpPr>
        <p:spPr>
          <a:xfrm>
            <a:off x="4328450" y="2826888"/>
            <a:ext cx="487200" cy="582600"/>
          </a:xfrm>
          <a:prstGeom prst="downArrow">
            <a:avLst>
              <a:gd fmla="val 50000" name="adj1"/>
              <a:gd fmla="val 50000" name="adj2"/>
            </a:avLst>
          </a:prstGeom>
          <a:solidFill>
            <a:schemeClr val="accent1"/>
          </a:solidFill>
          <a:ln cap="flat" cmpd="sng" w="9525">
            <a:solidFill>
              <a:srgbClr val="24642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48"/>
          <p:cNvSpPr txBox="1"/>
          <p:nvPr>
            <p:ph type="title"/>
          </p:nvPr>
        </p:nvSpPr>
        <p:spPr>
          <a:xfrm>
            <a:off x="710100" y="408025"/>
            <a:ext cx="7723800" cy="379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Exo 2"/>
                <a:ea typeface="Exo 2"/>
                <a:cs typeface="Exo 2"/>
                <a:sym typeface="Exo 2"/>
              </a:rPr>
              <a:t>Phép biến đổi</a:t>
            </a:r>
            <a:endParaRPr>
              <a:latin typeface="Exo 2"/>
              <a:ea typeface="Exo 2"/>
              <a:cs typeface="Exo 2"/>
              <a:sym typeface="Exo 2"/>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28" name="Shape 828"/>
        <p:cNvGrpSpPr/>
        <p:nvPr/>
      </p:nvGrpSpPr>
      <p:grpSpPr>
        <a:xfrm>
          <a:off x="0" y="0"/>
          <a:ext cx="0" cy="0"/>
          <a:chOff x="0" y="0"/>
          <a:chExt cx="0" cy="0"/>
        </a:xfrm>
      </p:grpSpPr>
      <p:sp>
        <p:nvSpPr>
          <p:cNvPr id="829" name="Google Shape;829;p31"/>
          <p:cNvSpPr txBox="1"/>
          <p:nvPr>
            <p:ph idx="21" type="title"/>
          </p:nvPr>
        </p:nvSpPr>
        <p:spPr>
          <a:xfrm>
            <a:off x="710125" y="494700"/>
            <a:ext cx="7723800" cy="58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Exo 2"/>
                <a:ea typeface="Exo 2"/>
                <a:cs typeface="Exo 2"/>
                <a:sym typeface="Exo 2"/>
              </a:rPr>
              <a:t>Nội dung chính</a:t>
            </a:r>
            <a:endParaRPr>
              <a:latin typeface="Exo 2"/>
              <a:ea typeface="Exo 2"/>
              <a:cs typeface="Exo 2"/>
              <a:sym typeface="Exo 2"/>
            </a:endParaRPr>
          </a:p>
        </p:txBody>
      </p:sp>
      <p:sp>
        <p:nvSpPr>
          <p:cNvPr id="830" name="Google Shape;830;p31"/>
          <p:cNvSpPr txBox="1"/>
          <p:nvPr>
            <p:ph type="title"/>
          </p:nvPr>
        </p:nvSpPr>
        <p:spPr>
          <a:xfrm flipH="1">
            <a:off x="632030" y="1319200"/>
            <a:ext cx="988500" cy="7089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b="0" lang="en" sz="5000">
                <a:latin typeface="Exo 2 SemiBold"/>
                <a:ea typeface="Exo 2 SemiBold"/>
                <a:cs typeface="Exo 2 SemiBold"/>
                <a:sym typeface="Exo 2 SemiBold"/>
              </a:rPr>
              <a:t>01</a:t>
            </a:r>
            <a:endParaRPr b="0" sz="5000">
              <a:latin typeface="Exo 2 SemiBold"/>
              <a:ea typeface="Exo 2 SemiBold"/>
              <a:cs typeface="Exo 2 SemiBold"/>
              <a:sym typeface="Exo 2 SemiBold"/>
            </a:endParaRPr>
          </a:p>
        </p:txBody>
      </p:sp>
      <p:sp>
        <p:nvSpPr>
          <p:cNvPr id="831" name="Google Shape;831;p31"/>
          <p:cNvSpPr txBox="1"/>
          <p:nvPr>
            <p:ph idx="2" type="subTitle"/>
          </p:nvPr>
        </p:nvSpPr>
        <p:spPr>
          <a:xfrm>
            <a:off x="1648325" y="1492300"/>
            <a:ext cx="2508000" cy="36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Exo 2 Medium"/>
                <a:ea typeface="Exo 2 Medium"/>
                <a:cs typeface="Exo 2 Medium"/>
                <a:sym typeface="Exo 2 Medium"/>
              </a:rPr>
              <a:t>Tổng quan về Neural Architecture Search</a:t>
            </a:r>
            <a:endParaRPr sz="1800">
              <a:latin typeface="Exo 2 Medium"/>
              <a:ea typeface="Exo 2 Medium"/>
              <a:cs typeface="Exo 2 Medium"/>
              <a:sym typeface="Exo 2 Medium"/>
            </a:endParaRPr>
          </a:p>
        </p:txBody>
      </p:sp>
      <p:sp>
        <p:nvSpPr>
          <p:cNvPr id="832" name="Google Shape;832;p31"/>
          <p:cNvSpPr txBox="1"/>
          <p:nvPr>
            <p:ph idx="3" type="title"/>
          </p:nvPr>
        </p:nvSpPr>
        <p:spPr>
          <a:xfrm flipH="1">
            <a:off x="632030" y="2548675"/>
            <a:ext cx="988500" cy="7089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b="0" lang="en" sz="5000">
                <a:latin typeface="Exo 2 SemiBold"/>
                <a:ea typeface="Exo 2 SemiBold"/>
                <a:cs typeface="Exo 2 SemiBold"/>
                <a:sym typeface="Exo 2 SemiBold"/>
              </a:rPr>
              <a:t>03</a:t>
            </a:r>
            <a:endParaRPr b="0" sz="5000">
              <a:latin typeface="Exo 2 SemiBold"/>
              <a:ea typeface="Exo 2 SemiBold"/>
              <a:cs typeface="Exo 2 SemiBold"/>
              <a:sym typeface="Exo 2 SemiBold"/>
            </a:endParaRPr>
          </a:p>
        </p:txBody>
      </p:sp>
      <p:sp>
        <p:nvSpPr>
          <p:cNvPr id="833" name="Google Shape;833;p31"/>
          <p:cNvSpPr txBox="1"/>
          <p:nvPr>
            <p:ph idx="6" type="title"/>
          </p:nvPr>
        </p:nvSpPr>
        <p:spPr>
          <a:xfrm flipH="1">
            <a:off x="4911025" y="1319200"/>
            <a:ext cx="988500" cy="7089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b="0" lang="en" sz="5000">
                <a:latin typeface="Exo 2 SemiBold"/>
                <a:ea typeface="Exo 2 SemiBold"/>
                <a:cs typeface="Exo 2 SemiBold"/>
                <a:sym typeface="Exo 2 SemiBold"/>
              </a:rPr>
              <a:t>02</a:t>
            </a:r>
            <a:endParaRPr b="0" sz="5000">
              <a:latin typeface="Exo 2 SemiBold"/>
              <a:ea typeface="Exo 2 SemiBold"/>
              <a:cs typeface="Exo 2 SemiBold"/>
              <a:sym typeface="Exo 2 SemiBold"/>
            </a:endParaRPr>
          </a:p>
        </p:txBody>
      </p:sp>
      <p:sp>
        <p:nvSpPr>
          <p:cNvPr id="834" name="Google Shape;834;p31"/>
          <p:cNvSpPr txBox="1"/>
          <p:nvPr>
            <p:ph idx="9" type="title"/>
          </p:nvPr>
        </p:nvSpPr>
        <p:spPr>
          <a:xfrm flipH="1">
            <a:off x="4911025" y="2548675"/>
            <a:ext cx="988500" cy="7089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b="0" lang="en" sz="5000">
                <a:latin typeface="Exo 2 SemiBold"/>
                <a:ea typeface="Exo 2 SemiBold"/>
                <a:cs typeface="Exo 2 SemiBold"/>
                <a:sym typeface="Exo 2 SemiBold"/>
              </a:rPr>
              <a:t>04</a:t>
            </a:r>
            <a:endParaRPr b="0" sz="5000">
              <a:latin typeface="Exo 2 SemiBold"/>
              <a:ea typeface="Exo 2 SemiBold"/>
              <a:cs typeface="Exo 2 SemiBold"/>
              <a:sym typeface="Exo 2 SemiBold"/>
            </a:endParaRPr>
          </a:p>
        </p:txBody>
      </p:sp>
      <p:sp>
        <p:nvSpPr>
          <p:cNvPr id="835" name="Google Shape;835;p31"/>
          <p:cNvSpPr txBox="1"/>
          <p:nvPr>
            <p:ph idx="15" type="title"/>
          </p:nvPr>
        </p:nvSpPr>
        <p:spPr>
          <a:xfrm flipH="1">
            <a:off x="632030" y="3756850"/>
            <a:ext cx="988500" cy="7089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b="0" lang="en" sz="5000">
                <a:latin typeface="Exo 2 SemiBold"/>
                <a:ea typeface="Exo 2 SemiBold"/>
                <a:cs typeface="Exo 2 SemiBold"/>
                <a:sym typeface="Exo 2 SemiBold"/>
              </a:rPr>
              <a:t>05</a:t>
            </a:r>
            <a:endParaRPr b="0" sz="5000">
              <a:latin typeface="Exo 2 SemiBold"/>
              <a:ea typeface="Exo 2 SemiBold"/>
              <a:cs typeface="Exo 2 SemiBold"/>
              <a:sym typeface="Exo 2 SemiBold"/>
            </a:endParaRPr>
          </a:p>
        </p:txBody>
      </p:sp>
      <p:pic>
        <p:nvPicPr>
          <p:cNvPr id="836" name="Google Shape;836;p31"/>
          <p:cNvPicPr preferRelativeResize="0"/>
          <p:nvPr/>
        </p:nvPicPr>
        <p:blipFill rotWithShape="1">
          <a:blip r:embed="rId3">
            <a:alphaModFix/>
          </a:blip>
          <a:srcRect b="9684" l="28573" r="15269" t="26139"/>
          <a:stretch/>
        </p:blipFill>
        <p:spPr>
          <a:xfrm>
            <a:off x="-400850" y="3411500"/>
            <a:ext cx="833400" cy="831900"/>
          </a:xfrm>
          <a:prstGeom prst="ellipse">
            <a:avLst/>
          </a:prstGeom>
          <a:noFill/>
          <a:ln>
            <a:noFill/>
          </a:ln>
        </p:spPr>
      </p:pic>
      <p:sp>
        <p:nvSpPr>
          <p:cNvPr id="837" name="Google Shape;837;p31"/>
          <p:cNvSpPr txBox="1"/>
          <p:nvPr>
            <p:ph idx="2" type="subTitle"/>
          </p:nvPr>
        </p:nvSpPr>
        <p:spPr>
          <a:xfrm>
            <a:off x="1648325" y="2721775"/>
            <a:ext cx="2508000" cy="36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Exo 2 Medium"/>
                <a:ea typeface="Exo 2 Medium"/>
                <a:cs typeface="Exo 2 Medium"/>
                <a:sym typeface="Exo 2 Medium"/>
              </a:rPr>
              <a:t>Quy trình thực hiện</a:t>
            </a:r>
            <a:endParaRPr sz="1800">
              <a:latin typeface="Exo 2 Medium"/>
              <a:ea typeface="Exo 2 Medium"/>
              <a:cs typeface="Exo 2 Medium"/>
              <a:sym typeface="Exo 2 Medium"/>
            </a:endParaRPr>
          </a:p>
        </p:txBody>
      </p:sp>
      <p:sp>
        <p:nvSpPr>
          <p:cNvPr id="838" name="Google Shape;838;p31"/>
          <p:cNvSpPr txBox="1"/>
          <p:nvPr>
            <p:ph idx="2" type="subTitle"/>
          </p:nvPr>
        </p:nvSpPr>
        <p:spPr>
          <a:xfrm>
            <a:off x="5899525" y="1492300"/>
            <a:ext cx="2508000" cy="36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Exo 2 Medium"/>
                <a:ea typeface="Exo 2 Medium"/>
                <a:cs typeface="Exo 2 Medium"/>
                <a:sym typeface="Exo 2 Medium"/>
              </a:rPr>
              <a:t>Phạm vi đồ án</a:t>
            </a:r>
            <a:endParaRPr sz="1800">
              <a:latin typeface="Exo 2 Medium"/>
              <a:ea typeface="Exo 2 Medium"/>
              <a:cs typeface="Exo 2 Medium"/>
              <a:sym typeface="Exo 2 Medium"/>
            </a:endParaRPr>
          </a:p>
        </p:txBody>
      </p:sp>
      <p:sp>
        <p:nvSpPr>
          <p:cNvPr id="839" name="Google Shape;839;p31"/>
          <p:cNvSpPr txBox="1"/>
          <p:nvPr>
            <p:ph idx="2" type="subTitle"/>
          </p:nvPr>
        </p:nvSpPr>
        <p:spPr>
          <a:xfrm>
            <a:off x="5899525" y="2721775"/>
            <a:ext cx="2508000" cy="36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Exo 2 Medium"/>
                <a:ea typeface="Exo 2 Medium"/>
                <a:cs typeface="Exo 2 Medium"/>
                <a:sym typeface="Exo 2 Medium"/>
              </a:rPr>
              <a:t>Kết quả thực nghiệm</a:t>
            </a:r>
            <a:endParaRPr sz="1800">
              <a:latin typeface="Exo 2 Medium"/>
              <a:ea typeface="Exo 2 Medium"/>
              <a:cs typeface="Exo 2 Medium"/>
              <a:sym typeface="Exo 2 Medium"/>
            </a:endParaRPr>
          </a:p>
        </p:txBody>
      </p:sp>
      <p:sp>
        <p:nvSpPr>
          <p:cNvPr id="840" name="Google Shape;840;p31"/>
          <p:cNvSpPr txBox="1"/>
          <p:nvPr>
            <p:ph idx="2" type="subTitle"/>
          </p:nvPr>
        </p:nvSpPr>
        <p:spPr>
          <a:xfrm>
            <a:off x="1648325" y="3929950"/>
            <a:ext cx="2508000" cy="36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Exo 2 Medium"/>
                <a:ea typeface="Exo 2 Medium"/>
                <a:cs typeface="Exo 2 Medium"/>
                <a:sym typeface="Exo 2 Medium"/>
              </a:rPr>
              <a:t>Nhận xét</a:t>
            </a:r>
            <a:endParaRPr sz="1800">
              <a:latin typeface="Exo 2 Medium"/>
              <a:ea typeface="Exo 2 Medium"/>
              <a:cs typeface="Exo 2 Medium"/>
              <a:sym typeface="Exo 2 Medium"/>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126" name="Shape 1126"/>
        <p:cNvGrpSpPr/>
        <p:nvPr/>
      </p:nvGrpSpPr>
      <p:grpSpPr>
        <a:xfrm>
          <a:off x="0" y="0"/>
          <a:ext cx="0" cy="0"/>
          <a:chOff x="0" y="0"/>
          <a:chExt cx="0" cy="0"/>
        </a:xfrm>
      </p:grpSpPr>
      <p:sp>
        <p:nvSpPr>
          <p:cNvPr id="1127" name="Google Shape;1127;p49"/>
          <p:cNvSpPr txBox="1"/>
          <p:nvPr>
            <p:ph idx="1" type="subTitle"/>
          </p:nvPr>
        </p:nvSpPr>
        <p:spPr>
          <a:xfrm>
            <a:off x="530150" y="51975"/>
            <a:ext cx="7096800" cy="250500"/>
          </a:xfrm>
          <a:prstGeom prst="rect">
            <a:avLst/>
          </a:prstGeom>
        </p:spPr>
        <p:txBody>
          <a:bodyPr anchorCtr="0" anchor="ctr" bIns="91425" lIns="0" spcFirstLastPara="1" rIns="91425" wrap="square" tIns="91425">
            <a:noAutofit/>
          </a:bodyPr>
          <a:lstStyle/>
          <a:p>
            <a:pPr indent="0" lvl="0" marL="0" rtl="0" algn="l">
              <a:spcBef>
                <a:spcPts val="0"/>
              </a:spcBef>
              <a:spcAft>
                <a:spcPts val="0"/>
              </a:spcAft>
              <a:buNone/>
            </a:pPr>
            <a:r>
              <a:rPr b="1" lang="en">
                <a:solidFill>
                  <a:srgbClr val="783F04"/>
                </a:solidFill>
                <a:latin typeface="Exo 2"/>
                <a:ea typeface="Exo 2"/>
                <a:cs typeface="Exo 2"/>
                <a:sym typeface="Exo 2"/>
              </a:rPr>
              <a:t>03. Quy trình thực hiện</a:t>
            </a:r>
            <a:endParaRPr b="1">
              <a:solidFill>
                <a:srgbClr val="783F04"/>
              </a:solidFill>
              <a:latin typeface="Exo 2"/>
              <a:ea typeface="Exo 2"/>
              <a:cs typeface="Exo 2"/>
              <a:sym typeface="Exo 2"/>
            </a:endParaRPr>
          </a:p>
        </p:txBody>
      </p:sp>
      <p:sp>
        <p:nvSpPr>
          <p:cNvPr id="1128" name="Google Shape;1128;p49"/>
          <p:cNvSpPr txBox="1"/>
          <p:nvPr/>
        </p:nvSpPr>
        <p:spPr>
          <a:xfrm>
            <a:off x="2322850" y="2544725"/>
            <a:ext cx="1788900" cy="369300"/>
          </a:xfrm>
          <a:prstGeom prst="rect">
            <a:avLst/>
          </a:prstGeom>
          <a:noFill/>
          <a:ln cap="flat" cmpd="sng" w="19050">
            <a:solidFill>
              <a:srgbClr val="000000"/>
            </a:solidFill>
            <a:prstDash val="solid"/>
            <a:round/>
            <a:headEnd len="sm" w="sm" type="none"/>
            <a:tailEnd len="sm" w="sm" type="none"/>
          </a:ln>
        </p:spPr>
        <p:txBody>
          <a:bodyPr anchorCtr="0" anchor="t" bIns="45700" lIns="91425" spcFirstLastPara="1" rIns="91425" wrap="square" tIns="45700">
            <a:spAutoFit/>
          </a:bodyPr>
          <a:lstStyle/>
          <a:p>
            <a:pPr indent="0" lvl="0" marL="0" rtl="0" algn="ctr">
              <a:spcBef>
                <a:spcPts val="0"/>
              </a:spcBef>
              <a:spcAft>
                <a:spcPts val="0"/>
              </a:spcAft>
              <a:buNone/>
            </a:pPr>
            <a:r>
              <a:rPr lang="en" sz="1800">
                <a:solidFill>
                  <a:schemeClr val="hlink"/>
                </a:solidFill>
                <a:latin typeface="Exo 2 SemiBold"/>
                <a:ea typeface="Exo 2 SemiBold"/>
                <a:cs typeface="Exo 2 SemiBold"/>
                <a:sym typeface="Exo 2 SemiBold"/>
              </a:rPr>
              <a:t>Đột biến lật bit</a:t>
            </a:r>
            <a:endParaRPr sz="1800">
              <a:latin typeface="Exo 2 SemiBold"/>
              <a:ea typeface="Exo 2 SemiBold"/>
              <a:cs typeface="Exo 2 SemiBold"/>
              <a:sym typeface="Exo 2 SemiBold"/>
            </a:endParaRPr>
          </a:p>
        </p:txBody>
      </p:sp>
      <p:sp>
        <p:nvSpPr>
          <p:cNvPr id="1129" name="Google Shape;1129;p49"/>
          <p:cNvSpPr txBox="1"/>
          <p:nvPr/>
        </p:nvSpPr>
        <p:spPr>
          <a:xfrm>
            <a:off x="1459900" y="1230400"/>
            <a:ext cx="3514800" cy="5541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 sz="1200">
                <a:solidFill>
                  <a:schemeClr val="lt2"/>
                </a:solidFill>
                <a:highlight>
                  <a:schemeClr val="dk1"/>
                </a:highlight>
                <a:latin typeface="Courier New"/>
                <a:ea typeface="Courier New"/>
                <a:cs typeface="Courier New"/>
                <a:sym typeface="Courier New"/>
              </a:rPr>
              <a:t>[ [0,0,1,0,0,0,0,0,1,0,0,0,1,0,1,0], </a:t>
            </a:r>
            <a:endParaRPr sz="1200">
              <a:solidFill>
                <a:schemeClr val="lt2"/>
              </a:solidFill>
              <a:highlight>
                <a:schemeClr val="dk1"/>
              </a:highlight>
              <a:latin typeface="Courier New"/>
              <a:ea typeface="Courier New"/>
              <a:cs typeface="Courier New"/>
              <a:sym typeface="Courier New"/>
            </a:endParaRPr>
          </a:p>
          <a:p>
            <a:pPr indent="0" lvl="0" marL="0" rtl="0" algn="ctr">
              <a:spcBef>
                <a:spcPts val="0"/>
              </a:spcBef>
              <a:spcAft>
                <a:spcPts val="0"/>
              </a:spcAft>
              <a:buNone/>
            </a:pPr>
            <a:r>
              <a:rPr lang="en" sz="1200">
                <a:solidFill>
                  <a:schemeClr val="lt2"/>
                </a:solidFill>
                <a:highlight>
                  <a:schemeClr val="dk1"/>
                </a:highlight>
                <a:latin typeface="Courier New"/>
                <a:ea typeface="Courier New"/>
                <a:cs typeface="Courier New"/>
                <a:sym typeface="Courier New"/>
              </a:rPr>
              <a:t>[0,0,0,0,</a:t>
            </a:r>
            <a:r>
              <a:rPr b="1" lang="en" sz="1200">
                <a:solidFill>
                  <a:schemeClr val="accent2"/>
                </a:solidFill>
                <a:highlight>
                  <a:srgbClr val="CFE2F3"/>
                </a:highlight>
                <a:latin typeface="Courier New"/>
                <a:ea typeface="Courier New"/>
                <a:cs typeface="Courier New"/>
                <a:sym typeface="Courier New"/>
              </a:rPr>
              <a:t>0</a:t>
            </a:r>
            <a:r>
              <a:rPr lang="en" sz="1200">
                <a:solidFill>
                  <a:schemeClr val="lt2"/>
                </a:solidFill>
                <a:highlight>
                  <a:schemeClr val="dk1"/>
                </a:highlight>
                <a:latin typeface="Courier New"/>
                <a:ea typeface="Courier New"/>
                <a:cs typeface="Courier New"/>
                <a:sym typeface="Courier New"/>
              </a:rPr>
              <a:t>,0,0,1,0,1,1,0,1,0,1,0],</a:t>
            </a:r>
            <a:endParaRPr sz="1200">
              <a:solidFill>
                <a:schemeClr val="lt2"/>
              </a:solidFill>
              <a:highlight>
                <a:schemeClr val="dk1"/>
              </a:highlight>
              <a:latin typeface="Courier New"/>
              <a:ea typeface="Courier New"/>
              <a:cs typeface="Courier New"/>
              <a:sym typeface="Courier New"/>
            </a:endParaRPr>
          </a:p>
          <a:p>
            <a:pPr indent="0" lvl="0" marL="0" rtl="0" algn="ctr">
              <a:spcBef>
                <a:spcPts val="0"/>
              </a:spcBef>
              <a:spcAft>
                <a:spcPts val="0"/>
              </a:spcAft>
              <a:buNone/>
            </a:pPr>
            <a:r>
              <a:rPr lang="en" sz="1200">
                <a:solidFill>
                  <a:schemeClr val="lt2"/>
                </a:solidFill>
                <a:highlight>
                  <a:schemeClr val="dk1"/>
                </a:highlight>
                <a:latin typeface="Courier New"/>
                <a:ea typeface="Courier New"/>
                <a:cs typeface="Courier New"/>
                <a:sym typeface="Courier New"/>
              </a:rPr>
              <a:t> [0,0,0,1,1,1,0,1,1,1,0,0,0,0,0,1] ]</a:t>
            </a:r>
            <a:endParaRPr>
              <a:solidFill>
                <a:schemeClr val="lt2"/>
              </a:solidFill>
            </a:endParaRPr>
          </a:p>
        </p:txBody>
      </p:sp>
      <p:sp>
        <p:nvSpPr>
          <p:cNvPr id="1130" name="Google Shape;1130;p49"/>
          <p:cNvSpPr/>
          <p:nvPr/>
        </p:nvSpPr>
        <p:spPr>
          <a:xfrm>
            <a:off x="2973700" y="1848038"/>
            <a:ext cx="487200" cy="582600"/>
          </a:xfrm>
          <a:prstGeom prst="downArrow">
            <a:avLst>
              <a:gd fmla="val 50000" name="adj1"/>
              <a:gd fmla="val 50000" name="adj2"/>
            </a:avLst>
          </a:prstGeom>
          <a:solidFill>
            <a:schemeClr val="accent1"/>
          </a:solidFill>
          <a:ln cap="flat" cmpd="sng" w="9525">
            <a:solidFill>
              <a:srgbClr val="24642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49"/>
          <p:cNvSpPr/>
          <p:nvPr/>
        </p:nvSpPr>
        <p:spPr>
          <a:xfrm>
            <a:off x="2973700" y="3028088"/>
            <a:ext cx="487200" cy="582600"/>
          </a:xfrm>
          <a:prstGeom prst="downArrow">
            <a:avLst>
              <a:gd fmla="val 50000" name="adj1"/>
              <a:gd fmla="val 50000" name="adj2"/>
            </a:avLst>
          </a:prstGeom>
          <a:solidFill>
            <a:schemeClr val="accent1"/>
          </a:solidFill>
          <a:ln cap="flat" cmpd="sng" w="9525">
            <a:solidFill>
              <a:srgbClr val="24642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49"/>
          <p:cNvSpPr txBox="1"/>
          <p:nvPr>
            <p:ph type="title"/>
          </p:nvPr>
        </p:nvSpPr>
        <p:spPr>
          <a:xfrm>
            <a:off x="710100" y="408025"/>
            <a:ext cx="7723800" cy="379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Exo 2"/>
                <a:ea typeface="Exo 2"/>
                <a:cs typeface="Exo 2"/>
                <a:sym typeface="Exo 2"/>
              </a:rPr>
              <a:t>Phép biến đổi</a:t>
            </a:r>
            <a:endParaRPr>
              <a:latin typeface="Exo 2"/>
              <a:ea typeface="Exo 2"/>
              <a:cs typeface="Exo 2"/>
              <a:sym typeface="Exo 2"/>
            </a:endParaRPr>
          </a:p>
        </p:txBody>
      </p:sp>
      <p:sp>
        <p:nvSpPr>
          <p:cNvPr id="1133" name="Google Shape;1133;p49"/>
          <p:cNvSpPr txBox="1"/>
          <p:nvPr/>
        </p:nvSpPr>
        <p:spPr>
          <a:xfrm>
            <a:off x="1459900" y="3674250"/>
            <a:ext cx="3514800" cy="5541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 sz="1200">
                <a:solidFill>
                  <a:schemeClr val="lt2"/>
                </a:solidFill>
                <a:highlight>
                  <a:schemeClr val="dk1"/>
                </a:highlight>
                <a:latin typeface="Courier New"/>
                <a:ea typeface="Courier New"/>
                <a:cs typeface="Courier New"/>
                <a:sym typeface="Courier New"/>
              </a:rPr>
              <a:t>[ [0,0,1,0,0,0,0,0,1,0,0,0,1,0,1,0], </a:t>
            </a:r>
            <a:endParaRPr sz="1200">
              <a:solidFill>
                <a:schemeClr val="lt2"/>
              </a:solidFill>
              <a:highlight>
                <a:schemeClr val="dk1"/>
              </a:highlight>
              <a:latin typeface="Courier New"/>
              <a:ea typeface="Courier New"/>
              <a:cs typeface="Courier New"/>
              <a:sym typeface="Courier New"/>
            </a:endParaRPr>
          </a:p>
          <a:p>
            <a:pPr indent="0" lvl="0" marL="0" rtl="0" algn="ctr">
              <a:spcBef>
                <a:spcPts val="0"/>
              </a:spcBef>
              <a:spcAft>
                <a:spcPts val="0"/>
              </a:spcAft>
              <a:buNone/>
            </a:pPr>
            <a:r>
              <a:rPr lang="en" sz="1200">
                <a:solidFill>
                  <a:schemeClr val="lt2"/>
                </a:solidFill>
                <a:highlight>
                  <a:schemeClr val="dk1"/>
                </a:highlight>
                <a:latin typeface="Courier New"/>
                <a:ea typeface="Courier New"/>
                <a:cs typeface="Courier New"/>
                <a:sym typeface="Courier New"/>
              </a:rPr>
              <a:t>[0,0,0,0,</a:t>
            </a:r>
            <a:r>
              <a:rPr b="1" lang="en" sz="1200">
                <a:solidFill>
                  <a:schemeClr val="accent2"/>
                </a:solidFill>
                <a:highlight>
                  <a:srgbClr val="CFE2F3"/>
                </a:highlight>
                <a:latin typeface="Courier New"/>
                <a:ea typeface="Courier New"/>
                <a:cs typeface="Courier New"/>
                <a:sym typeface="Courier New"/>
              </a:rPr>
              <a:t>1</a:t>
            </a:r>
            <a:r>
              <a:rPr lang="en" sz="1200">
                <a:solidFill>
                  <a:schemeClr val="lt2"/>
                </a:solidFill>
                <a:highlight>
                  <a:schemeClr val="dk1"/>
                </a:highlight>
                <a:latin typeface="Courier New"/>
                <a:ea typeface="Courier New"/>
                <a:cs typeface="Courier New"/>
                <a:sym typeface="Courier New"/>
              </a:rPr>
              <a:t>,0,0,1,0,1,1,0,1,0,1,0],</a:t>
            </a:r>
            <a:endParaRPr sz="1200">
              <a:solidFill>
                <a:schemeClr val="lt2"/>
              </a:solidFill>
              <a:highlight>
                <a:schemeClr val="dk1"/>
              </a:highlight>
              <a:latin typeface="Courier New"/>
              <a:ea typeface="Courier New"/>
              <a:cs typeface="Courier New"/>
              <a:sym typeface="Courier New"/>
            </a:endParaRPr>
          </a:p>
          <a:p>
            <a:pPr indent="0" lvl="0" marL="0" rtl="0" algn="ctr">
              <a:spcBef>
                <a:spcPts val="0"/>
              </a:spcBef>
              <a:spcAft>
                <a:spcPts val="0"/>
              </a:spcAft>
              <a:buNone/>
            </a:pPr>
            <a:r>
              <a:rPr lang="en" sz="1200">
                <a:solidFill>
                  <a:schemeClr val="lt2"/>
                </a:solidFill>
                <a:highlight>
                  <a:schemeClr val="dk1"/>
                </a:highlight>
                <a:latin typeface="Courier New"/>
                <a:ea typeface="Courier New"/>
                <a:cs typeface="Courier New"/>
                <a:sym typeface="Courier New"/>
              </a:rPr>
              <a:t> [0,0,0,1,1,1,0,1,1,1,0,0,0,0,0,1] ]</a:t>
            </a:r>
            <a:endParaRPr>
              <a:solidFill>
                <a:schemeClr val="lt2"/>
              </a:solidFill>
            </a:endParaRPr>
          </a:p>
        </p:txBody>
      </p:sp>
      <p:sp>
        <p:nvSpPr>
          <p:cNvPr id="1134" name="Google Shape;1134;p49"/>
          <p:cNvSpPr txBox="1"/>
          <p:nvPr/>
        </p:nvSpPr>
        <p:spPr>
          <a:xfrm>
            <a:off x="4895950" y="2322950"/>
            <a:ext cx="1641900" cy="2154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i="1" lang="en">
                <a:solidFill>
                  <a:schemeClr val="hlink"/>
                </a:solidFill>
                <a:latin typeface="Exo 2"/>
                <a:ea typeface="Exo 2"/>
                <a:cs typeface="Exo 2"/>
                <a:sym typeface="Exo 2"/>
              </a:rPr>
              <a:t>Tỉ lệ đột biến là 0.02</a:t>
            </a:r>
            <a:endParaRPr i="1">
              <a:solidFill>
                <a:schemeClr val="hlink"/>
              </a:solidFill>
              <a:latin typeface="Exo 2"/>
              <a:ea typeface="Exo 2"/>
              <a:cs typeface="Exo 2"/>
              <a:sym typeface="Exo 2"/>
            </a:endParaRPr>
          </a:p>
        </p:txBody>
      </p:sp>
      <p:sp>
        <p:nvSpPr>
          <p:cNvPr id="1135" name="Google Shape;1135;p49"/>
          <p:cNvSpPr txBox="1"/>
          <p:nvPr/>
        </p:nvSpPr>
        <p:spPr>
          <a:xfrm>
            <a:off x="4895950" y="2920400"/>
            <a:ext cx="3328500" cy="2154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i="1" lang="en">
                <a:solidFill>
                  <a:schemeClr val="hlink"/>
                </a:solidFill>
                <a:latin typeface="Exo 2"/>
                <a:ea typeface="Exo 2"/>
                <a:cs typeface="Exo 2"/>
                <a:sym typeface="Exo 2"/>
              </a:rPr>
              <a:t>Chỉ lật 1 bit duy nhất cho mỗi lần đột biến</a:t>
            </a:r>
            <a:endParaRPr i="1">
              <a:solidFill>
                <a:schemeClr val="hlink"/>
              </a:solidFill>
              <a:latin typeface="Exo 2"/>
              <a:ea typeface="Exo 2"/>
              <a:cs typeface="Exo 2"/>
              <a:sym typeface="Exo 2"/>
            </a:endParaRPr>
          </a:p>
        </p:txBody>
      </p:sp>
      <p:cxnSp>
        <p:nvCxnSpPr>
          <p:cNvPr id="1136" name="Google Shape;1136;p49"/>
          <p:cNvCxnSpPr>
            <a:stCxn id="1128" idx="3"/>
            <a:endCxn id="1134" idx="1"/>
          </p:cNvCxnSpPr>
          <p:nvPr/>
        </p:nvCxnSpPr>
        <p:spPr>
          <a:xfrm flipH="1" rot="10800000">
            <a:off x="4111750" y="2430575"/>
            <a:ext cx="784200" cy="298800"/>
          </a:xfrm>
          <a:prstGeom prst="straightConnector1">
            <a:avLst/>
          </a:prstGeom>
          <a:noFill/>
          <a:ln cap="flat" cmpd="sng" w="9525">
            <a:solidFill>
              <a:schemeClr val="lt2"/>
            </a:solidFill>
            <a:prstDash val="solid"/>
            <a:round/>
            <a:headEnd len="med" w="med" type="none"/>
            <a:tailEnd len="med" w="med" type="none"/>
          </a:ln>
        </p:spPr>
      </p:cxnSp>
      <p:cxnSp>
        <p:nvCxnSpPr>
          <p:cNvPr id="1137" name="Google Shape;1137;p49"/>
          <p:cNvCxnSpPr>
            <a:stCxn id="1128" idx="3"/>
            <a:endCxn id="1135" idx="1"/>
          </p:cNvCxnSpPr>
          <p:nvPr/>
        </p:nvCxnSpPr>
        <p:spPr>
          <a:xfrm>
            <a:off x="4111750" y="2729375"/>
            <a:ext cx="784200" cy="298800"/>
          </a:xfrm>
          <a:prstGeom prst="straightConnector1">
            <a:avLst/>
          </a:prstGeom>
          <a:noFill/>
          <a:ln cap="flat" cmpd="sng" w="9525">
            <a:solidFill>
              <a:schemeClr val="lt2"/>
            </a:solidFill>
            <a:prstDash val="solid"/>
            <a:round/>
            <a:headEnd len="med" w="med" type="none"/>
            <a:tailEnd len="med" w="med" type="none"/>
          </a:ln>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141" name="Shape 1141"/>
        <p:cNvGrpSpPr/>
        <p:nvPr/>
      </p:nvGrpSpPr>
      <p:grpSpPr>
        <a:xfrm>
          <a:off x="0" y="0"/>
          <a:ext cx="0" cy="0"/>
          <a:chOff x="0" y="0"/>
          <a:chExt cx="0" cy="0"/>
        </a:xfrm>
      </p:grpSpPr>
      <p:sp>
        <p:nvSpPr>
          <p:cNvPr id="1142" name="Google Shape;1142;p50"/>
          <p:cNvSpPr txBox="1"/>
          <p:nvPr>
            <p:ph idx="1" type="subTitle"/>
          </p:nvPr>
        </p:nvSpPr>
        <p:spPr>
          <a:xfrm>
            <a:off x="530150" y="51975"/>
            <a:ext cx="7096800" cy="250500"/>
          </a:xfrm>
          <a:prstGeom prst="rect">
            <a:avLst/>
          </a:prstGeom>
        </p:spPr>
        <p:txBody>
          <a:bodyPr anchorCtr="0" anchor="ctr" bIns="91425" lIns="0" spcFirstLastPara="1" rIns="91425" wrap="square" tIns="91425">
            <a:noAutofit/>
          </a:bodyPr>
          <a:lstStyle/>
          <a:p>
            <a:pPr indent="0" lvl="0" marL="0" rtl="0" algn="l">
              <a:spcBef>
                <a:spcPts val="0"/>
              </a:spcBef>
              <a:spcAft>
                <a:spcPts val="0"/>
              </a:spcAft>
              <a:buNone/>
            </a:pPr>
            <a:r>
              <a:rPr b="1" lang="en">
                <a:solidFill>
                  <a:srgbClr val="783F04"/>
                </a:solidFill>
                <a:latin typeface="Exo 2"/>
                <a:ea typeface="Exo 2"/>
                <a:cs typeface="Exo 2"/>
                <a:sym typeface="Exo 2"/>
              </a:rPr>
              <a:t>03. Quy trình thực hiện</a:t>
            </a:r>
            <a:endParaRPr b="1">
              <a:solidFill>
                <a:srgbClr val="783F04"/>
              </a:solidFill>
              <a:latin typeface="Exo 2"/>
              <a:ea typeface="Exo 2"/>
              <a:cs typeface="Exo 2"/>
              <a:sym typeface="Exo 2"/>
            </a:endParaRPr>
          </a:p>
        </p:txBody>
      </p:sp>
      <p:sp>
        <p:nvSpPr>
          <p:cNvPr id="1143" name="Google Shape;1143;p50"/>
          <p:cNvSpPr txBox="1"/>
          <p:nvPr>
            <p:ph type="title"/>
          </p:nvPr>
        </p:nvSpPr>
        <p:spPr>
          <a:xfrm>
            <a:off x="710100" y="408025"/>
            <a:ext cx="7723800" cy="379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Exo 2"/>
                <a:ea typeface="Exo 2"/>
                <a:cs typeface="Exo 2"/>
                <a:sym typeface="Exo 2"/>
              </a:rPr>
              <a:t>Decoding</a:t>
            </a:r>
            <a:endParaRPr>
              <a:latin typeface="Exo 2"/>
              <a:ea typeface="Exo 2"/>
              <a:cs typeface="Exo 2"/>
              <a:sym typeface="Exo 2"/>
            </a:endParaRPr>
          </a:p>
        </p:txBody>
      </p:sp>
      <p:sp>
        <p:nvSpPr>
          <p:cNvPr id="1144" name="Google Shape;1144;p50"/>
          <p:cNvSpPr/>
          <p:nvPr/>
        </p:nvSpPr>
        <p:spPr>
          <a:xfrm>
            <a:off x="530150" y="3637000"/>
            <a:ext cx="1567500" cy="597900"/>
          </a:xfrm>
          <a:prstGeom prst="parallelogram">
            <a:avLst>
              <a:gd fmla="val 30090" name="adj"/>
            </a:avLst>
          </a:prstGeom>
          <a:noFill/>
          <a:ln cap="flat" cmpd="sng" w="9525">
            <a:solidFill>
              <a:schemeClr val="lt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200">
                <a:latin typeface="Exo 2 Medium"/>
                <a:ea typeface="Exo 2 Medium"/>
                <a:cs typeface="Exo 2 Medium"/>
                <a:sym typeface="Exo 2 Medium"/>
              </a:rPr>
              <a:t>Kiến trúc mạng</a:t>
            </a:r>
            <a:endParaRPr sz="1200">
              <a:latin typeface="Exo 2 Medium"/>
              <a:ea typeface="Exo 2 Medium"/>
              <a:cs typeface="Exo 2 Medium"/>
              <a:sym typeface="Exo 2 Medium"/>
            </a:endParaRPr>
          </a:p>
        </p:txBody>
      </p:sp>
      <p:sp>
        <p:nvSpPr>
          <p:cNvPr id="1145" name="Google Shape;1145;p50"/>
          <p:cNvSpPr/>
          <p:nvPr/>
        </p:nvSpPr>
        <p:spPr>
          <a:xfrm>
            <a:off x="530150" y="2446781"/>
            <a:ext cx="1567500" cy="512700"/>
          </a:xfrm>
          <a:prstGeom prst="parallelogram">
            <a:avLst>
              <a:gd fmla="val 41923" name="adj"/>
            </a:avLst>
          </a:prstGeom>
          <a:noFill/>
          <a:ln cap="flat" cmpd="sng" w="9525">
            <a:solidFill>
              <a:schemeClr val="lt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200">
                <a:latin typeface="Exo 2 Medium"/>
                <a:ea typeface="Exo 2 Medium"/>
                <a:cs typeface="Exo 2 Medium"/>
                <a:sym typeface="Exo 2 Medium"/>
              </a:rPr>
              <a:t>Kiến trúc mạng</a:t>
            </a:r>
            <a:endParaRPr sz="1200">
              <a:latin typeface="Exo 2 Medium"/>
              <a:ea typeface="Exo 2 Medium"/>
              <a:cs typeface="Exo 2 Medium"/>
              <a:sym typeface="Exo 2 Medium"/>
            </a:endParaRPr>
          </a:p>
          <a:p>
            <a:pPr indent="0" lvl="0" marL="0" rtl="0" algn="ctr">
              <a:spcBef>
                <a:spcPts val="0"/>
              </a:spcBef>
              <a:spcAft>
                <a:spcPts val="0"/>
              </a:spcAft>
              <a:buNone/>
            </a:pPr>
            <a:r>
              <a:rPr lang="en" sz="1200">
                <a:latin typeface="Exo 2 Medium"/>
                <a:ea typeface="Exo 2 Medium"/>
                <a:cs typeface="Exo 2 Medium"/>
                <a:sym typeface="Exo 2 Medium"/>
              </a:rPr>
              <a:t>dạng nhị phân</a:t>
            </a:r>
            <a:endParaRPr sz="1200">
              <a:latin typeface="Exo 2 Medium"/>
              <a:ea typeface="Exo 2 Medium"/>
              <a:cs typeface="Exo 2 Medium"/>
              <a:sym typeface="Exo 2 Medium"/>
            </a:endParaRPr>
          </a:p>
        </p:txBody>
      </p:sp>
      <p:sp>
        <p:nvSpPr>
          <p:cNvPr id="1146" name="Google Shape;1146;p50"/>
          <p:cNvSpPr/>
          <p:nvPr/>
        </p:nvSpPr>
        <p:spPr>
          <a:xfrm>
            <a:off x="530150" y="1256563"/>
            <a:ext cx="1567500" cy="512700"/>
          </a:xfrm>
          <a:prstGeom prst="parallelogram">
            <a:avLst>
              <a:gd fmla="val 41923" name="adj"/>
            </a:avLst>
          </a:prstGeom>
          <a:noFill/>
          <a:ln cap="flat" cmpd="sng" w="9525">
            <a:solidFill>
              <a:schemeClr val="lt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200">
                <a:latin typeface="Exo 2 Medium"/>
                <a:ea typeface="Exo 2 Medium"/>
                <a:cs typeface="Exo 2 Medium"/>
                <a:sym typeface="Exo 2 Medium"/>
              </a:rPr>
              <a:t>Mã gen của cá thế</a:t>
            </a:r>
            <a:endParaRPr sz="1200">
              <a:latin typeface="Exo 2 Medium"/>
              <a:ea typeface="Exo 2 Medium"/>
              <a:cs typeface="Exo 2 Medium"/>
              <a:sym typeface="Exo 2 Medium"/>
            </a:endParaRPr>
          </a:p>
        </p:txBody>
      </p:sp>
      <p:pic>
        <p:nvPicPr>
          <p:cNvPr id="1147" name="Google Shape;1147;p50"/>
          <p:cNvPicPr preferRelativeResize="0"/>
          <p:nvPr/>
        </p:nvPicPr>
        <p:blipFill rotWithShape="1">
          <a:blip r:embed="rId3">
            <a:alphaModFix/>
          </a:blip>
          <a:srcRect b="5868" l="1474" r="1503" t="8960"/>
          <a:stretch/>
        </p:blipFill>
        <p:spPr>
          <a:xfrm>
            <a:off x="2293138" y="3714938"/>
            <a:ext cx="6418224" cy="763679"/>
          </a:xfrm>
          <a:prstGeom prst="rect">
            <a:avLst/>
          </a:prstGeom>
          <a:noFill/>
          <a:ln>
            <a:noFill/>
          </a:ln>
        </p:spPr>
      </p:pic>
      <p:sp>
        <p:nvSpPr>
          <p:cNvPr id="1148" name="Google Shape;1148;p50"/>
          <p:cNvSpPr txBox="1"/>
          <p:nvPr/>
        </p:nvSpPr>
        <p:spPr>
          <a:xfrm>
            <a:off x="2293150" y="2446775"/>
            <a:ext cx="6418200" cy="5127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None/>
            </a:pPr>
            <a:r>
              <a:rPr b="1" lang="en" sz="1200">
                <a:solidFill>
                  <a:schemeClr val="lt2"/>
                </a:solidFill>
                <a:highlight>
                  <a:srgbClr val="FFFFFF"/>
                </a:highlight>
                <a:latin typeface="Courier New"/>
                <a:ea typeface="Courier New"/>
                <a:cs typeface="Courier New"/>
                <a:sym typeface="Courier New"/>
              </a:rPr>
              <a:t>[ </a:t>
            </a:r>
            <a:r>
              <a:rPr b="1" lang="en" sz="1200">
                <a:solidFill>
                  <a:schemeClr val="accent1"/>
                </a:solidFill>
                <a:highlight>
                  <a:srgbClr val="FFFFFF"/>
                </a:highlight>
                <a:latin typeface="Courier New"/>
                <a:ea typeface="Courier New"/>
                <a:cs typeface="Courier New"/>
                <a:sym typeface="Courier New"/>
              </a:rPr>
              <a:t>[[0], [0, 1], [0, 0, 0], [0, 0, 1, 0], [0, 0, 1, 0, 1], [0]]</a:t>
            </a:r>
            <a:r>
              <a:rPr b="1" lang="en" sz="1200">
                <a:solidFill>
                  <a:schemeClr val="lt2"/>
                </a:solidFill>
                <a:highlight>
                  <a:srgbClr val="FFFFFF"/>
                </a:highlight>
                <a:latin typeface="Courier New"/>
                <a:ea typeface="Courier New"/>
                <a:cs typeface="Courier New"/>
                <a:sym typeface="Courier New"/>
              </a:rPr>
              <a:t>, </a:t>
            </a:r>
            <a:endParaRPr b="1" sz="1200">
              <a:solidFill>
                <a:schemeClr val="lt2"/>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200">
                <a:solidFill>
                  <a:schemeClr val="lt2"/>
                </a:solidFill>
                <a:highlight>
                  <a:srgbClr val="FFFFFF"/>
                </a:highlight>
                <a:latin typeface="Courier New"/>
                <a:ea typeface="Courier New"/>
                <a:cs typeface="Courier New"/>
                <a:sym typeface="Courier New"/>
              </a:rPr>
              <a:t>  </a:t>
            </a:r>
            <a:r>
              <a:rPr b="1" lang="en" sz="1200">
                <a:solidFill>
                  <a:schemeClr val="accent2"/>
                </a:solidFill>
                <a:highlight>
                  <a:srgbClr val="FFFFFF"/>
                </a:highlight>
                <a:latin typeface="Courier New"/>
                <a:ea typeface="Courier New"/>
                <a:cs typeface="Courier New"/>
                <a:sym typeface="Courier New"/>
              </a:rPr>
              <a:t>[[0], [0, 0], [0, 0, 0], [0, 1, 0, 1], [1, 0, 1, 0, 1], [0]]</a:t>
            </a:r>
            <a:r>
              <a:rPr b="1" lang="en" sz="1200">
                <a:solidFill>
                  <a:schemeClr val="lt2"/>
                </a:solidFill>
                <a:highlight>
                  <a:srgbClr val="FFFFFF"/>
                </a:highlight>
                <a:latin typeface="Courier New"/>
                <a:ea typeface="Courier New"/>
                <a:cs typeface="Courier New"/>
                <a:sym typeface="Courier New"/>
              </a:rPr>
              <a:t>,</a:t>
            </a:r>
            <a:endParaRPr b="1" sz="1200">
              <a:solidFill>
                <a:schemeClr val="lt2"/>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200">
                <a:solidFill>
                  <a:schemeClr val="lt2"/>
                </a:solidFill>
                <a:highlight>
                  <a:srgbClr val="FFFFFF"/>
                </a:highlight>
                <a:latin typeface="Courier New"/>
                <a:ea typeface="Courier New"/>
                <a:cs typeface="Courier New"/>
                <a:sym typeface="Courier New"/>
              </a:rPr>
              <a:t>  </a:t>
            </a:r>
            <a:r>
              <a:rPr b="1" lang="en" sz="1200">
                <a:solidFill>
                  <a:srgbClr val="073763"/>
                </a:solidFill>
                <a:highlight>
                  <a:srgbClr val="FFFFFF"/>
                </a:highlight>
                <a:latin typeface="Courier New"/>
                <a:ea typeface="Courier New"/>
                <a:cs typeface="Courier New"/>
                <a:sym typeface="Courier New"/>
              </a:rPr>
              <a:t>[[0], [0, 0], [1, 1, 1], [0, 1, 1, 1], [0, 0, 0, 0, 0], [1]]</a:t>
            </a:r>
            <a:r>
              <a:rPr b="1" lang="en" sz="1200">
                <a:solidFill>
                  <a:schemeClr val="lt2"/>
                </a:solidFill>
                <a:highlight>
                  <a:srgbClr val="FFFFFF"/>
                </a:highlight>
                <a:latin typeface="Courier New"/>
                <a:ea typeface="Courier New"/>
                <a:cs typeface="Courier New"/>
                <a:sym typeface="Courier New"/>
              </a:rPr>
              <a:t> ]</a:t>
            </a:r>
            <a:endParaRPr b="1" sz="1200">
              <a:solidFill>
                <a:schemeClr val="lt2"/>
              </a:solidFill>
              <a:latin typeface="Courier New"/>
              <a:ea typeface="Courier New"/>
              <a:cs typeface="Courier New"/>
              <a:sym typeface="Courier New"/>
            </a:endParaRPr>
          </a:p>
        </p:txBody>
      </p:sp>
      <p:sp>
        <p:nvSpPr>
          <p:cNvPr id="1149" name="Google Shape;1149;p50"/>
          <p:cNvSpPr txBox="1"/>
          <p:nvPr/>
        </p:nvSpPr>
        <p:spPr>
          <a:xfrm>
            <a:off x="3055950" y="3635038"/>
            <a:ext cx="810600" cy="1692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b="1" lang="en" sz="1100">
                <a:solidFill>
                  <a:schemeClr val="accent1"/>
                </a:solidFill>
                <a:latin typeface="Exo 2"/>
                <a:ea typeface="Exo 2"/>
                <a:cs typeface="Exo 2"/>
                <a:sym typeface="Exo 2"/>
              </a:rPr>
              <a:t>Block 0</a:t>
            </a:r>
            <a:endParaRPr b="1" sz="1100">
              <a:solidFill>
                <a:schemeClr val="accent1"/>
              </a:solidFill>
              <a:latin typeface="Exo 2"/>
              <a:ea typeface="Exo 2"/>
              <a:cs typeface="Exo 2"/>
              <a:sym typeface="Exo 2"/>
            </a:endParaRPr>
          </a:p>
        </p:txBody>
      </p:sp>
      <p:sp>
        <p:nvSpPr>
          <p:cNvPr id="1150" name="Google Shape;1150;p50"/>
          <p:cNvSpPr txBox="1"/>
          <p:nvPr/>
        </p:nvSpPr>
        <p:spPr>
          <a:xfrm>
            <a:off x="5037150" y="3564213"/>
            <a:ext cx="810600" cy="1692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b="1" lang="en" sz="1100">
                <a:solidFill>
                  <a:schemeClr val="accent2"/>
                </a:solidFill>
                <a:latin typeface="Exo 2"/>
                <a:ea typeface="Exo 2"/>
                <a:cs typeface="Exo 2"/>
                <a:sym typeface="Exo 2"/>
              </a:rPr>
              <a:t>Block 1</a:t>
            </a:r>
            <a:endParaRPr b="1" sz="1100">
              <a:solidFill>
                <a:schemeClr val="accent2"/>
              </a:solidFill>
              <a:latin typeface="Exo 2"/>
              <a:ea typeface="Exo 2"/>
              <a:cs typeface="Exo 2"/>
              <a:sym typeface="Exo 2"/>
            </a:endParaRPr>
          </a:p>
        </p:txBody>
      </p:sp>
      <p:sp>
        <p:nvSpPr>
          <p:cNvPr id="1151" name="Google Shape;1151;p50"/>
          <p:cNvSpPr txBox="1"/>
          <p:nvPr/>
        </p:nvSpPr>
        <p:spPr>
          <a:xfrm>
            <a:off x="6962850" y="3564213"/>
            <a:ext cx="810600" cy="1692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b="1" lang="en" sz="1100">
                <a:solidFill>
                  <a:srgbClr val="073763"/>
                </a:solidFill>
                <a:latin typeface="Exo 2"/>
                <a:ea typeface="Exo 2"/>
                <a:cs typeface="Exo 2"/>
                <a:sym typeface="Exo 2"/>
              </a:rPr>
              <a:t>Block 2</a:t>
            </a:r>
            <a:endParaRPr b="1" sz="1100">
              <a:solidFill>
                <a:srgbClr val="073763"/>
              </a:solidFill>
              <a:latin typeface="Exo 2"/>
              <a:ea typeface="Exo 2"/>
              <a:cs typeface="Exo 2"/>
              <a:sym typeface="Exo 2"/>
            </a:endParaRPr>
          </a:p>
        </p:txBody>
      </p:sp>
      <p:sp>
        <p:nvSpPr>
          <p:cNvPr id="1152" name="Google Shape;1152;p50"/>
          <p:cNvSpPr txBox="1"/>
          <p:nvPr/>
        </p:nvSpPr>
        <p:spPr>
          <a:xfrm>
            <a:off x="2293150" y="1256575"/>
            <a:ext cx="5115600" cy="5127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None/>
            </a:pPr>
            <a:r>
              <a:rPr b="1" lang="en" sz="1200">
                <a:solidFill>
                  <a:schemeClr val="lt2"/>
                </a:solidFill>
                <a:highlight>
                  <a:srgbClr val="FFFFFF"/>
                </a:highlight>
                <a:latin typeface="Courier New"/>
                <a:ea typeface="Courier New"/>
                <a:cs typeface="Courier New"/>
                <a:sym typeface="Courier New"/>
              </a:rPr>
              <a:t>[ [</a:t>
            </a:r>
            <a:r>
              <a:rPr b="1" lang="en" sz="1200">
                <a:solidFill>
                  <a:schemeClr val="accent1"/>
                </a:solidFill>
                <a:highlight>
                  <a:srgbClr val="FFFFFF"/>
                </a:highlight>
                <a:latin typeface="Courier New"/>
                <a:ea typeface="Courier New"/>
                <a:cs typeface="Courier New"/>
                <a:sym typeface="Courier New"/>
              </a:rPr>
              <a:t>0, 0, 1, 0, 0, 0, 0, 0, 1, 0, 0, 0, 1, 0, 1, 0],</a:t>
            </a:r>
            <a:r>
              <a:rPr b="1" lang="en" sz="1200">
                <a:solidFill>
                  <a:schemeClr val="lt2"/>
                </a:solidFill>
                <a:highlight>
                  <a:srgbClr val="FFFFFF"/>
                </a:highlight>
                <a:latin typeface="Courier New"/>
                <a:ea typeface="Courier New"/>
                <a:cs typeface="Courier New"/>
                <a:sym typeface="Courier New"/>
              </a:rPr>
              <a:t> </a:t>
            </a:r>
            <a:endParaRPr b="1" sz="1200">
              <a:solidFill>
                <a:schemeClr val="lt2"/>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200">
                <a:solidFill>
                  <a:schemeClr val="lt2"/>
                </a:solidFill>
                <a:highlight>
                  <a:srgbClr val="FFFFFF"/>
                </a:highlight>
                <a:latin typeface="Courier New"/>
                <a:ea typeface="Courier New"/>
                <a:cs typeface="Courier New"/>
                <a:sym typeface="Courier New"/>
              </a:rPr>
              <a:t>  [</a:t>
            </a:r>
            <a:r>
              <a:rPr b="1" lang="en" sz="1200">
                <a:solidFill>
                  <a:schemeClr val="accent2"/>
                </a:solidFill>
                <a:highlight>
                  <a:srgbClr val="FFFFFF"/>
                </a:highlight>
                <a:latin typeface="Courier New"/>
                <a:ea typeface="Courier New"/>
                <a:cs typeface="Courier New"/>
                <a:sym typeface="Courier New"/>
              </a:rPr>
              <a:t>0, 0, 0, 0, 0, 0, 0, 1, 0, 1, 1, 0, 1, 0, 1, 0],</a:t>
            </a:r>
            <a:endParaRPr b="1" sz="1200">
              <a:solidFill>
                <a:schemeClr val="lt2"/>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200">
                <a:solidFill>
                  <a:schemeClr val="lt2"/>
                </a:solidFill>
                <a:highlight>
                  <a:srgbClr val="FFFFFF"/>
                </a:highlight>
                <a:latin typeface="Courier New"/>
                <a:ea typeface="Courier New"/>
                <a:cs typeface="Courier New"/>
                <a:sym typeface="Courier New"/>
              </a:rPr>
              <a:t>  [</a:t>
            </a:r>
            <a:r>
              <a:rPr b="1" lang="en" sz="1200">
                <a:solidFill>
                  <a:srgbClr val="073763"/>
                </a:solidFill>
                <a:highlight>
                  <a:srgbClr val="FFFFFF"/>
                </a:highlight>
                <a:latin typeface="Courier New"/>
                <a:ea typeface="Courier New"/>
                <a:cs typeface="Courier New"/>
                <a:sym typeface="Courier New"/>
              </a:rPr>
              <a:t>0, 0, 0, 1, 1, 1, 0, 1, 1, 1, 0, 0, 0, 0, 0, 1]</a:t>
            </a:r>
            <a:r>
              <a:rPr b="1" lang="en" sz="1200">
                <a:solidFill>
                  <a:schemeClr val="lt2"/>
                </a:solidFill>
                <a:highlight>
                  <a:srgbClr val="FFFFFF"/>
                </a:highlight>
                <a:latin typeface="Courier New"/>
                <a:ea typeface="Courier New"/>
                <a:cs typeface="Courier New"/>
                <a:sym typeface="Courier New"/>
              </a:rPr>
              <a:t> ]</a:t>
            </a:r>
            <a:endParaRPr b="1" sz="1200">
              <a:solidFill>
                <a:schemeClr val="lt2"/>
              </a:solidFill>
              <a:latin typeface="Courier New"/>
              <a:ea typeface="Courier New"/>
              <a:cs typeface="Courier New"/>
              <a:sym typeface="Courier New"/>
            </a:endParaRPr>
          </a:p>
        </p:txBody>
      </p:sp>
      <p:cxnSp>
        <p:nvCxnSpPr>
          <p:cNvPr id="1153" name="Google Shape;1153;p50"/>
          <p:cNvCxnSpPr>
            <a:stCxn id="1146" idx="4"/>
            <a:endCxn id="1145" idx="0"/>
          </p:cNvCxnSpPr>
          <p:nvPr/>
        </p:nvCxnSpPr>
        <p:spPr>
          <a:xfrm>
            <a:off x="1313900" y="1769263"/>
            <a:ext cx="0" cy="677400"/>
          </a:xfrm>
          <a:prstGeom prst="straightConnector1">
            <a:avLst/>
          </a:prstGeom>
          <a:noFill/>
          <a:ln cap="flat" cmpd="sng" w="19050">
            <a:solidFill>
              <a:srgbClr val="212121"/>
            </a:solidFill>
            <a:prstDash val="solid"/>
            <a:round/>
            <a:headEnd len="med" w="med" type="none"/>
            <a:tailEnd len="med" w="med" type="stealth"/>
          </a:ln>
        </p:spPr>
      </p:cxnSp>
      <p:cxnSp>
        <p:nvCxnSpPr>
          <p:cNvPr id="1154" name="Google Shape;1154;p50"/>
          <p:cNvCxnSpPr>
            <a:stCxn id="1145" idx="4"/>
            <a:endCxn id="1144" idx="0"/>
          </p:cNvCxnSpPr>
          <p:nvPr/>
        </p:nvCxnSpPr>
        <p:spPr>
          <a:xfrm>
            <a:off x="1313900" y="2959481"/>
            <a:ext cx="0" cy="677400"/>
          </a:xfrm>
          <a:prstGeom prst="straightConnector1">
            <a:avLst/>
          </a:prstGeom>
          <a:noFill/>
          <a:ln cap="flat" cmpd="sng" w="19050">
            <a:solidFill>
              <a:srgbClr val="212121"/>
            </a:solidFill>
            <a:prstDash val="solid"/>
            <a:round/>
            <a:headEnd len="med" w="med" type="none"/>
            <a:tailEnd len="med" w="med" type="stealth"/>
          </a:ln>
        </p:spPr>
      </p:cxnSp>
      <p:sp>
        <p:nvSpPr>
          <p:cNvPr id="1155" name="Google Shape;1155;p50"/>
          <p:cNvSpPr txBox="1"/>
          <p:nvPr/>
        </p:nvSpPr>
        <p:spPr>
          <a:xfrm>
            <a:off x="676650" y="787525"/>
            <a:ext cx="78417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hlink"/>
                </a:solidFill>
              </a:rPr>
              <a:t>Mục tiêu của quá trình decoding là ánh xạ kiến trúc mạng tương ứng của cá thể dựa trên bộ gen của nó.</a:t>
            </a:r>
            <a:endParaRPr sz="1300">
              <a:solidFill>
                <a:schemeClr val="hlink"/>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159" name="Shape 1159"/>
        <p:cNvGrpSpPr/>
        <p:nvPr/>
      </p:nvGrpSpPr>
      <p:grpSpPr>
        <a:xfrm>
          <a:off x="0" y="0"/>
          <a:ext cx="0" cy="0"/>
          <a:chOff x="0" y="0"/>
          <a:chExt cx="0" cy="0"/>
        </a:xfrm>
      </p:grpSpPr>
      <p:sp>
        <p:nvSpPr>
          <p:cNvPr id="1160" name="Google Shape;1160;p51"/>
          <p:cNvSpPr txBox="1"/>
          <p:nvPr>
            <p:ph idx="1" type="subTitle"/>
          </p:nvPr>
        </p:nvSpPr>
        <p:spPr>
          <a:xfrm>
            <a:off x="530150" y="51975"/>
            <a:ext cx="7096800" cy="250500"/>
          </a:xfrm>
          <a:prstGeom prst="rect">
            <a:avLst/>
          </a:prstGeom>
        </p:spPr>
        <p:txBody>
          <a:bodyPr anchorCtr="0" anchor="ctr" bIns="91425" lIns="0" spcFirstLastPara="1" rIns="91425" wrap="square" tIns="91425">
            <a:noAutofit/>
          </a:bodyPr>
          <a:lstStyle/>
          <a:p>
            <a:pPr indent="0" lvl="0" marL="0" rtl="0" algn="l">
              <a:spcBef>
                <a:spcPts val="0"/>
              </a:spcBef>
              <a:spcAft>
                <a:spcPts val="0"/>
              </a:spcAft>
              <a:buNone/>
            </a:pPr>
            <a:r>
              <a:rPr b="1" lang="en">
                <a:solidFill>
                  <a:srgbClr val="783F04"/>
                </a:solidFill>
                <a:latin typeface="Exo 2"/>
                <a:ea typeface="Exo 2"/>
                <a:cs typeface="Exo 2"/>
                <a:sym typeface="Exo 2"/>
              </a:rPr>
              <a:t>03. Quy trình thực hiện</a:t>
            </a:r>
            <a:endParaRPr b="1">
              <a:solidFill>
                <a:srgbClr val="783F04"/>
              </a:solidFill>
              <a:latin typeface="Exo 2"/>
              <a:ea typeface="Exo 2"/>
              <a:cs typeface="Exo 2"/>
              <a:sym typeface="Exo 2"/>
            </a:endParaRPr>
          </a:p>
        </p:txBody>
      </p:sp>
      <p:sp>
        <p:nvSpPr>
          <p:cNvPr id="1161" name="Google Shape;1161;p51"/>
          <p:cNvSpPr txBox="1"/>
          <p:nvPr>
            <p:ph type="title"/>
          </p:nvPr>
        </p:nvSpPr>
        <p:spPr>
          <a:xfrm>
            <a:off x="710100" y="408025"/>
            <a:ext cx="7723800" cy="379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Exo 2"/>
                <a:ea typeface="Exo 2"/>
                <a:cs typeface="Exo 2"/>
                <a:sym typeface="Exo 2"/>
              </a:rPr>
              <a:t>Ước tính hiệu suất của kiến trúc mạng</a:t>
            </a:r>
            <a:endParaRPr>
              <a:latin typeface="Exo 2"/>
              <a:ea typeface="Exo 2"/>
              <a:cs typeface="Exo 2"/>
              <a:sym typeface="Exo 2"/>
            </a:endParaRPr>
          </a:p>
        </p:txBody>
      </p:sp>
      <p:sp>
        <p:nvSpPr>
          <p:cNvPr id="1162" name="Google Shape;1162;p51"/>
          <p:cNvSpPr/>
          <p:nvPr/>
        </p:nvSpPr>
        <p:spPr>
          <a:xfrm>
            <a:off x="1830177" y="1298875"/>
            <a:ext cx="1567500" cy="460200"/>
          </a:xfrm>
          <a:prstGeom prst="parallelogram">
            <a:avLst>
              <a:gd fmla="val 30090" name="adj"/>
            </a:avLst>
          </a:prstGeom>
          <a:noFill/>
          <a:ln cap="flat" cmpd="sng" w="9525">
            <a:solidFill>
              <a:schemeClr val="lt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200">
                <a:latin typeface="Exo 2 Medium"/>
                <a:ea typeface="Exo 2 Medium"/>
                <a:cs typeface="Exo 2 Medium"/>
                <a:sym typeface="Exo 2 Medium"/>
              </a:rPr>
              <a:t>Kiến trúc mạng</a:t>
            </a:r>
            <a:endParaRPr sz="1200">
              <a:latin typeface="Exo 2 Medium"/>
              <a:ea typeface="Exo 2 Medium"/>
              <a:cs typeface="Exo 2 Medium"/>
              <a:sym typeface="Exo 2 Medium"/>
            </a:endParaRPr>
          </a:p>
        </p:txBody>
      </p:sp>
      <p:sp>
        <p:nvSpPr>
          <p:cNvPr id="1163" name="Google Shape;1163;p51"/>
          <p:cNvSpPr/>
          <p:nvPr/>
        </p:nvSpPr>
        <p:spPr>
          <a:xfrm>
            <a:off x="4292514" y="1298875"/>
            <a:ext cx="1108800" cy="4602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Exo 2 Medium"/>
                <a:ea typeface="Exo 2 Medium"/>
                <a:cs typeface="Exo 2 Medium"/>
                <a:sym typeface="Exo 2 Medium"/>
              </a:rPr>
              <a:t>Huấn luyện mạng</a:t>
            </a:r>
            <a:endParaRPr sz="1200">
              <a:latin typeface="Exo 2 Medium"/>
              <a:ea typeface="Exo 2 Medium"/>
              <a:cs typeface="Exo 2 Medium"/>
              <a:sym typeface="Exo 2 Medium"/>
            </a:endParaRPr>
          </a:p>
        </p:txBody>
      </p:sp>
      <p:sp>
        <p:nvSpPr>
          <p:cNvPr id="1164" name="Google Shape;1164;p51"/>
          <p:cNvSpPr/>
          <p:nvPr/>
        </p:nvSpPr>
        <p:spPr>
          <a:xfrm>
            <a:off x="6205023" y="1298875"/>
            <a:ext cx="1108800" cy="460200"/>
          </a:xfrm>
          <a:prstGeom prst="parallelogram">
            <a:avLst>
              <a:gd fmla="val 16536" name="adj"/>
            </a:avLst>
          </a:prstGeom>
          <a:noFill/>
          <a:ln cap="flat" cmpd="sng" w="9525">
            <a:solidFill>
              <a:schemeClr val="lt2"/>
            </a:solidFill>
            <a:prstDash val="solid"/>
            <a:round/>
            <a:headEnd len="sm" w="sm" type="none"/>
            <a:tailEnd len="sm" w="sm" type="none"/>
          </a:ln>
        </p:spPr>
        <p:txBody>
          <a:bodyPr anchorCtr="0" anchor="ctr" bIns="0" lIns="0" spcFirstLastPara="1" rIns="0" wrap="square" tIns="0">
            <a:noAutofit/>
          </a:bodyPr>
          <a:lstStyle/>
          <a:p>
            <a:pPr indent="-180975" lvl="0" marL="171450" rtl="0" algn="l">
              <a:spcBef>
                <a:spcPts val="0"/>
              </a:spcBef>
              <a:spcAft>
                <a:spcPts val="0"/>
              </a:spcAft>
              <a:buSzPts val="1200"/>
              <a:buFont typeface="Exo 2 Medium"/>
              <a:buChar char="●"/>
            </a:pPr>
            <a:r>
              <a:rPr lang="en" sz="1200">
                <a:latin typeface="Exo 2 Medium"/>
                <a:ea typeface="Exo 2 Medium"/>
                <a:cs typeface="Exo 2 Medium"/>
                <a:sym typeface="Exo 2 Medium"/>
              </a:rPr>
              <a:t>Test Error</a:t>
            </a:r>
            <a:endParaRPr sz="1200">
              <a:latin typeface="Exo 2 Medium"/>
              <a:ea typeface="Exo 2 Medium"/>
              <a:cs typeface="Exo 2 Medium"/>
              <a:sym typeface="Exo 2 Medium"/>
            </a:endParaRPr>
          </a:p>
          <a:p>
            <a:pPr indent="-180975" lvl="0" marL="171450" rtl="0" algn="l">
              <a:spcBef>
                <a:spcPts val="0"/>
              </a:spcBef>
              <a:spcAft>
                <a:spcPts val="0"/>
              </a:spcAft>
              <a:buSzPts val="1200"/>
              <a:buFont typeface="Exo 2 Medium"/>
              <a:buChar char="●"/>
            </a:pPr>
            <a:r>
              <a:rPr lang="en" sz="1200">
                <a:latin typeface="Exo 2 Medium"/>
                <a:ea typeface="Exo 2 Medium"/>
                <a:cs typeface="Exo 2 Medium"/>
                <a:sym typeface="Exo 2 Medium"/>
              </a:rPr>
              <a:t>FLOPs</a:t>
            </a:r>
            <a:endParaRPr sz="1200">
              <a:latin typeface="Exo 2 Medium"/>
              <a:ea typeface="Exo 2 Medium"/>
              <a:cs typeface="Exo 2 Medium"/>
              <a:sym typeface="Exo 2 Medium"/>
            </a:endParaRPr>
          </a:p>
        </p:txBody>
      </p:sp>
      <p:cxnSp>
        <p:nvCxnSpPr>
          <p:cNvPr id="1165" name="Google Shape;1165;p51"/>
          <p:cNvCxnSpPr>
            <a:stCxn id="1162" idx="2"/>
            <a:endCxn id="1163" idx="1"/>
          </p:cNvCxnSpPr>
          <p:nvPr/>
        </p:nvCxnSpPr>
        <p:spPr>
          <a:xfrm>
            <a:off x="3328439" y="1528975"/>
            <a:ext cx="964200" cy="0"/>
          </a:xfrm>
          <a:prstGeom prst="straightConnector1">
            <a:avLst/>
          </a:prstGeom>
          <a:noFill/>
          <a:ln cap="flat" cmpd="sng" w="19050">
            <a:solidFill>
              <a:srgbClr val="212121"/>
            </a:solidFill>
            <a:prstDash val="solid"/>
            <a:round/>
            <a:headEnd len="med" w="med" type="none"/>
            <a:tailEnd len="med" w="med" type="stealth"/>
          </a:ln>
        </p:spPr>
      </p:cxnSp>
      <p:cxnSp>
        <p:nvCxnSpPr>
          <p:cNvPr id="1166" name="Google Shape;1166;p51"/>
          <p:cNvCxnSpPr>
            <a:stCxn id="1163" idx="3"/>
            <a:endCxn id="1164" idx="5"/>
          </p:cNvCxnSpPr>
          <p:nvPr/>
        </p:nvCxnSpPr>
        <p:spPr>
          <a:xfrm>
            <a:off x="5401314" y="1528975"/>
            <a:ext cx="841800" cy="0"/>
          </a:xfrm>
          <a:prstGeom prst="straightConnector1">
            <a:avLst/>
          </a:prstGeom>
          <a:noFill/>
          <a:ln cap="flat" cmpd="sng" w="19050">
            <a:solidFill>
              <a:srgbClr val="212121"/>
            </a:solidFill>
            <a:prstDash val="solid"/>
            <a:round/>
            <a:headEnd len="med" w="med" type="none"/>
            <a:tailEnd len="med" w="med" type="stealth"/>
          </a:ln>
        </p:spPr>
      </p:cxnSp>
      <p:sp>
        <p:nvSpPr>
          <p:cNvPr id="1167" name="Google Shape;1167;p51"/>
          <p:cNvSpPr txBox="1"/>
          <p:nvPr/>
        </p:nvSpPr>
        <p:spPr>
          <a:xfrm>
            <a:off x="4545325" y="2570750"/>
            <a:ext cx="31005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hlink"/>
                </a:solidFill>
                <a:latin typeface="Exo 2"/>
                <a:ea typeface="Exo 2"/>
                <a:cs typeface="Exo 2"/>
                <a:sym typeface="Exo 2"/>
              </a:rPr>
              <a:t>Bộ dữ liệu CIFAR-10:</a:t>
            </a:r>
            <a:endParaRPr>
              <a:solidFill>
                <a:schemeClr val="hlink"/>
              </a:solidFill>
              <a:latin typeface="Exo 2"/>
              <a:ea typeface="Exo 2"/>
              <a:cs typeface="Exo 2"/>
              <a:sym typeface="Exo 2"/>
            </a:endParaRPr>
          </a:p>
          <a:p>
            <a:pPr indent="-317500" lvl="0" marL="457200" rtl="0" algn="l">
              <a:spcBef>
                <a:spcPts val="0"/>
              </a:spcBef>
              <a:spcAft>
                <a:spcPts val="0"/>
              </a:spcAft>
              <a:buClr>
                <a:schemeClr val="hlink"/>
              </a:buClr>
              <a:buSzPts val="1400"/>
              <a:buFont typeface="Exo 2"/>
              <a:buChar char="●"/>
            </a:pPr>
            <a:r>
              <a:rPr lang="en">
                <a:solidFill>
                  <a:schemeClr val="hlink"/>
                </a:solidFill>
                <a:latin typeface="Exo 2"/>
                <a:ea typeface="Exo 2"/>
                <a:cs typeface="Exo 2"/>
                <a:sym typeface="Exo 2"/>
              </a:rPr>
              <a:t>60000 ảnh kích thước 32x32.</a:t>
            </a:r>
            <a:endParaRPr>
              <a:solidFill>
                <a:schemeClr val="hlink"/>
              </a:solidFill>
              <a:latin typeface="Exo 2"/>
              <a:ea typeface="Exo 2"/>
              <a:cs typeface="Exo 2"/>
              <a:sym typeface="Exo 2"/>
            </a:endParaRPr>
          </a:p>
          <a:p>
            <a:pPr indent="-317500" lvl="0" marL="457200" rtl="0" algn="l">
              <a:spcBef>
                <a:spcPts val="0"/>
              </a:spcBef>
              <a:spcAft>
                <a:spcPts val="0"/>
              </a:spcAft>
              <a:buClr>
                <a:schemeClr val="hlink"/>
              </a:buClr>
              <a:buSzPts val="1400"/>
              <a:buFont typeface="Exo 2"/>
              <a:buChar char="●"/>
            </a:pPr>
            <a:r>
              <a:rPr lang="en">
                <a:solidFill>
                  <a:schemeClr val="hlink"/>
                </a:solidFill>
                <a:latin typeface="Exo 2"/>
                <a:ea typeface="Exo 2"/>
                <a:cs typeface="Exo 2"/>
                <a:sym typeface="Exo 2"/>
              </a:rPr>
              <a:t>10 lớp với 6000 ảnh mỗi lớp</a:t>
            </a:r>
            <a:endParaRPr>
              <a:solidFill>
                <a:schemeClr val="hlink"/>
              </a:solidFill>
              <a:latin typeface="Exo 2"/>
              <a:ea typeface="Exo 2"/>
              <a:cs typeface="Exo 2"/>
              <a:sym typeface="Exo 2"/>
            </a:endParaRPr>
          </a:p>
          <a:p>
            <a:pPr indent="0" lvl="0" marL="0" rtl="0" algn="l">
              <a:spcBef>
                <a:spcPts val="0"/>
              </a:spcBef>
              <a:spcAft>
                <a:spcPts val="0"/>
              </a:spcAft>
              <a:buNone/>
            </a:pPr>
            <a:r>
              <a:rPr lang="en">
                <a:solidFill>
                  <a:schemeClr val="hlink"/>
                </a:solidFill>
                <a:latin typeface="Exo 2"/>
                <a:ea typeface="Exo 2"/>
                <a:cs typeface="Exo 2"/>
                <a:sym typeface="Exo 2"/>
              </a:rPr>
              <a:t>Chia bộ dữ liệu:</a:t>
            </a:r>
            <a:endParaRPr>
              <a:solidFill>
                <a:schemeClr val="hlink"/>
              </a:solidFill>
              <a:latin typeface="Exo 2"/>
              <a:ea typeface="Exo 2"/>
              <a:cs typeface="Exo 2"/>
              <a:sym typeface="Exo 2"/>
            </a:endParaRPr>
          </a:p>
          <a:p>
            <a:pPr indent="-317500" lvl="0" marL="457200" rtl="0" algn="l">
              <a:spcBef>
                <a:spcPts val="0"/>
              </a:spcBef>
              <a:spcAft>
                <a:spcPts val="0"/>
              </a:spcAft>
              <a:buClr>
                <a:schemeClr val="hlink"/>
              </a:buClr>
              <a:buSzPts val="1400"/>
              <a:buFont typeface="Exo 2"/>
              <a:buChar char="●"/>
            </a:pPr>
            <a:r>
              <a:rPr lang="en">
                <a:solidFill>
                  <a:schemeClr val="hlink"/>
                </a:solidFill>
                <a:latin typeface="Exo 2"/>
                <a:ea typeface="Exo 2"/>
                <a:cs typeface="Exo 2"/>
                <a:sym typeface="Exo 2"/>
              </a:rPr>
              <a:t>Train: 50000 ảnh</a:t>
            </a:r>
            <a:endParaRPr>
              <a:solidFill>
                <a:schemeClr val="hlink"/>
              </a:solidFill>
              <a:latin typeface="Exo 2"/>
              <a:ea typeface="Exo 2"/>
              <a:cs typeface="Exo 2"/>
              <a:sym typeface="Exo 2"/>
            </a:endParaRPr>
          </a:p>
          <a:p>
            <a:pPr indent="-317500" lvl="0" marL="457200" rtl="0" algn="l">
              <a:spcBef>
                <a:spcPts val="0"/>
              </a:spcBef>
              <a:spcAft>
                <a:spcPts val="0"/>
              </a:spcAft>
              <a:buClr>
                <a:schemeClr val="hlink"/>
              </a:buClr>
              <a:buSzPts val="1400"/>
              <a:buFont typeface="Exo 2"/>
              <a:buChar char="●"/>
            </a:pPr>
            <a:r>
              <a:rPr lang="en">
                <a:solidFill>
                  <a:schemeClr val="hlink"/>
                </a:solidFill>
                <a:latin typeface="Exo 2"/>
                <a:ea typeface="Exo 2"/>
                <a:cs typeface="Exo 2"/>
                <a:sym typeface="Exo 2"/>
              </a:rPr>
              <a:t>Val: 10000 ảnh</a:t>
            </a:r>
            <a:endParaRPr>
              <a:solidFill>
                <a:schemeClr val="hlink"/>
              </a:solidFill>
              <a:latin typeface="Exo 2"/>
              <a:ea typeface="Exo 2"/>
              <a:cs typeface="Exo 2"/>
              <a:sym typeface="Exo 2"/>
            </a:endParaRPr>
          </a:p>
        </p:txBody>
      </p:sp>
      <p:pic>
        <p:nvPicPr>
          <p:cNvPr id="1168" name="Google Shape;1168;p51"/>
          <p:cNvPicPr preferRelativeResize="0"/>
          <p:nvPr/>
        </p:nvPicPr>
        <p:blipFill rotWithShape="1">
          <a:blip r:embed="rId3">
            <a:alphaModFix/>
          </a:blip>
          <a:srcRect b="1921" l="1018" r="1969" t="1506"/>
          <a:stretch/>
        </p:blipFill>
        <p:spPr>
          <a:xfrm>
            <a:off x="1498175" y="2140525"/>
            <a:ext cx="3047150" cy="23379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172" name="Shape 1172"/>
        <p:cNvGrpSpPr/>
        <p:nvPr/>
      </p:nvGrpSpPr>
      <p:grpSpPr>
        <a:xfrm>
          <a:off x="0" y="0"/>
          <a:ext cx="0" cy="0"/>
          <a:chOff x="0" y="0"/>
          <a:chExt cx="0" cy="0"/>
        </a:xfrm>
      </p:grpSpPr>
      <p:sp>
        <p:nvSpPr>
          <p:cNvPr id="1173" name="Google Shape;1173;p52"/>
          <p:cNvSpPr txBox="1"/>
          <p:nvPr>
            <p:ph idx="1" type="subTitle"/>
          </p:nvPr>
        </p:nvSpPr>
        <p:spPr>
          <a:xfrm>
            <a:off x="530150" y="51975"/>
            <a:ext cx="7096800" cy="250500"/>
          </a:xfrm>
          <a:prstGeom prst="rect">
            <a:avLst/>
          </a:prstGeom>
        </p:spPr>
        <p:txBody>
          <a:bodyPr anchorCtr="0" anchor="ctr" bIns="91425" lIns="0" spcFirstLastPara="1" rIns="91425" wrap="square" tIns="91425">
            <a:noAutofit/>
          </a:bodyPr>
          <a:lstStyle/>
          <a:p>
            <a:pPr indent="0" lvl="0" marL="0" rtl="0" algn="l">
              <a:spcBef>
                <a:spcPts val="0"/>
              </a:spcBef>
              <a:spcAft>
                <a:spcPts val="0"/>
              </a:spcAft>
              <a:buNone/>
            </a:pPr>
            <a:r>
              <a:rPr b="1" lang="en">
                <a:solidFill>
                  <a:srgbClr val="783F04"/>
                </a:solidFill>
                <a:latin typeface="Exo 2"/>
                <a:ea typeface="Exo 2"/>
                <a:cs typeface="Exo 2"/>
                <a:sym typeface="Exo 2"/>
              </a:rPr>
              <a:t>03. Quy trình thực hiện</a:t>
            </a:r>
            <a:endParaRPr b="1">
              <a:solidFill>
                <a:srgbClr val="783F04"/>
              </a:solidFill>
              <a:latin typeface="Exo 2"/>
              <a:ea typeface="Exo 2"/>
              <a:cs typeface="Exo 2"/>
              <a:sym typeface="Exo 2"/>
            </a:endParaRPr>
          </a:p>
        </p:txBody>
      </p:sp>
      <p:sp>
        <p:nvSpPr>
          <p:cNvPr id="1174" name="Google Shape;1174;p52"/>
          <p:cNvSpPr/>
          <p:nvPr/>
        </p:nvSpPr>
        <p:spPr>
          <a:xfrm>
            <a:off x="2894100" y="1579275"/>
            <a:ext cx="1194600" cy="5577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Exo 2 Medium"/>
                <a:ea typeface="Exo 2 Medium"/>
                <a:cs typeface="Exo 2 Medium"/>
                <a:sym typeface="Exo 2 Medium"/>
              </a:rPr>
              <a:t>Tính hạng thống trị</a:t>
            </a:r>
            <a:endParaRPr sz="1200">
              <a:latin typeface="Exo 2 Medium"/>
              <a:ea typeface="Exo 2 Medium"/>
              <a:cs typeface="Exo 2 Medium"/>
              <a:sym typeface="Exo 2 Medium"/>
            </a:endParaRPr>
          </a:p>
          <a:p>
            <a:pPr indent="0" lvl="0" marL="0" rtl="0" algn="ctr">
              <a:spcBef>
                <a:spcPts val="0"/>
              </a:spcBef>
              <a:spcAft>
                <a:spcPts val="0"/>
              </a:spcAft>
              <a:buNone/>
            </a:pPr>
            <a:r>
              <a:rPr b="1" i="1" lang="en" sz="1200">
                <a:latin typeface="Exo 2"/>
                <a:ea typeface="Exo 2"/>
                <a:cs typeface="Exo 2"/>
                <a:sym typeface="Exo 2"/>
              </a:rPr>
              <a:t>(rank)</a:t>
            </a:r>
            <a:endParaRPr b="1" i="1" sz="1200">
              <a:latin typeface="Exo 2"/>
              <a:ea typeface="Exo 2"/>
              <a:cs typeface="Exo 2"/>
              <a:sym typeface="Exo 2"/>
            </a:endParaRPr>
          </a:p>
        </p:txBody>
      </p:sp>
      <p:sp>
        <p:nvSpPr>
          <p:cNvPr id="1175" name="Google Shape;1175;p52"/>
          <p:cNvSpPr/>
          <p:nvPr/>
        </p:nvSpPr>
        <p:spPr>
          <a:xfrm>
            <a:off x="548101" y="1442171"/>
            <a:ext cx="1594200" cy="831900"/>
          </a:xfrm>
          <a:prstGeom prst="parallelogram">
            <a:avLst>
              <a:gd fmla="val 15522" name="adj"/>
            </a:avLst>
          </a:prstGeom>
          <a:noFill/>
          <a:ln cap="flat" cmpd="sng" w="9525">
            <a:solidFill>
              <a:schemeClr val="lt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200">
                <a:latin typeface="Exo 2 Medium"/>
                <a:ea typeface="Exo 2 Medium"/>
                <a:cs typeface="Exo 2 Medium"/>
                <a:sym typeface="Exo 2 Medium"/>
              </a:rPr>
              <a:t>Quần thể ban đầu</a:t>
            </a:r>
            <a:endParaRPr sz="1200">
              <a:latin typeface="Exo 2 Medium"/>
              <a:ea typeface="Exo 2 Medium"/>
              <a:cs typeface="Exo 2 Medium"/>
              <a:sym typeface="Exo 2 Medium"/>
            </a:endParaRPr>
          </a:p>
          <a:p>
            <a:pPr indent="0" lvl="0" marL="0" rtl="0" algn="ctr">
              <a:spcBef>
                <a:spcPts val="0"/>
              </a:spcBef>
              <a:spcAft>
                <a:spcPts val="0"/>
              </a:spcAft>
              <a:buNone/>
            </a:pPr>
            <a:r>
              <a:rPr lang="en" sz="1200">
                <a:latin typeface="Exo 2 Medium"/>
                <a:ea typeface="Exo 2 Medium"/>
                <a:cs typeface="Exo 2 Medium"/>
                <a:sym typeface="Exo 2 Medium"/>
              </a:rPr>
              <a:t>+</a:t>
            </a:r>
            <a:endParaRPr sz="1200">
              <a:latin typeface="Exo 2 Medium"/>
              <a:ea typeface="Exo 2 Medium"/>
              <a:cs typeface="Exo 2 Medium"/>
              <a:sym typeface="Exo 2 Medium"/>
            </a:endParaRPr>
          </a:p>
          <a:p>
            <a:pPr indent="0" lvl="0" marL="0" rtl="0" algn="ctr">
              <a:spcBef>
                <a:spcPts val="0"/>
              </a:spcBef>
              <a:spcAft>
                <a:spcPts val="0"/>
              </a:spcAft>
              <a:buNone/>
            </a:pPr>
            <a:r>
              <a:rPr lang="en" sz="1200">
                <a:latin typeface="Exo 2 Medium"/>
                <a:ea typeface="Exo 2 Medium"/>
                <a:cs typeface="Exo 2 Medium"/>
                <a:sym typeface="Exo 2 Medium"/>
              </a:rPr>
              <a:t>Quần thể con</a:t>
            </a:r>
            <a:endParaRPr sz="1200">
              <a:latin typeface="Exo 2 Medium"/>
              <a:ea typeface="Exo 2 Medium"/>
              <a:cs typeface="Exo 2 Medium"/>
              <a:sym typeface="Exo 2 Medium"/>
            </a:endParaRPr>
          </a:p>
          <a:p>
            <a:pPr indent="0" lvl="0" marL="0" rtl="0" algn="ctr">
              <a:spcBef>
                <a:spcPts val="0"/>
              </a:spcBef>
              <a:spcAft>
                <a:spcPts val="0"/>
              </a:spcAft>
              <a:buNone/>
            </a:pPr>
            <a:r>
              <a:rPr i="1" lang="en" sz="1200">
                <a:latin typeface="Exo 2 Light"/>
                <a:ea typeface="Exo 2 Light"/>
                <a:cs typeface="Exo 2 Light"/>
                <a:sym typeface="Exo 2 Light"/>
              </a:rPr>
              <a:t>(hiệu suất)</a:t>
            </a:r>
            <a:endParaRPr i="1" sz="1200">
              <a:latin typeface="Exo 2 Light"/>
              <a:ea typeface="Exo 2 Light"/>
              <a:cs typeface="Exo 2 Light"/>
              <a:sym typeface="Exo 2 Light"/>
            </a:endParaRPr>
          </a:p>
        </p:txBody>
      </p:sp>
      <p:sp>
        <p:nvSpPr>
          <p:cNvPr id="1176" name="Google Shape;1176;p52"/>
          <p:cNvSpPr/>
          <p:nvPr/>
        </p:nvSpPr>
        <p:spPr>
          <a:xfrm>
            <a:off x="6786900" y="1442175"/>
            <a:ext cx="1809000" cy="831900"/>
          </a:xfrm>
          <a:prstGeom prst="parallelogram">
            <a:avLst>
              <a:gd fmla="val 15522" name="adj"/>
            </a:avLst>
          </a:prstGeom>
          <a:noFill/>
          <a:ln cap="flat" cmpd="sng" w="9525">
            <a:solidFill>
              <a:schemeClr val="lt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Clr>
                <a:schemeClr val="hlink"/>
              </a:buClr>
              <a:buSzPts val="1100"/>
              <a:buFont typeface="Arial"/>
              <a:buNone/>
            </a:pPr>
            <a:r>
              <a:rPr lang="en" sz="1200">
                <a:solidFill>
                  <a:schemeClr val="hlink"/>
                </a:solidFill>
                <a:latin typeface="Exo 2 Medium"/>
                <a:ea typeface="Exo 2 Medium"/>
                <a:cs typeface="Exo 2 Medium"/>
                <a:sym typeface="Exo 2 Medium"/>
              </a:rPr>
              <a:t>Quần thể ban đầu</a:t>
            </a:r>
            <a:endParaRPr sz="1200">
              <a:solidFill>
                <a:schemeClr val="hlink"/>
              </a:solidFill>
              <a:latin typeface="Exo 2 Medium"/>
              <a:ea typeface="Exo 2 Medium"/>
              <a:cs typeface="Exo 2 Medium"/>
              <a:sym typeface="Exo 2 Medium"/>
            </a:endParaRPr>
          </a:p>
          <a:p>
            <a:pPr indent="0" lvl="0" marL="0" rtl="0" algn="ctr">
              <a:spcBef>
                <a:spcPts val="0"/>
              </a:spcBef>
              <a:spcAft>
                <a:spcPts val="0"/>
              </a:spcAft>
              <a:buClr>
                <a:schemeClr val="hlink"/>
              </a:buClr>
              <a:buSzPts val="1100"/>
              <a:buFont typeface="Arial"/>
              <a:buNone/>
            </a:pPr>
            <a:r>
              <a:rPr lang="en" sz="1200">
                <a:solidFill>
                  <a:schemeClr val="hlink"/>
                </a:solidFill>
                <a:latin typeface="Exo 2 Medium"/>
                <a:ea typeface="Exo 2 Medium"/>
                <a:cs typeface="Exo 2 Medium"/>
                <a:sym typeface="Exo 2 Medium"/>
              </a:rPr>
              <a:t>+</a:t>
            </a:r>
            <a:endParaRPr sz="1200">
              <a:solidFill>
                <a:schemeClr val="hlink"/>
              </a:solidFill>
              <a:latin typeface="Exo 2 Medium"/>
              <a:ea typeface="Exo 2 Medium"/>
              <a:cs typeface="Exo 2 Medium"/>
              <a:sym typeface="Exo 2 Medium"/>
            </a:endParaRPr>
          </a:p>
          <a:p>
            <a:pPr indent="0" lvl="0" marL="0" rtl="0" algn="ctr">
              <a:spcBef>
                <a:spcPts val="0"/>
              </a:spcBef>
              <a:spcAft>
                <a:spcPts val="0"/>
              </a:spcAft>
              <a:buClr>
                <a:schemeClr val="hlink"/>
              </a:buClr>
              <a:buSzPts val="1100"/>
              <a:buFont typeface="Arial"/>
              <a:buNone/>
            </a:pPr>
            <a:r>
              <a:rPr lang="en" sz="1200">
                <a:solidFill>
                  <a:schemeClr val="hlink"/>
                </a:solidFill>
                <a:latin typeface="Exo 2 Medium"/>
                <a:ea typeface="Exo 2 Medium"/>
                <a:cs typeface="Exo 2 Medium"/>
                <a:sym typeface="Exo 2 Medium"/>
              </a:rPr>
              <a:t>Quần thể con</a:t>
            </a:r>
            <a:endParaRPr sz="1200">
              <a:solidFill>
                <a:schemeClr val="hlink"/>
              </a:solidFill>
              <a:latin typeface="Exo 2 Medium"/>
              <a:ea typeface="Exo 2 Medium"/>
              <a:cs typeface="Exo 2 Medium"/>
              <a:sym typeface="Exo 2 Medium"/>
            </a:endParaRPr>
          </a:p>
          <a:p>
            <a:pPr indent="0" lvl="0" marL="0" rtl="0" algn="ctr">
              <a:spcBef>
                <a:spcPts val="0"/>
              </a:spcBef>
              <a:spcAft>
                <a:spcPts val="0"/>
              </a:spcAft>
              <a:buClr>
                <a:schemeClr val="hlink"/>
              </a:buClr>
              <a:buSzPts val="1100"/>
              <a:buFont typeface="Arial"/>
              <a:buNone/>
            </a:pPr>
            <a:r>
              <a:rPr i="1" lang="en" sz="1200">
                <a:solidFill>
                  <a:schemeClr val="hlink"/>
                </a:solidFill>
                <a:latin typeface="Exo 2 Light"/>
                <a:ea typeface="Exo 2 Light"/>
                <a:cs typeface="Exo 2 Light"/>
                <a:sym typeface="Exo 2 Light"/>
              </a:rPr>
              <a:t>(rank, crowding)</a:t>
            </a:r>
            <a:endParaRPr sz="1200">
              <a:latin typeface="Exo 2 Medium"/>
              <a:ea typeface="Exo 2 Medium"/>
              <a:cs typeface="Exo 2 Medium"/>
              <a:sym typeface="Exo 2 Medium"/>
            </a:endParaRPr>
          </a:p>
        </p:txBody>
      </p:sp>
      <p:sp>
        <p:nvSpPr>
          <p:cNvPr id="1177" name="Google Shape;1177;p52"/>
          <p:cNvSpPr/>
          <p:nvPr/>
        </p:nvSpPr>
        <p:spPr>
          <a:xfrm>
            <a:off x="4840500" y="1442175"/>
            <a:ext cx="1339200" cy="8319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Exo 2 Medium"/>
                <a:ea typeface="Exo 2 Medium"/>
                <a:cs typeface="Exo 2 Medium"/>
                <a:sym typeface="Exo 2 Medium"/>
              </a:rPr>
              <a:t>Tính</a:t>
            </a:r>
            <a:r>
              <a:rPr lang="en" sz="1200">
                <a:latin typeface="Exo 2 Medium"/>
                <a:ea typeface="Exo 2 Medium"/>
                <a:cs typeface="Exo 2 Medium"/>
                <a:sym typeface="Exo 2 Medium"/>
              </a:rPr>
              <a:t> khoảng cách với các cá thể cùng hạng</a:t>
            </a:r>
            <a:endParaRPr sz="1200">
              <a:latin typeface="Exo 2 Medium"/>
              <a:ea typeface="Exo 2 Medium"/>
              <a:cs typeface="Exo 2 Medium"/>
              <a:sym typeface="Exo 2 Medium"/>
            </a:endParaRPr>
          </a:p>
          <a:p>
            <a:pPr indent="0" lvl="0" marL="0" rtl="0" algn="ctr">
              <a:spcBef>
                <a:spcPts val="0"/>
              </a:spcBef>
              <a:spcAft>
                <a:spcPts val="0"/>
              </a:spcAft>
              <a:buNone/>
            </a:pPr>
            <a:r>
              <a:rPr b="1" i="1" lang="en" sz="1200">
                <a:latin typeface="Exo 2"/>
                <a:ea typeface="Exo 2"/>
                <a:cs typeface="Exo 2"/>
                <a:sym typeface="Exo 2"/>
              </a:rPr>
              <a:t>(crowding)</a:t>
            </a:r>
            <a:endParaRPr b="1" i="1" sz="1200">
              <a:latin typeface="Exo 2"/>
              <a:ea typeface="Exo 2"/>
              <a:cs typeface="Exo 2"/>
              <a:sym typeface="Exo 2"/>
            </a:endParaRPr>
          </a:p>
        </p:txBody>
      </p:sp>
      <p:cxnSp>
        <p:nvCxnSpPr>
          <p:cNvPr id="1178" name="Google Shape;1178;p52"/>
          <p:cNvCxnSpPr>
            <a:stCxn id="1175" idx="2"/>
            <a:endCxn id="1174" idx="1"/>
          </p:cNvCxnSpPr>
          <p:nvPr/>
        </p:nvCxnSpPr>
        <p:spPr>
          <a:xfrm>
            <a:off x="2077738" y="1858121"/>
            <a:ext cx="816300" cy="0"/>
          </a:xfrm>
          <a:prstGeom prst="straightConnector1">
            <a:avLst/>
          </a:prstGeom>
          <a:noFill/>
          <a:ln cap="flat" cmpd="sng" w="9525">
            <a:solidFill>
              <a:schemeClr val="lt2"/>
            </a:solidFill>
            <a:prstDash val="solid"/>
            <a:round/>
            <a:headEnd len="med" w="med" type="none"/>
            <a:tailEnd len="med" w="med" type="stealth"/>
          </a:ln>
        </p:spPr>
      </p:cxnSp>
      <p:cxnSp>
        <p:nvCxnSpPr>
          <p:cNvPr id="1179" name="Google Shape;1179;p52"/>
          <p:cNvCxnSpPr>
            <a:stCxn id="1174" idx="3"/>
            <a:endCxn id="1177" idx="1"/>
          </p:cNvCxnSpPr>
          <p:nvPr/>
        </p:nvCxnSpPr>
        <p:spPr>
          <a:xfrm>
            <a:off x="4088700" y="1858125"/>
            <a:ext cx="751800" cy="0"/>
          </a:xfrm>
          <a:prstGeom prst="straightConnector1">
            <a:avLst/>
          </a:prstGeom>
          <a:noFill/>
          <a:ln cap="flat" cmpd="sng" w="9525">
            <a:solidFill>
              <a:schemeClr val="lt2"/>
            </a:solidFill>
            <a:prstDash val="solid"/>
            <a:round/>
            <a:headEnd len="med" w="med" type="none"/>
            <a:tailEnd len="med" w="med" type="stealth"/>
          </a:ln>
        </p:spPr>
      </p:cxnSp>
      <p:cxnSp>
        <p:nvCxnSpPr>
          <p:cNvPr id="1180" name="Google Shape;1180;p52"/>
          <p:cNvCxnSpPr>
            <a:stCxn id="1177" idx="3"/>
            <a:endCxn id="1176" idx="5"/>
          </p:cNvCxnSpPr>
          <p:nvPr/>
        </p:nvCxnSpPr>
        <p:spPr>
          <a:xfrm>
            <a:off x="6179700" y="1858125"/>
            <a:ext cx="671700" cy="0"/>
          </a:xfrm>
          <a:prstGeom prst="straightConnector1">
            <a:avLst/>
          </a:prstGeom>
          <a:noFill/>
          <a:ln cap="flat" cmpd="sng" w="9525">
            <a:solidFill>
              <a:schemeClr val="lt2"/>
            </a:solidFill>
            <a:prstDash val="solid"/>
            <a:round/>
            <a:headEnd len="med" w="med" type="none"/>
            <a:tailEnd len="med" w="med" type="stealth"/>
          </a:ln>
        </p:spPr>
      </p:cxnSp>
      <p:pic>
        <p:nvPicPr>
          <p:cNvPr id="1181" name="Google Shape;1181;p52"/>
          <p:cNvPicPr preferRelativeResize="0"/>
          <p:nvPr/>
        </p:nvPicPr>
        <p:blipFill>
          <a:blip r:embed="rId3">
            <a:alphaModFix/>
          </a:blip>
          <a:stretch>
            <a:fillRect/>
          </a:stretch>
        </p:blipFill>
        <p:spPr>
          <a:xfrm>
            <a:off x="1510400" y="2611499"/>
            <a:ext cx="2741650" cy="1962498"/>
          </a:xfrm>
          <a:prstGeom prst="rect">
            <a:avLst/>
          </a:prstGeom>
          <a:noFill/>
          <a:ln>
            <a:noFill/>
          </a:ln>
        </p:spPr>
      </p:pic>
      <p:pic>
        <p:nvPicPr>
          <p:cNvPr id="1182" name="Google Shape;1182;p52"/>
          <p:cNvPicPr preferRelativeResize="0"/>
          <p:nvPr/>
        </p:nvPicPr>
        <p:blipFill>
          <a:blip r:embed="rId4">
            <a:alphaModFix/>
          </a:blip>
          <a:stretch>
            <a:fillRect/>
          </a:stretch>
        </p:blipFill>
        <p:spPr>
          <a:xfrm>
            <a:off x="5003850" y="2611499"/>
            <a:ext cx="2414952" cy="1962500"/>
          </a:xfrm>
          <a:prstGeom prst="rect">
            <a:avLst/>
          </a:prstGeom>
          <a:noFill/>
          <a:ln>
            <a:noFill/>
          </a:ln>
        </p:spPr>
      </p:pic>
      <p:cxnSp>
        <p:nvCxnSpPr>
          <p:cNvPr id="1183" name="Google Shape;1183;p52"/>
          <p:cNvCxnSpPr>
            <a:stCxn id="1174" idx="2"/>
            <a:endCxn id="1181" idx="0"/>
          </p:cNvCxnSpPr>
          <p:nvPr/>
        </p:nvCxnSpPr>
        <p:spPr>
          <a:xfrm flipH="1">
            <a:off x="2881200" y="2136975"/>
            <a:ext cx="610200" cy="474600"/>
          </a:xfrm>
          <a:prstGeom prst="straightConnector1">
            <a:avLst/>
          </a:prstGeom>
          <a:noFill/>
          <a:ln cap="flat" cmpd="sng" w="9525">
            <a:solidFill>
              <a:schemeClr val="lt2"/>
            </a:solidFill>
            <a:prstDash val="solid"/>
            <a:round/>
            <a:headEnd len="med" w="med" type="none"/>
            <a:tailEnd len="med" w="med" type="none"/>
          </a:ln>
        </p:spPr>
      </p:cxnSp>
      <p:cxnSp>
        <p:nvCxnSpPr>
          <p:cNvPr id="1184" name="Google Shape;1184;p52"/>
          <p:cNvCxnSpPr>
            <a:stCxn id="1177" idx="2"/>
            <a:endCxn id="1182" idx="0"/>
          </p:cNvCxnSpPr>
          <p:nvPr/>
        </p:nvCxnSpPr>
        <p:spPr>
          <a:xfrm>
            <a:off x="5510100" y="2274075"/>
            <a:ext cx="701100" cy="337500"/>
          </a:xfrm>
          <a:prstGeom prst="straightConnector1">
            <a:avLst/>
          </a:prstGeom>
          <a:noFill/>
          <a:ln cap="flat" cmpd="sng" w="9525">
            <a:solidFill>
              <a:schemeClr val="lt2"/>
            </a:solidFill>
            <a:prstDash val="solid"/>
            <a:round/>
            <a:headEnd len="med" w="med" type="none"/>
            <a:tailEnd len="med" w="med" type="none"/>
          </a:ln>
        </p:spPr>
      </p:cxnSp>
      <p:sp>
        <p:nvSpPr>
          <p:cNvPr id="1185" name="Google Shape;1185;p52"/>
          <p:cNvSpPr txBox="1"/>
          <p:nvPr>
            <p:ph type="title"/>
          </p:nvPr>
        </p:nvSpPr>
        <p:spPr>
          <a:xfrm>
            <a:off x="710100" y="327325"/>
            <a:ext cx="7723800" cy="842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Exo 2"/>
                <a:ea typeface="Exo 2"/>
                <a:cs typeface="Exo 2"/>
                <a:sym typeface="Exo 2"/>
              </a:rPr>
              <a:t>Đánh giá cá thể</a:t>
            </a:r>
            <a:endParaRPr b="0" i="1" sz="2000">
              <a:latin typeface="Exo 2 Light"/>
              <a:ea typeface="Exo 2 Light"/>
              <a:cs typeface="Exo 2 Light"/>
              <a:sym typeface="Exo 2 Light"/>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189" name="Shape 1189"/>
        <p:cNvGrpSpPr/>
        <p:nvPr/>
      </p:nvGrpSpPr>
      <p:grpSpPr>
        <a:xfrm>
          <a:off x="0" y="0"/>
          <a:ext cx="0" cy="0"/>
          <a:chOff x="0" y="0"/>
          <a:chExt cx="0" cy="0"/>
        </a:xfrm>
      </p:grpSpPr>
      <p:sp>
        <p:nvSpPr>
          <p:cNvPr id="1190" name="Google Shape;1190;p53"/>
          <p:cNvSpPr txBox="1"/>
          <p:nvPr>
            <p:ph idx="1" type="subTitle"/>
          </p:nvPr>
        </p:nvSpPr>
        <p:spPr>
          <a:xfrm>
            <a:off x="530150" y="51975"/>
            <a:ext cx="7096800" cy="250500"/>
          </a:xfrm>
          <a:prstGeom prst="rect">
            <a:avLst/>
          </a:prstGeom>
        </p:spPr>
        <p:txBody>
          <a:bodyPr anchorCtr="0" anchor="ctr" bIns="91425" lIns="0" spcFirstLastPara="1" rIns="91425" wrap="square" tIns="91425">
            <a:noAutofit/>
          </a:bodyPr>
          <a:lstStyle/>
          <a:p>
            <a:pPr indent="0" lvl="0" marL="0" rtl="0" algn="l">
              <a:spcBef>
                <a:spcPts val="0"/>
              </a:spcBef>
              <a:spcAft>
                <a:spcPts val="0"/>
              </a:spcAft>
              <a:buNone/>
            </a:pPr>
            <a:r>
              <a:rPr b="1" lang="en">
                <a:solidFill>
                  <a:srgbClr val="783F04"/>
                </a:solidFill>
                <a:latin typeface="Exo 2"/>
                <a:ea typeface="Exo 2"/>
                <a:cs typeface="Exo 2"/>
                <a:sym typeface="Exo 2"/>
              </a:rPr>
              <a:t>03. Quy trình thực hiện</a:t>
            </a:r>
            <a:endParaRPr b="1">
              <a:solidFill>
                <a:srgbClr val="783F04"/>
              </a:solidFill>
              <a:latin typeface="Exo 2"/>
              <a:ea typeface="Exo 2"/>
              <a:cs typeface="Exo 2"/>
              <a:sym typeface="Exo 2"/>
            </a:endParaRPr>
          </a:p>
        </p:txBody>
      </p:sp>
      <p:sp>
        <p:nvSpPr>
          <p:cNvPr id="1191" name="Google Shape;1191;p53"/>
          <p:cNvSpPr txBox="1"/>
          <p:nvPr>
            <p:ph type="title"/>
          </p:nvPr>
        </p:nvSpPr>
        <p:spPr>
          <a:xfrm>
            <a:off x="710100" y="327325"/>
            <a:ext cx="7723800" cy="842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Exo 2"/>
                <a:ea typeface="Exo 2"/>
                <a:cs typeface="Exo 2"/>
                <a:sym typeface="Exo 2"/>
              </a:rPr>
              <a:t>Phép chọn lọc</a:t>
            </a:r>
            <a:endParaRPr>
              <a:latin typeface="Exo 2"/>
              <a:ea typeface="Exo 2"/>
              <a:cs typeface="Exo 2"/>
              <a:sym typeface="Exo 2"/>
            </a:endParaRPr>
          </a:p>
          <a:p>
            <a:pPr indent="0" lvl="0" marL="0" rtl="0" algn="ctr">
              <a:spcBef>
                <a:spcPts val="0"/>
              </a:spcBef>
              <a:spcAft>
                <a:spcPts val="0"/>
              </a:spcAft>
              <a:buNone/>
            </a:pPr>
            <a:r>
              <a:rPr b="0" i="1" lang="en" sz="2000">
                <a:latin typeface="Exo 2 Light"/>
                <a:ea typeface="Exo 2 Light"/>
                <a:cs typeface="Exo 2 Light"/>
                <a:sym typeface="Exo 2 Light"/>
              </a:rPr>
              <a:t>Tournament Selection</a:t>
            </a:r>
            <a:endParaRPr b="0" i="1" sz="2000">
              <a:latin typeface="Exo 2 Light"/>
              <a:ea typeface="Exo 2 Light"/>
              <a:cs typeface="Exo 2 Light"/>
              <a:sym typeface="Exo 2 Light"/>
            </a:endParaRPr>
          </a:p>
        </p:txBody>
      </p:sp>
      <p:sp>
        <p:nvSpPr>
          <p:cNvPr id="1192" name="Google Shape;1192;p53"/>
          <p:cNvSpPr/>
          <p:nvPr/>
        </p:nvSpPr>
        <p:spPr>
          <a:xfrm>
            <a:off x="1636000" y="1715450"/>
            <a:ext cx="1809000" cy="670200"/>
          </a:xfrm>
          <a:prstGeom prst="parallelogram">
            <a:avLst>
              <a:gd fmla="val 15522" name="adj"/>
            </a:avLst>
          </a:prstGeom>
          <a:noFill/>
          <a:ln cap="flat" cmpd="sng" w="9525">
            <a:solidFill>
              <a:schemeClr val="lt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200">
                <a:solidFill>
                  <a:schemeClr val="hlink"/>
                </a:solidFill>
                <a:latin typeface="Exo 2 Medium"/>
                <a:ea typeface="Exo 2 Medium"/>
                <a:cs typeface="Exo 2 Medium"/>
                <a:sym typeface="Exo 2 Medium"/>
              </a:rPr>
              <a:t>2 cá thể được lựa chọn ngẫu nhiên</a:t>
            </a:r>
            <a:endParaRPr sz="1200">
              <a:solidFill>
                <a:schemeClr val="hlink"/>
              </a:solidFill>
              <a:latin typeface="Exo 2 Medium"/>
              <a:ea typeface="Exo 2 Medium"/>
              <a:cs typeface="Exo 2 Medium"/>
              <a:sym typeface="Exo 2 Medium"/>
            </a:endParaRPr>
          </a:p>
          <a:p>
            <a:pPr indent="0" lvl="0" marL="0" rtl="0" algn="ctr">
              <a:spcBef>
                <a:spcPts val="0"/>
              </a:spcBef>
              <a:spcAft>
                <a:spcPts val="0"/>
              </a:spcAft>
              <a:buNone/>
            </a:pPr>
            <a:r>
              <a:rPr i="1" lang="en" sz="1200">
                <a:solidFill>
                  <a:schemeClr val="hlink"/>
                </a:solidFill>
                <a:latin typeface="Exo 2 Light"/>
                <a:ea typeface="Exo 2 Light"/>
                <a:cs typeface="Exo 2 Light"/>
                <a:sym typeface="Exo 2 Light"/>
              </a:rPr>
              <a:t>(rank, crowding)</a:t>
            </a:r>
            <a:endParaRPr sz="1200">
              <a:latin typeface="Exo 2 Medium"/>
              <a:ea typeface="Exo 2 Medium"/>
              <a:cs typeface="Exo 2 Medium"/>
              <a:sym typeface="Exo 2 Medium"/>
            </a:endParaRPr>
          </a:p>
        </p:txBody>
      </p:sp>
      <p:sp>
        <p:nvSpPr>
          <p:cNvPr id="1193" name="Google Shape;1193;p53"/>
          <p:cNvSpPr/>
          <p:nvPr/>
        </p:nvSpPr>
        <p:spPr>
          <a:xfrm>
            <a:off x="4095800" y="1897850"/>
            <a:ext cx="1030800" cy="3054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Exo 2 Medium"/>
                <a:ea typeface="Exo 2 Medium"/>
                <a:cs typeface="Exo 2 Medium"/>
                <a:sym typeface="Exo 2 Medium"/>
              </a:rPr>
              <a:t>So sánh</a:t>
            </a:r>
            <a:endParaRPr b="1" i="1" sz="1200">
              <a:latin typeface="Exo 2"/>
              <a:ea typeface="Exo 2"/>
              <a:cs typeface="Exo 2"/>
              <a:sym typeface="Exo 2"/>
            </a:endParaRPr>
          </a:p>
        </p:txBody>
      </p:sp>
      <p:cxnSp>
        <p:nvCxnSpPr>
          <p:cNvPr id="1194" name="Google Shape;1194;p53"/>
          <p:cNvCxnSpPr>
            <a:stCxn id="1192" idx="2"/>
            <a:endCxn id="1193" idx="1"/>
          </p:cNvCxnSpPr>
          <p:nvPr/>
        </p:nvCxnSpPr>
        <p:spPr>
          <a:xfrm>
            <a:off x="3392986" y="2050550"/>
            <a:ext cx="702900" cy="0"/>
          </a:xfrm>
          <a:prstGeom prst="straightConnector1">
            <a:avLst/>
          </a:prstGeom>
          <a:noFill/>
          <a:ln cap="flat" cmpd="sng" w="9525">
            <a:solidFill>
              <a:schemeClr val="lt2"/>
            </a:solidFill>
            <a:prstDash val="solid"/>
            <a:round/>
            <a:headEnd len="med" w="med" type="none"/>
            <a:tailEnd len="med" w="med" type="stealth"/>
          </a:ln>
        </p:spPr>
      </p:cxnSp>
      <p:sp>
        <p:nvSpPr>
          <p:cNvPr id="1195" name="Google Shape;1195;p53"/>
          <p:cNvSpPr/>
          <p:nvPr/>
        </p:nvSpPr>
        <p:spPr>
          <a:xfrm>
            <a:off x="5777400" y="1727775"/>
            <a:ext cx="1809000" cy="670200"/>
          </a:xfrm>
          <a:prstGeom prst="parallelogram">
            <a:avLst>
              <a:gd fmla="val 15522" name="adj"/>
            </a:avLst>
          </a:prstGeom>
          <a:noFill/>
          <a:ln cap="flat" cmpd="sng" w="9525">
            <a:solidFill>
              <a:schemeClr val="lt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200">
                <a:solidFill>
                  <a:schemeClr val="hlink"/>
                </a:solidFill>
                <a:latin typeface="Exo 2"/>
                <a:ea typeface="Exo 2"/>
                <a:cs typeface="Exo 2"/>
                <a:sym typeface="Exo 2"/>
              </a:rPr>
              <a:t>c</a:t>
            </a:r>
            <a:r>
              <a:rPr lang="en" sz="1200">
                <a:solidFill>
                  <a:schemeClr val="hlink"/>
                </a:solidFill>
                <a:latin typeface="Exo 2"/>
                <a:ea typeface="Exo 2"/>
                <a:cs typeface="Exo 2"/>
                <a:sym typeface="Exo 2"/>
              </a:rPr>
              <a:t>á thể có</a:t>
            </a:r>
            <a:endParaRPr sz="1200">
              <a:solidFill>
                <a:schemeClr val="hlink"/>
              </a:solidFill>
              <a:latin typeface="Exo 2"/>
              <a:ea typeface="Exo 2"/>
              <a:cs typeface="Exo 2"/>
              <a:sym typeface="Exo 2"/>
            </a:endParaRPr>
          </a:p>
          <a:p>
            <a:pPr indent="0" lvl="0" marL="0" rtl="0" algn="ctr">
              <a:spcBef>
                <a:spcPts val="0"/>
              </a:spcBef>
              <a:spcAft>
                <a:spcPts val="0"/>
              </a:spcAft>
              <a:buNone/>
            </a:pPr>
            <a:r>
              <a:rPr i="1" lang="en" sz="1200">
                <a:solidFill>
                  <a:schemeClr val="hlink"/>
                </a:solidFill>
                <a:latin typeface="Exo 2"/>
                <a:ea typeface="Exo 2"/>
                <a:cs typeface="Exo 2"/>
                <a:sym typeface="Exo 2"/>
              </a:rPr>
              <a:t>(rank, crowding)</a:t>
            </a:r>
            <a:endParaRPr i="1" sz="1200">
              <a:solidFill>
                <a:schemeClr val="hlink"/>
              </a:solidFill>
              <a:latin typeface="Exo 2"/>
              <a:ea typeface="Exo 2"/>
              <a:cs typeface="Exo 2"/>
              <a:sym typeface="Exo 2"/>
            </a:endParaRPr>
          </a:p>
          <a:p>
            <a:pPr indent="0" lvl="0" marL="0" rtl="0" algn="ctr">
              <a:spcBef>
                <a:spcPts val="0"/>
              </a:spcBef>
              <a:spcAft>
                <a:spcPts val="0"/>
              </a:spcAft>
              <a:buNone/>
            </a:pPr>
            <a:r>
              <a:rPr lang="en" sz="1200">
                <a:solidFill>
                  <a:schemeClr val="hlink"/>
                </a:solidFill>
                <a:latin typeface="Exo 2"/>
                <a:ea typeface="Exo 2"/>
                <a:cs typeface="Exo 2"/>
                <a:sym typeface="Exo 2"/>
              </a:rPr>
              <a:t>tốt hơn</a:t>
            </a:r>
            <a:endParaRPr sz="1200">
              <a:solidFill>
                <a:schemeClr val="hlink"/>
              </a:solidFill>
              <a:latin typeface="Exo 2"/>
              <a:ea typeface="Exo 2"/>
              <a:cs typeface="Exo 2"/>
              <a:sym typeface="Exo 2"/>
            </a:endParaRPr>
          </a:p>
        </p:txBody>
      </p:sp>
      <p:cxnSp>
        <p:nvCxnSpPr>
          <p:cNvPr id="1196" name="Google Shape;1196;p53"/>
          <p:cNvCxnSpPr>
            <a:stCxn id="1193" idx="3"/>
            <a:endCxn id="1195" idx="5"/>
          </p:cNvCxnSpPr>
          <p:nvPr/>
        </p:nvCxnSpPr>
        <p:spPr>
          <a:xfrm>
            <a:off x="5126600" y="2050550"/>
            <a:ext cx="702900" cy="12300"/>
          </a:xfrm>
          <a:prstGeom prst="straightConnector1">
            <a:avLst/>
          </a:prstGeom>
          <a:noFill/>
          <a:ln cap="flat" cmpd="sng" w="9525">
            <a:solidFill>
              <a:schemeClr val="lt2"/>
            </a:solidFill>
            <a:prstDash val="solid"/>
            <a:round/>
            <a:headEnd len="med" w="med" type="none"/>
            <a:tailEnd len="med" w="med" type="stealth"/>
          </a:ln>
        </p:spPr>
      </p:cxnSp>
      <p:pic>
        <p:nvPicPr>
          <p:cNvPr id="1197" name="Google Shape;1197;p53"/>
          <p:cNvPicPr preferRelativeResize="0"/>
          <p:nvPr/>
        </p:nvPicPr>
        <p:blipFill>
          <a:blip r:embed="rId3">
            <a:alphaModFix/>
          </a:blip>
          <a:stretch>
            <a:fillRect/>
          </a:stretch>
        </p:blipFill>
        <p:spPr>
          <a:xfrm>
            <a:off x="2546675" y="2839025"/>
            <a:ext cx="4129051" cy="1365425"/>
          </a:xfrm>
          <a:prstGeom prst="rect">
            <a:avLst/>
          </a:prstGeom>
          <a:noFill/>
          <a:ln>
            <a:noFill/>
          </a:ln>
        </p:spPr>
      </p:pic>
      <p:cxnSp>
        <p:nvCxnSpPr>
          <p:cNvPr id="1198" name="Google Shape;1198;p53"/>
          <p:cNvCxnSpPr>
            <a:stCxn id="1193" idx="2"/>
            <a:endCxn id="1197" idx="0"/>
          </p:cNvCxnSpPr>
          <p:nvPr/>
        </p:nvCxnSpPr>
        <p:spPr>
          <a:xfrm>
            <a:off x="4611200" y="2203250"/>
            <a:ext cx="0" cy="635700"/>
          </a:xfrm>
          <a:prstGeom prst="straightConnector1">
            <a:avLst/>
          </a:prstGeom>
          <a:noFill/>
          <a:ln cap="flat" cmpd="sng" w="9525">
            <a:solidFill>
              <a:schemeClr val="lt2"/>
            </a:solidFill>
            <a:prstDash val="solid"/>
            <a:round/>
            <a:headEnd len="med" w="med" type="none"/>
            <a:tailEnd len="med" w="med" type="none"/>
          </a:ln>
        </p:spPr>
      </p:cxn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202" name="Shape 1202"/>
        <p:cNvGrpSpPr/>
        <p:nvPr/>
      </p:nvGrpSpPr>
      <p:grpSpPr>
        <a:xfrm>
          <a:off x="0" y="0"/>
          <a:ext cx="0" cy="0"/>
          <a:chOff x="0" y="0"/>
          <a:chExt cx="0" cy="0"/>
        </a:xfrm>
      </p:grpSpPr>
      <p:sp>
        <p:nvSpPr>
          <p:cNvPr id="1203" name="Google Shape;1203;p54"/>
          <p:cNvSpPr txBox="1"/>
          <p:nvPr>
            <p:ph idx="2" type="title"/>
          </p:nvPr>
        </p:nvSpPr>
        <p:spPr>
          <a:xfrm flipH="1">
            <a:off x="2931125" y="1023300"/>
            <a:ext cx="3281700" cy="1763100"/>
          </a:xfrm>
          <a:prstGeom prst="rect">
            <a:avLst/>
          </a:prstGeom>
          <a:noFill/>
        </p:spPr>
        <p:txBody>
          <a:bodyPr anchorCtr="0" anchor="ctr" bIns="91425" lIns="91425" spcFirstLastPara="1" rIns="91425" wrap="square" tIns="137150">
            <a:noAutofit/>
          </a:bodyPr>
          <a:lstStyle/>
          <a:p>
            <a:pPr indent="0" lvl="0" marL="0" rtl="0" algn="ctr">
              <a:spcBef>
                <a:spcPts val="0"/>
              </a:spcBef>
              <a:spcAft>
                <a:spcPts val="0"/>
              </a:spcAft>
              <a:buNone/>
            </a:pPr>
            <a:r>
              <a:rPr b="0" lang="en">
                <a:latin typeface="Exo 2 Black"/>
                <a:ea typeface="Exo 2 Black"/>
                <a:cs typeface="Exo 2 Black"/>
                <a:sym typeface="Exo 2 Black"/>
              </a:rPr>
              <a:t>04</a:t>
            </a:r>
            <a:endParaRPr b="0">
              <a:latin typeface="Exo 2 Black"/>
              <a:ea typeface="Exo 2 Black"/>
              <a:cs typeface="Exo 2 Black"/>
              <a:sym typeface="Exo 2 Black"/>
            </a:endParaRPr>
          </a:p>
        </p:txBody>
      </p:sp>
      <p:sp>
        <p:nvSpPr>
          <p:cNvPr id="1204" name="Google Shape;1204;p54"/>
          <p:cNvSpPr txBox="1"/>
          <p:nvPr>
            <p:ph type="title"/>
          </p:nvPr>
        </p:nvSpPr>
        <p:spPr>
          <a:xfrm>
            <a:off x="1061850" y="2786400"/>
            <a:ext cx="7020300" cy="1333800"/>
          </a:xfrm>
          <a:prstGeom prst="rect">
            <a:avLst/>
          </a:prstGeom>
        </p:spPr>
        <p:txBody>
          <a:bodyPr anchorCtr="0" anchor="b" bIns="91425" lIns="91425" spcFirstLastPara="1" rIns="91425" wrap="square" tIns="137150">
            <a:noAutofit/>
          </a:bodyPr>
          <a:lstStyle/>
          <a:p>
            <a:pPr indent="0" lvl="0" marL="0" rtl="0" algn="ctr">
              <a:spcBef>
                <a:spcPts val="0"/>
              </a:spcBef>
              <a:spcAft>
                <a:spcPts val="0"/>
              </a:spcAft>
              <a:buNone/>
            </a:pPr>
            <a:r>
              <a:rPr b="0" lang="en">
                <a:latin typeface="Exo 2 Black"/>
                <a:ea typeface="Exo 2 Black"/>
                <a:cs typeface="Exo 2 Black"/>
                <a:sym typeface="Exo 2 Black"/>
              </a:rPr>
              <a:t>Kết quả thực nghiệm</a:t>
            </a:r>
            <a:endParaRPr b="0">
              <a:latin typeface="Exo 2 Black"/>
              <a:ea typeface="Exo 2 Black"/>
              <a:cs typeface="Exo 2 Black"/>
              <a:sym typeface="Exo 2 Black"/>
            </a:endParaRPr>
          </a:p>
        </p:txBody>
      </p:sp>
      <p:pic>
        <p:nvPicPr>
          <p:cNvPr id="1205" name="Google Shape;1205;p54"/>
          <p:cNvPicPr preferRelativeResize="0"/>
          <p:nvPr/>
        </p:nvPicPr>
        <p:blipFill rotWithShape="1">
          <a:blip r:embed="rId3">
            <a:alphaModFix/>
          </a:blip>
          <a:srcRect b="9684" l="28573" r="15269" t="26139"/>
          <a:stretch/>
        </p:blipFill>
        <p:spPr>
          <a:xfrm>
            <a:off x="54425" y="2155800"/>
            <a:ext cx="833400" cy="831900"/>
          </a:xfrm>
          <a:prstGeom prst="ellipse">
            <a:avLst/>
          </a:prstGeom>
          <a:noFill/>
          <a:ln>
            <a:noFill/>
          </a:ln>
        </p:spPr>
      </p:pic>
      <p:pic>
        <p:nvPicPr>
          <p:cNvPr id="1206" name="Google Shape;1206;p54"/>
          <p:cNvPicPr preferRelativeResize="0"/>
          <p:nvPr/>
        </p:nvPicPr>
        <p:blipFill rotWithShape="1">
          <a:blip r:embed="rId4">
            <a:alphaModFix/>
          </a:blip>
          <a:srcRect b="9684" l="28573" r="15269" t="26139"/>
          <a:stretch/>
        </p:blipFill>
        <p:spPr>
          <a:xfrm>
            <a:off x="7613625" y="935076"/>
            <a:ext cx="1182300" cy="1180200"/>
          </a:xfrm>
          <a:prstGeom prst="ellipse">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210" name="Shape 1210"/>
        <p:cNvGrpSpPr/>
        <p:nvPr/>
      </p:nvGrpSpPr>
      <p:grpSpPr>
        <a:xfrm>
          <a:off x="0" y="0"/>
          <a:ext cx="0" cy="0"/>
          <a:chOff x="0" y="0"/>
          <a:chExt cx="0" cy="0"/>
        </a:xfrm>
      </p:grpSpPr>
      <p:sp>
        <p:nvSpPr>
          <p:cNvPr id="1211" name="Google Shape;1211;p55"/>
          <p:cNvSpPr txBox="1"/>
          <p:nvPr>
            <p:ph idx="1" type="subTitle"/>
          </p:nvPr>
        </p:nvSpPr>
        <p:spPr>
          <a:xfrm>
            <a:off x="530150" y="51975"/>
            <a:ext cx="7096800" cy="250500"/>
          </a:xfrm>
          <a:prstGeom prst="rect">
            <a:avLst/>
          </a:prstGeom>
        </p:spPr>
        <p:txBody>
          <a:bodyPr anchorCtr="0" anchor="ctr" bIns="91425" lIns="0" spcFirstLastPara="1" rIns="91425" wrap="square" tIns="91425">
            <a:noAutofit/>
          </a:bodyPr>
          <a:lstStyle/>
          <a:p>
            <a:pPr indent="0" lvl="0" marL="0" rtl="0" algn="l">
              <a:spcBef>
                <a:spcPts val="0"/>
              </a:spcBef>
              <a:spcAft>
                <a:spcPts val="0"/>
              </a:spcAft>
              <a:buNone/>
            </a:pPr>
            <a:r>
              <a:rPr b="1" lang="en">
                <a:solidFill>
                  <a:srgbClr val="783F04"/>
                </a:solidFill>
                <a:latin typeface="Exo 2"/>
                <a:ea typeface="Exo 2"/>
                <a:cs typeface="Exo 2"/>
                <a:sym typeface="Exo 2"/>
              </a:rPr>
              <a:t>04. Kết quả thực nghiệm</a:t>
            </a:r>
            <a:endParaRPr b="1">
              <a:solidFill>
                <a:srgbClr val="783F04"/>
              </a:solidFill>
              <a:latin typeface="Exo 2"/>
              <a:ea typeface="Exo 2"/>
              <a:cs typeface="Exo 2"/>
              <a:sym typeface="Exo 2"/>
            </a:endParaRPr>
          </a:p>
        </p:txBody>
      </p:sp>
      <p:sp>
        <p:nvSpPr>
          <p:cNvPr id="1212" name="Google Shape;1212;p55"/>
          <p:cNvSpPr txBox="1"/>
          <p:nvPr>
            <p:ph type="title"/>
          </p:nvPr>
        </p:nvSpPr>
        <p:spPr>
          <a:xfrm>
            <a:off x="710100" y="327325"/>
            <a:ext cx="7723800" cy="842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Exo 2"/>
                <a:ea typeface="Exo 2"/>
                <a:cs typeface="Exo 2"/>
                <a:sym typeface="Exo 2"/>
              </a:rPr>
              <a:t>Bộ gen 5 kiến trúc tốt nhất</a:t>
            </a:r>
            <a:endParaRPr b="0" i="1" sz="2000">
              <a:latin typeface="Exo 2 Light"/>
              <a:ea typeface="Exo 2 Light"/>
              <a:cs typeface="Exo 2 Light"/>
              <a:sym typeface="Exo 2 Light"/>
            </a:endParaRPr>
          </a:p>
        </p:txBody>
      </p:sp>
      <p:sp>
        <p:nvSpPr>
          <p:cNvPr id="1213" name="Google Shape;1213;p55"/>
          <p:cNvSpPr txBox="1"/>
          <p:nvPr/>
        </p:nvSpPr>
        <p:spPr>
          <a:xfrm>
            <a:off x="1148163" y="1845150"/>
            <a:ext cx="862500" cy="400200"/>
          </a:xfrm>
          <a:prstGeom prst="rect">
            <a:avLst/>
          </a:prstGeom>
          <a:noFill/>
          <a:ln cap="flat" cmpd="sng" w="9525">
            <a:solidFill>
              <a:srgbClr val="000000"/>
            </a:solidFill>
            <a:prstDash val="solid"/>
            <a:round/>
            <a:headEnd len="sm" w="sm" type="none"/>
            <a:tailEnd len="sm" w="sm" type="none"/>
          </a:ln>
        </p:spPr>
        <p:txBody>
          <a:bodyPr anchorCtr="0" anchor="t" bIns="45700" lIns="45700" spcFirstLastPara="1" rIns="45700" wrap="square" tIns="45700">
            <a:spAutoFit/>
          </a:bodyPr>
          <a:lstStyle/>
          <a:p>
            <a:pPr indent="0" lvl="0" marL="0" rtl="0" algn="ctr">
              <a:spcBef>
                <a:spcPts val="0"/>
              </a:spcBef>
              <a:spcAft>
                <a:spcPts val="0"/>
              </a:spcAft>
              <a:buNone/>
            </a:pPr>
            <a:r>
              <a:rPr lang="en" sz="2000">
                <a:solidFill>
                  <a:schemeClr val="hlink"/>
                </a:solidFill>
                <a:latin typeface="Exo 2 Black"/>
                <a:ea typeface="Exo 2 Black"/>
                <a:cs typeface="Exo 2 Black"/>
                <a:sym typeface="Exo 2 Black"/>
              </a:rPr>
              <a:t>1089</a:t>
            </a:r>
            <a:endParaRPr sz="2000">
              <a:latin typeface="Exo 2 Black"/>
              <a:ea typeface="Exo 2 Black"/>
              <a:cs typeface="Exo 2 Black"/>
              <a:sym typeface="Exo 2 Black"/>
            </a:endParaRPr>
          </a:p>
        </p:txBody>
      </p:sp>
      <p:sp>
        <p:nvSpPr>
          <p:cNvPr id="1214" name="Google Shape;1214;p55"/>
          <p:cNvSpPr txBox="1"/>
          <p:nvPr/>
        </p:nvSpPr>
        <p:spPr>
          <a:xfrm>
            <a:off x="2010663" y="1559250"/>
            <a:ext cx="5936700" cy="686100"/>
          </a:xfrm>
          <a:prstGeom prst="rect">
            <a:avLst/>
          </a:prstGeom>
          <a:noFill/>
          <a:ln>
            <a:noFill/>
          </a:ln>
        </p:spPr>
        <p:txBody>
          <a:bodyPr anchorCtr="0" anchor="t" bIns="0" lIns="0" spcFirstLastPara="1" rIns="0" wrap="square" tIns="0">
            <a:spAutoFit/>
          </a:bodyPr>
          <a:lstStyle/>
          <a:p>
            <a:pPr indent="0" lvl="0" marL="0" rtl="0" algn="l">
              <a:lnSpc>
                <a:spcPct val="135714"/>
              </a:lnSpc>
              <a:spcBef>
                <a:spcPts val="0"/>
              </a:spcBef>
              <a:spcAft>
                <a:spcPts val="0"/>
              </a:spcAft>
              <a:buNone/>
            </a:pPr>
            <a:r>
              <a:rPr lang="en" sz="1200">
                <a:solidFill>
                  <a:srgbClr val="212121"/>
                </a:solidFill>
                <a:highlight>
                  <a:srgbClr val="FFFFFE"/>
                </a:highlight>
                <a:latin typeface="Courier New"/>
                <a:ea typeface="Courier New"/>
                <a:cs typeface="Courier New"/>
                <a:sym typeface="Courier New"/>
              </a:rPr>
              <a:t>[ [[1], [0, 0], [0, 0, 1], [1, 0, 1, 1], [1, 0, 0, 0, 0], [0]], </a:t>
            </a:r>
            <a:endParaRPr sz="1200">
              <a:solidFill>
                <a:srgbClr val="21212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200">
                <a:solidFill>
                  <a:srgbClr val="212121"/>
                </a:solidFill>
                <a:highlight>
                  <a:srgbClr val="FFFFFE"/>
                </a:highlight>
                <a:latin typeface="Courier New"/>
                <a:ea typeface="Courier New"/>
                <a:cs typeface="Courier New"/>
                <a:sym typeface="Courier New"/>
              </a:rPr>
              <a:t>  [[0], [0, 1], [1, 1, 1], [0, 1, 1, 1], [0, 1, 0, 1, 1], [0]], </a:t>
            </a:r>
            <a:endParaRPr sz="1200">
              <a:solidFill>
                <a:srgbClr val="21212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200">
                <a:solidFill>
                  <a:srgbClr val="212121"/>
                </a:solidFill>
                <a:highlight>
                  <a:srgbClr val="FFFFFE"/>
                </a:highlight>
                <a:latin typeface="Courier New"/>
                <a:ea typeface="Courier New"/>
                <a:cs typeface="Courier New"/>
                <a:sym typeface="Courier New"/>
              </a:rPr>
              <a:t>  [[1], [0, 0], [0, 1, 0], [1, 1, 0, 0], [0, 0, 1, 0, 0], [0]] ]</a:t>
            </a:r>
            <a:endParaRPr sz="1200">
              <a:solidFill>
                <a:srgbClr val="212121"/>
              </a:solidFill>
              <a:highlight>
                <a:srgbClr val="FFFFFE"/>
              </a:highlight>
              <a:latin typeface="Courier New"/>
              <a:ea typeface="Courier New"/>
              <a:cs typeface="Courier New"/>
              <a:sym typeface="Courier New"/>
            </a:endParaRPr>
          </a:p>
        </p:txBody>
      </p:sp>
      <p:sp>
        <p:nvSpPr>
          <p:cNvPr id="1215" name="Google Shape;1215;p55"/>
          <p:cNvSpPr txBox="1"/>
          <p:nvPr/>
        </p:nvSpPr>
        <p:spPr>
          <a:xfrm>
            <a:off x="1196638" y="2870375"/>
            <a:ext cx="862500" cy="400200"/>
          </a:xfrm>
          <a:prstGeom prst="rect">
            <a:avLst/>
          </a:prstGeom>
          <a:noFill/>
          <a:ln cap="flat" cmpd="sng" w="9525">
            <a:solidFill>
              <a:srgbClr val="000000"/>
            </a:solidFill>
            <a:prstDash val="solid"/>
            <a:round/>
            <a:headEnd len="sm" w="sm" type="none"/>
            <a:tailEnd len="sm" w="sm" type="none"/>
          </a:ln>
        </p:spPr>
        <p:txBody>
          <a:bodyPr anchorCtr="0" anchor="t" bIns="45700" lIns="45700" spcFirstLastPara="1" rIns="45700" wrap="square" tIns="45700">
            <a:spAutoFit/>
          </a:bodyPr>
          <a:lstStyle/>
          <a:p>
            <a:pPr indent="0" lvl="0" marL="0" rtl="0" algn="ctr">
              <a:spcBef>
                <a:spcPts val="0"/>
              </a:spcBef>
              <a:spcAft>
                <a:spcPts val="0"/>
              </a:spcAft>
              <a:buNone/>
            </a:pPr>
            <a:r>
              <a:rPr lang="en" sz="2000">
                <a:solidFill>
                  <a:schemeClr val="hlink"/>
                </a:solidFill>
                <a:latin typeface="Exo 2 Black"/>
                <a:ea typeface="Exo 2 Black"/>
                <a:cs typeface="Exo 2 Black"/>
                <a:sym typeface="Exo 2 Black"/>
              </a:rPr>
              <a:t>1127</a:t>
            </a:r>
            <a:endParaRPr sz="2000">
              <a:latin typeface="Exo 2 Black"/>
              <a:ea typeface="Exo 2 Black"/>
              <a:cs typeface="Exo 2 Black"/>
              <a:sym typeface="Exo 2 Black"/>
            </a:endParaRPr>
          </a:p>
        </p:txBody>
      </p:sp>
      <p:sp>
        <p:nvSpPr>
          <p:cNvPr id="1216" name="Google Shape;1216;p55"/>
          <p:cNvSpPr txBox="1"/>
          <p:nvPr/>
        </p:nvSpPr>
        <p:spPr>
          <a:xfrm>
            <a:off x="2059138" y="2584475"/>
            <a:ext cx="5936700" cy="686100"/>
          </a:xfrm>
          <a:prstGeom prst="rect">
            <a:avLst/>
          </a:prstGeom>
          <a:noFill/>
          <a:ln>
            <a:noFill/>
          </a:ln>
        </p:spPr>
        <p:txBody>
          <a:bodyPr anchorCtr="0" anchor="t" bIns="0" lIns="0" spcFirstLastPara="1" rIns="0" wrap="square" tIns="0">
            <a:spAutoFit/>
          </a:bodyPr>
          <a:lstStyle/>
          <a:p>
            <a:pPr indent="0" lvl="0" marL="0" rtl="0" algn="l">
              <a:lnSpc>
                <a:spcPct val="135714"/>
              </a:lnSpc>
              <a:spcBef>
                <a:spcPts val="0"/>
              </a:spcBef>
              <a:spcAft>
                <a:spcPts val="0"/>
              </a:spcAft>
              <a:buNone/>
            </a:pPr>
            <a:r>
              <a:rPr lang="en" sz="1200">
                <a:solidFill>
                  <a:schemeClr val="lt2"/>
                </a:solidFill>
                <a:highlight>
                  <a:schemeClr val="dk1"/>
                </a:highlight>
                <a:latin typeface="Courier New"/>
                <a:ea typeface="Courier New"/>
                <a:cs typeface="Courier New"/>
                <a:sym typeface="Courier New"/>
              </a:rPr>
              <a:t>[ [[0], [1, 0], [0, 0, 1], [1, 1, 1, 1], [0, 1, 0, 0, 0], [1]],    </a:t>
            </a:r>
            <a:endParaRPr sz="1200">
              <a:solidFill>
                <a:schemeClr val="lt2"/>
              </a:solidFill>
              <a:highlight>
                <a:schemeClr val="dk1"/>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200">
                <a:solidFill>
                  <a:schemeClr val="lt2"/>
                </a:solidFill>
                <a:highlight>
                  <a:schemeClr val="dk1"/>
                </a:highlight>
                <a:latin typeface="Courier New"/>
                <a:ea typeface="Courier New"/>
                <a:cs typeface="Courier New"/>
                <a:sym typeface="Courier New"/>
              </a:rPr>
              <a:t>  [[0], [1, 1], [1, 1, 1], [0, 0, 1, 1], [0, 1, 0, 0, 0], [0]],   </a:t>
            </a:r>
            <a:endParaRPr sz="1200">
              <a:solidFill>
                <a:schemeClr val="lt2"/>
              </a:solidFill>
              <a:highlight>
                <a:schemeClr val="dk1"/>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200">
                <a:solidFill>
                  <a:schemeClr val="lt2"/>
                </a:solidFill>
                <a:highlight>
                  <a:schemeClr val="dk1"/>
                </a:highlight>
                <a:latin typeface="Courier New"/>
                <a:ea typeface="Courier New"/>
                <a:cs typeface="Courier New"/>
                <a:sym typeface="Courier New"/>
              </a:rPr>
              <a:t>  [[1], [0, 1], [0, 1, 0], [1, 0, 1, 0], [1, 0, 1, 1, 0], [1]] ]</a:t>
            </a:r>
            <a:endParaRPr sz="1200">
              <a:solidFill>
                <a:schemeClr val="lt2"/>
              </a:solidFill>
              <a:highlight>
                <a:schemeClr val="dk1"/>
              </a:highlight>
              <a:latin typeface="Courier New"/>
              <a:ea typeface="Courier New"/>
              <a:cs typeface="Courier New"/>
              <a:sym typeface="Courier New"/>
            </a:endParaRPr>
          </a:p>
        </p:txBody>
      </p:sp>
      <p:sp>
        <p:nvSpPr>
          <p:cNvPr id="1217" name="Google Shape;1217;p55"/>
          <p:cNvSpPr txBox="1"/>
          <p:nvPr/>
        </p:nvSpPr>
        <p:spPr>
          <a:xfrm>
            <a:off x="1196638" y="3937175"/>
            <a:ext cx="862500" cy="400200"/>
          </a:xfrm>
          <a:prstGeom prst="rect">
            <a:avLst/>
          </a:prstGeom>
          <a:noFill/>
          <a:ln cap="flat" cmpd="sng" w="9525">
            <a:solidFill>
              <a:srgbClr val="000000"/>
            </a:solidFill>
            <a:prstDash val="solid"/>
            <a:round/>
            <a:headEnd len="sm" w="sm" type="none"/>
            <a:tailEnd len="sm" w="sm" type="none"/>
          </a:ln>
        </p:spPr>
        <p:txBody>
          <a:bodyPr anchorCtr="0" anchor="t" bIns="45700" lIns="45700" spcFirstLastPara="1" rIns="45700" wrap="square" tIns="45700">
            <a:spAutoFit/>
          </a:bodyPr>
          <a:lstStyle/>
          <a:p>
            <a:pPr indent="0" lvl="0" marL="0" rtl="0" algn="ctr">
              <a:spcBef>
                <a:spcPts val="0"/>
              </a:spcBef>
              <a:spcAft>
                <a:spcPts val="0"/>
              </a:spcAft>
              <a:buNone/>
            </a:pPr>
            <a:r>
              <a:rPr lang="en" sz="2000">
                <a:solidFill>
                  <a:schemeClr val="hlink"/>
                </a:solidFill>
                <a:latin typeface="Exo 2 Black"/>
                <a:ea typeface="Exo 2 Black"/>
                <a:cs typeface="Exo 2 Black"/>
                <a:sym typeface="Exo 2 Black"/>
              </a:rPr>
              <a:t>1163</a:t>
            </a:r>
            <a:endParaRPr sz="2000">
              <a:latin typeface="Exo 2 Black"/>
              <a:ea typeface="Exo 2 Black"/>
              <a:cs typeface="Exo 2 Black"/>
              <a:sym typeface="Exo 2 Black"/>
            </a:endParaRPr>
          </a:p>
        </p:txBody>
      </p:sp>
      <p:sp>
        <p:nvSpPr>
          <p:cNvPr id="1218" name="Google Shape;1218;p55"/>
          <p:cNvSpPr txBox="1"/>
          <p:nvPr/>
        </p:nvSpPr>
        <p:spPr>
          <a:xfrm>
            <a:off x="2059138" y="3651275"/>
            <a:ext cx="5936700" cy="686100"/>
          </a:xfrm>
          <a:prstGeom prst="rect">
            <a:avLst/>
          </a:prstGeom>
          <a:noFill/>
          <a:ln>
            <a:noFill/>
          </a:ln>
        </p:spPr>
        <p:txBody>
          <a:bodyPr anchorCtr="0" anchor="t" bIns="0" lIns="0" spcFirstLastPara="1" rIns="0" wrap="square" tIns="0">
            <a:spAutoFit/>
          </a:bodyPr>
          <a:lstStyle/>
          <a:p>
            <a:pPr indent="0" lvl="0" marL="0" rtl="0" algn="l">
              <a:lnSpc>
                <a:spcPct val="135714"/>
              </a:lnSpc>
              <a:spcBef>
                <a:spcPts val="0"/>
              </a:spcBef>
              <a:spcAft>
                <a:spcPts val="0"/>
              </a:spcAft>
              <a:buNone/>
            </a:pPr>
            <a:r>
              <a:rPr lang="en" sz="1200">
                <a:solidFill>
                  <a:schemeClr val="lt2"/>
                </a:solidFill>
                <a:highlight>
                  <a:schemeClr val="dk1"/>
                </a:highlight>
                <a:latin typeface="Courier New"/>
                <a:ea typeface="Courier New"/>
                <a:cs typeface="Courier New"/>
                <a:sym typeface="Courier New"/>
              </a:rPr>
              <a:t>[ [[1], [1, 0], [0, 0, 1], [1, 0, 1, 1], [1, 0, 0, 0, 0], [1]], </a:t>
            </a:r>
            <a:endParaRPr sz="1200">
              <a:solidFill>
                <a:schemeClr val="lt2"/>
              </a:solidFill>
              <a:highlight>
                <a:schemeClr val="dk1"/>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200">
                <a:solidFill>
                  <a:schemeClr val="lt2"/>
                </a:solidFill>
                <a:highlight>
                  <a:schemeClr val="dk1"/>
                </a:highlight>
                <a:latin typeface="Courier New"/>
                <a:ea typeface="Courier New"/>
                <a:cs typeface="Courier New"/>
                <a:sym typeface="Courier New"/>
              </a:rPr>
              <a:t>  [[0], [1, 1], [1, 1, 1], [0, 1, 1, 1], [0, 0, 0, 0, 0], [0]],  </a:t>
            </a:r>
            <a:endParaRPr sz="1200">
              <a:solidFill>
                <a:schemeClr val="lt2"/>
              </a:solidFill>
              <a:highlight>
                <a:schemeClr val="dk1"/>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200">
                <a:solidFill>
                  <a:schemeClr val="lt2"/>
                </a:solidFill>
                <a:highlight>
                  <a:schemeClr val="dk1"/>
                </a:highlight>
                <a:latin typeface="Courier New"/>
                <a:ea typeface="Courier New"/>
                <a:cs typeface="Courier New"/>
                <a:sym typeface="Courier New"/>
              </a:rPr>
              <a:t>  [[1], [0, 0], [0, 1, 1], [1, 0, 1, 1], [1, 0, 1, 1, 0], [0]] ]</a:t>
            </a:r>
            <a:endParaRPr sz="1200">
              <a:solidFill>
                <a:schemeClr val="lt2"/>
              </a:solidFill>
              <a:highlight>
                <a:schemeClr val="dk1"/>
              </a:highlight>
              <a:latin typeface="Courier New"/>
              <a:ea typeface="Courier New"/>
              <a:cs typeface="Courier New"/>
              <a:sym typeface="Courier New"/>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222" name="Shape 1222"/>
        <p:cNvGrpSpPr/>
        <p:nvPr/>
      </p:nvGrpSpPr>
      <p:grpSpPr>
        <a:xfrm>
          <a:off x="0" y="0"/>
          <a:ext cx="0" cy="0"/>
          <a:chOff x="0" y="0"/>
          <a:chExt cx="0" cy="0"/>
        </a:xfrm>
      </p:grpSpPr>
      <p:sp>
        <p:nvSpPr>
          <p:cNvPr id="1223" name="Google Shape;1223;p56"/>
          <p:cNvSpPr txBox="1"/>
          <p:nvPr>
            <p:ph idx="1" type="subTitle"/>
          </p:nvPr>
        </p:nvSpPr>
        <p:spPr>
          <a:xfrm>
            <a:off x="530150" y="51975"/>
            <a:ext cx="7096800" cy="250500"/>
          </a:xfrm>
          <a:prstGeom prst="rect">
            <a:avLst/>
          </a:prstGeom>
        </p:spPr>
        <p:txBody>
          <a:bodyPr anchorCtr="0" anchor="ctr" bIns="91425" lIns="0" spcFirstLastPara="1" rIns="91425" wrap="square" tIns="91425">
            <a:noAutofit/>
          </a:bodyPr>
          <a:lstStyle/>
          <a:p>
            <a:pPr indent="0" lvl="0" marL="0" rtl="0" algn="l">
              <a:spcBef>
                <a:spcPts val="0"/>
              </a:spcBef>
              <a:spcAft>
                <a:spcPts val="0"/>
              </a:spcAft>
              <a:buNone/>
            </a:pPr>
            <a:r>
              <a:rPr b="1" lang="en">
                <a:solidFill>
                  <a:srgbClr val="783F04"/>
                </a:solidFill>
                <a:latin typeface="Exo 2"/>
                <a:ea typeface="Exo 2"/>
                <a:cs typeface="Exo 2"/>
                <a:sym typeface="Exo 2"/>
              </a:rPr>
              <a:t>04. Kết quả thực nghiệm</a:t>
            </a:r>
            <a:endParaRPr b="1">
              <a:solidFill>
                <a:srgbClr val="783F04"/>
              </a:solidFill>
              <a:latin typeface="Exo 2"/>
              <a:ea typeface="Exo 2"/>
              <a:cs typeface="Exo 2"/>
              <a:sym typeface="Exo 2"/>
            </a:endParaRPr>
          </a:p>
        </p:txBody>
      </p:sp>
      <p:sp>
        <p:nvSpPr>
          <p:cNvPr id="1224" name="Google Shape;1224;p56"/>
          <p:cNvSpPr txBox="1"/>
          <p:nvPr>
            <p:ph type="title"/>
          </p:nvPr>
        </p:nvSpPr>
        <p:spPr>
          <a:xfrm>
            <a:off x="710100" y="327325"/>
            <a:ext cx="7723800" cy="842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Exo 2"/>
                <a:ea typeface="Exo 2"/>
                <a:cs typeface="Exo 2"/>
                <a:sym typeface="Exo 2"/>
              </a:rPr>
              <a:t>Bộ gen 5 kiến trúc tốt nhất</a:t>
            </a:r>
            <a:endParaRPr b="0" i="1" sz="2000">
              <a:latin typeface="Exo 2 Light"/>
              <a:ea typeface="Exo 2 Light"/>
              <a:cs typeface="Exo 2 Light"/>
              <a:sym typeface="Exo 2 Light"/>
            </a:endParaRPr>
          </a:p>
        </p:txBody>
      </p:sp>
      <p:sp>
        <p:nvSpPr>
          <p:cNvPr id="1225" name="Google Shape;1225;p56"/>
          <p:cNvSpPr txBox="1"/>
          <p:nvPr/>
        </p:nvSpPr>
        <p:spPr>
          <a:xfrm>
            <a:off x="1148163" y="2073750"/>
            <a:ext cx="862500" cy="400200"/>
          </a:xfrm>
          <a:prstGeom prst="rect">
            <a:avLst/>
          </a:prstGeom>
          <a:noFill/>
          <a:ln cap="flat" cmpd="sng" w="9525">
            <a:solidFill>
              <a:srgbClr val="000000"/>
            </a:solidFill>
            <a:prstDash val="solid"/>
            <a:round/>
            <a:headEnd len="sm" w="sm" type="none"/>
            <a:tailEnd len="sm" w="sm" type="none"/>
          </a:ln>
        </p:spPr>
        <p:txBody>
          <a:bodyPr anchorCtr="0" anchor="t" bIns="45700" lIns="45700" spcFirstLastPara="1" rIns="45700" wrap="square" tIns="45700">
            <a:spAutoFit/>
          </a:bodyPr>
          <a:lstStyle/>
          <a:p>
            <a:pPr indent="0" lvl="0" marL="0" rtl="0" algn="ctr">
              <a:spcBef>
                <a:spcPts val="0"/>
              </a:spcBef>
              <a:spcAft>
                <a:spcPts val="0"/>
              </a:spcAft>
              <a:buNone/>
            </a:pPr>
            <a:r>
              <a:rPr lang="en" sz="2000">
                <a:solidFill>
                  <a:schemeClr val="hlink"/>
                </a:solidFill>
                <a:latin typeface="Exo 2 Black"/>
                <a:ea typeface="Exo 2 Black"/>
                <a:cs typeface="Exo 2 Black"/>
                <a:sym typeface="Exo 2 Black"/>
              </a:rPr>
              <a:t>1196</a:t>
            </a:r>
            <a:endParaRPr sz="2000">
              <a:latin typeface="Exo 2 Black"/>
              <a:ea typeface="Exo 2 Black"/>
              <a:cs typeface="Exo 2 Black"/>
              <a:sym typeface="Exo 2 Black"/>
            </a:endParaRPr>
          </a:p>
        </p:txBody>
      </p:sp>
      <p:sp>
        <p:nvSpPr>
          <p:cNvPr id="1226" name="Google Shape;1226;p56"/>
          <p:cNvSpPr txBox="1"/>
          <p:nvPr/>
        </p:nvSpPr>
        <p:spPr>
          <a:xfrm>
            <a:off x="2010663" y="1787850"/>
            <a:ext cx="5936700" cy="686100"/>
          </a:xfrm>
          <a:prstGeom prst="rect">
            <a:avLst/>
          </a:prstGeom>
          <a:noFill/>
          <a:ln>
            <a:noFill/>
          </a:ln>
        </p:spPr>
        <p:txBody>
          <a:bodyPr anchorCtr="0" anchor="t" bIns="0" lIns="0" spcFirstLastPara="1" rIns="0" wrap="square" tIns="0">
            <a:spAutoFit/>
          </a:bodyPr>
          <a:lstStyle/>
          <a:p>
            <a:pPr indent="0" lvl="0" marL="0" rtl="0" algn="l">
              <a:lnSpc>
                <a:spcPct val="135714"/>
              </a:lnSpc>
              <a:spcBef>
                <a:spcPts val="0"/>
              </a:spcBef>
              <a:spcAft>
                <a:spcPts val="0"/>
              </a:spcAft>
              <a:buNone/>
            </a:pPr>
            <a:r>
              <a:rPr lang="en" sz="1200">
                <a:solidFill>
                  <a:schemeClr val="lt2"/>
                </a:solidFill>
                <a:highlight>
                  <a:schemeClr val="dk1"/>
                </a:highlight>
                <a:latin typeface="Courier New"/>
                <a:ea typeface="Courier New"/>
                <a:cs typeface="Courier New"/>
                <a:sym typeface="Courier New"/>
              </a:rPr>
              <a:t>[ [[1], [1, 0], [0, 0, 1], [1, 0, 1, 0], [1, 0, 0, 0, 1], [1]], </a:t>
            </a:r>
            <a:endParaRPr sz="1200">
              <a:solidFill>
                <a:schemeClr val="lt2"/>
              </a:solidFill>
              <a:highlight>
                <a:schemeClr val="dk1"/>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200">
                <a:solidFill>
                  <a:schemeClr val="lt2"/>
                </a:solidFill>
                <a:highlight>
                  <a:schemeClr val="dk1"/>
                </a:highlight>
                <a:latin typeface="Courier New"/>
                <a:ea typeface="Courier New"/>
                <a:cs typeface="Courier New"/>
                <a:sym typeface="Courier New"/>
              </a:rPr>
              <a:t>  [[0], [0, 1], [1, 1, 1], [0, 1, 1, 1], [0, 1, 0, 1, 1], [0]], </a:t>
            </a:r>
            <a:endParaRPr sz="1200">
              <a:solidFill>
                <a:schemeClr val="lt2"/>
              </a:solidFill>
              <a:highlight>
                <a:schemeClr val="dk1"/>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200">
                <a:solidFill>
                  <a:schemeClr val="lt2"/>
                </a:solidFill>
                <a:highlight>
                  <a:schemeClr val="dk1"/>
                </a:highlight>
                <a:latin typeface="Courier New"/>
                <a:ea typeface="Courier New"/>
                <a:cs typeface="Courier New"/>
                <a:sym typeface="Courier New"/>
              </a:rPr>
              <a:t>  [[1], [0, 0], [0, 1, 1], [1, 1, 0, 0], [0, 0, 1, 0, 1], [0]] ]</a:t>
            </a:r>
            <a:endParaRPr sz="1200">
              <a:solidFill>
                <a:schemeClr val="lt2"/>
              </a:solidFill>
              <a:highlight>
                <a:schemeClr val="dk1"/>
              </a:highlight>
              <a:latin typeface="Courier New"/>
              <a:ea typeface="Courier New"/>
              <a:cs typeface="Courier New"/>
              <a:sym typeface="Courier New"/>
            </a:endParaRPr>
          </a:p>
        </p:txBody>
      </p:sp>
      <p:sp>
        <p:nvSpPr>
          <p:cNvPr id="1227" name="Google Shape;1227;p56"/>
          <p:cNvSpPr txBox="1"/>
          <p:nvPr/>
        </p:nvSpPr>
        <p:spPr>
          <a:xfrm>
            <a:off x="1196638" y="3098975"/>
            <a:ext cx="862500" cy="400200"/>
          </a:xfrm>
          <a:prstGeom prst="rect">
            <a:avLst/>
          </a:prstGeom>
          <a:noFill/>
          <a:ln cap="flat" cmpd="sng" w="9525">
            <a:solidFill>
              <a:srgbClr val="000000"/>
            </a:solidFill>
            <a:prstDash val="solid"/>
            <a:round/>
            <a:headEnd len="sm" w="sm" type="none"/>
            <a:tailEnd len="sm" w="sm" type="none"/>
          </a:ln>
        </p:spPr>
        <p:txBody>
          <a:bodyPr anchorCtr="0" anchor="t" bIns="45700" lIns="45700" spcFirstLastPara="1" rIns="45700" wrap="square" tIns="45700">
            <a:spAutoFit/>
          </a:bodyPr>
          <a:lstStyle/>
          <a:p>
            <a:pPr indent="0" lvl="0" marL="0" rtl="0" algn="ctr">
              <a:spcBef>
                <a:spcPts val="0"/>
              </a:spcBef>
              <a:spcAft>
                <a:spcPts val="0"/>
              </a:spcAft>
              <a:buNone/>
            </a:pPr>
            <a:r>
              <a:rPr lang="en" sz="2000">
                <a:solidFill>
                  <a:schemeClr val="hlink"/>
                </a:solidFill>
                <a:latin typeface="Exo 2 Black"/>
                <a:ea typeface="Exo 2 Black"/>
                <a:cs typeface="Exo 2 Black"/>
                <a:sym typeface="Exo 2 Black"/>
              </a:rPr>
              <a:t>1075</a:t>
            </a:r>
            <a:endParaRPr sz="2000">
              <a:latin typeface="Exo 2 Black"/>
              <a:ea typeface="Exo 2 Black"/>
              <a:cs typeface="Exo 2 Black"/>
              <a:sym typeface="Exo 2 Black"/>
            </a:endParaRPr>
          </a:p>
        </p:txBody>
      </p:sp>
      <p:sp>
        <p:nvSpPr>
          <p:cNvPr id="1228" name="Google Shape;1228;p56"/>
          <p:cNvSpPr txBox="1"/>
          <p:nvPr/>
        </p:nvSpPr>
        <p:spPr>
          <a:xfrm>
            <a:off x="2059138" y="2813075"/>
            <a:ext cx="5936700" cy="686100"/>
          </a:xfrm>
          <a:prstGeom prst="rect">
            <a:avLst/>
          </a:prstGeom>
          <a:noFill/>
          <a:ln>
            <a:noFill/>
          </a:ln>
        </p:spPr>
        <p:txBody>
          <a:bodyPr anchorCtr="0" anchor="t" bIns="0" lIns="0" spcFirstLastPara="1" rIns="0" wrap="square" tIns="0">
            <a:spAutoFit/>
          </a:bodyPr>
          <a:lstStyle/>
          <a:p>
            <a:pPr indent="0" lvl="0" marL="0" rtl="0" algn="l">
              <a:lnSpc>
                <a:spcPct val="135714"/>
              </a:lnSpc>
              <a:spcBef>
                <a:spcPts val="0"/>
              </a:spcBef>
              <a:spcAft>
                <a:spcPts val="0"/>
              </a:spcAft>
              <a:buNone/>
            </a:pPr>
            <a:r>
              <a:rPr lang="en" sz="1200">
                <a:solidFill>
                  <a:schemeClr val="lt2"/>
                </a:solidFill>
                <a:highlight>
                  <a:schemeClr val="dk1"/>
                </a:highlight>
                <a:latin typeface="Courier New"/>
                <a:ea typeface="Courier New"/>
                <a:cs typeface="Courier New"/>
                <a:sym typeface="Courier New"/>
              </a:rPr>
              <a:t>[ [[1], [1, 0], [0, 0, 1], [1, 0, 1, 0], [1, 0, 0, 0, 0], [1]], </a:t>
            </a:r>
            <a:endParaRPr sz="1200">
              <a:solidFill>
                <a:schemeClr val="lt2"/>
              </a:solidFill>
              <a:highlight>
                <a:schemeClr val="dk1"/>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200">
                <a:solidFill>
                  <a:schemeClr val="lt2"/>
                </a:solidFill>
                <a:highlight>
                  <a:schemeClr val="dk1"/>
                </a:highlight>
                <a:latin typeface="Courier New"/>
                <a:ea typeface="Courier New"/>
                <a:cs typeface="Courier New"/>
                <a:sym typeface="Courier New"/>
              </a:rPr>
              <a:t>  [[0], [1, 1], [1, 1, 1], [0, 1, 1, 1], [0, 1, 0, 1, 1], [0]], </a:t>
            </a:r>
            <a:endParaRPr sz="1200">
              <a:solidFill>
                <a:schemeClr val="lt2"/>
              </a:solidFill>
              <a:highlight>
                <a:schemeClr val="dk1"/>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200">
                <a:solidFill>
                  <a:schemeClr val="lt2"/>
                </a:solidFill>
                <a:highlight>
                  <a:schemeClr val="dk1"/>
                </a:highlight>
                <a:latin typeface="Courier New"/>
                <a:ea typeface="Courier New"/>
                <a:cs typeface="Courier New"/>
                <a:sym typeface="Courier New"/>
              </a:rPr>
              <a:t>  [[1], [0, 0], [1, 1, 1], [1, 0, 1, 1], [1, 0, 0, 1, 0], [0]] ]</a:t>
            </a:r>
            <a:endParaRPr sz="1200">
              <a:solidFill>
                <a:schemeClr val="lt2"/>
              </a:solidFill>
              <a:highlight>
                <a:schemeClr val="dk1"/>
              </a:highlight>
              <a:latin typeface="Courier New"/>
              <a:ea typeface="Courier New"/>
              <a:cs typeface="Courier New"/>
              <a:sym typeface="Courier New"/>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232" name="Shape 1232"/>
        <p:cNvGrpSpPr/>
        <p:nvPr/>
      </p:nvGrpSpPr>
      <p:grpSpPr>
        <a:xfrm>
          <a:off x="0" y="0"/>
          <a:ext cx="0" cy="0"/>
          <a:chOff x="0" y="0"/>
          <a:chExt cx="0" cy="0"/>
        </a:xfrm>
      </p:grpSpPr>
      <p:sp>
        <p:nvSpPr>
          <p:cNvPr id="1233" name="Google Shape;1233;p57"/>
          <p:cNvSpPr txBox="1"/>
          <p:nvPr>
            <p:ph idx="1" type="subTitle"/>
          </p:nvPr>
        </p:nvSpPr>
        <p:spPr>
          <a:xfrm>
            <a:off x="530150" y="51975"/>
            <a:ext cx="7096800" cy="250500"/>
          </a:xfrm>
          <a:prstGeom prst="rect">
            <a:avLst/>
          </a:prstGeom>
        </p:spPr>
        <p:txBody>
          <a:bodyPr anchorCtr="0" anchor="ctr" bIns="91425" lIns="0" spcFirstLastPara="1" rIns="91425" wrap="square" tIns="91425">
            <a:noAutofit/>
          </a:bodyPr>
          <a:lstStyle/>
          <a:p>
            <a:pPr indent="0" lvl="0" marL="0" rtl="0" algn="l">
              <a:spcBef>
                <a:spcPts val="0"/>
              </a:spcBef>
              <a:spcAft>
                <a:spcPts val="0"/>
              </a:spcAft>
              <a:buNone/>
            </a:pPr>
            <a:r>
              <a:rPr b="1" lang="en">
                <a:solidFill>
                  <a:srgbClr val="783F04"/>
                </a:solidFill>
                <a:latin typeface="Exo 2"/>
                <a:ea typeface="Exo 2"/>
                <a:cs typeface="Exo 2"/>
                <a:sym typeface="Exo 2"/>
              </a:rPr>
              <a:t>04. Kết quả thực nghiệm</a:t>
            </a:r>
            <a:endParaRPr b="1">
              <a:solidFill>
                <a:srgbClr val="783F04"/>
              </a:solidFill>
              <a:latin typeface="Exo 2"/>
              <a:ea typeface="Exo 2"/>
              <a:cs typeface="Exo 2"/>
              <a:sym typeface="Exo 2"/>
            </a:endParaRPr>
          </a:p>
        </p:txBody>
      </p:sp>
      <p:sp>
        <p:nvSpPr>
          <p:cNvPr id="1234" name="Google Shape;1234;p57"/>
          <p:cNvSpPr txBox="1"/>
          <p:nvPr>
            <p:ph type="title"/>
          </p:nvPr>
        </p:nvSpPr>
        <p:spPr>
          <a:xfrm>
            <a:off x="710100" y="327325"/>
            <a:ext cx="7723800" cy="842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Exo 2"/>
                <a:ea typeface="Exo 2"/>
                <a:cs typeface="Exo 2"/>
                <a:sym typeface="Exo 2"/>
              </a:rPr>
              <a:t>Hiệu suất của </a:t>
            </a:r>
            <a:r>
              <a:rPr lang="en">
                <a:latin typeface="Exo 2"/>
                <a:ea typeface="Exo 2"/>
                <a:cs typeface="Exo 2"/>
                <a:sym typeface="Exo 2"/>
              </a:rPr>
              <a:t>5 kiến trúc tốt nhất</a:t>
            </a:r>
            <a:endParaRPr b="0" i="1" sz="2000">
              <a:latin typeface="Exo 2 Light"/>
              <a:ea typeface="Exo 2 Light"/>
              <a:cs typeface="Exo 2 Light"/>
              <a:sym typeface="Exo 2 Light"/>
            </a:endParaRPr>
          </a:p>
        </p:txBody>
      </p:sp>
      <p:graphicFrame>
        <p:nvGraphicFramePr>
          <p:cNvPr id="1235" name="Google Shape;1235;p57"/>
          <p:cNvGraphicFramePr/>
          <p:nvPr/>
        </p:nvGraphicFramePr>
        <p:xfrm>
          <a:off x="2152650" y="1619250"/>
          <a:ext cx="3000000" cy="3000000"/>
        </p:xfrm>
        <a:graphic>
          <a:graphicData uri="http://schemas.openxmlformats.org/drawingml/2006/table">
            <a:tbl>
              <a:tblPr>
                <a:noFill/>
                <a:tableStyleId>{177E5AF2-DF79-484C-B0AE-3ED832904E29}</a:tableStyleId>
              </a:tblPr>
              <a:tblGrid>
                <a:gridCol w="1446650"/>
                <a:gridCol w="1696025"/>
                <a:gridCol w="1696025"/>
              </a:tblGrid>
              <a:tr h="381000">
                <a:tc>
                  <a:txBody>
                    <a:bodyPr/>
                    <a:lstStyle/>
                    <a:p>
                      <a:pPr indent="0" lvl="0" marL="0" rtl="0" algn="ctr">
                        <a:spcBef>
                          <a:spcPts val="0"/>
                        </a:spcBef>
                        <a:spcAft>
                          <a:spcPts val="0"/>
                        </a:spcAft>
                        <a:buNone/>
                      </a:pPr>
                      <a:r>
                        <a:rPr b="1" lang="en">
                          <a:latin typeface="Exo 2"/>
                          <a:ea typeface="Exo 2"/>
                          <a:cs typeface="Exo 2"/>
                          <a:sym typeface="Exo 2"/>
                        </a:rPr>
                        <a:t>Kiến trúc thứ</a:t>
                      </a:r>
                      <a:endParaRPr b="1">
                        <a:latin typeface="Exo 2"/>
                        <a:ea typeface="Exo 2"/>
                        <a:cs typeface="Exo 2"/>
                        <a:sym typeface="Exo 2"/>
                      </a:endParaRPr>
                    </a:p>
                  </a:txBody>
                  <a:tcPr marT="91425" marB="91425" marR="91425" marL="91425"/>
                </a:tc>
                <a:tc>
                  <a:txBody>
                    <a:bodyPr/>
                    <a:lstStyle/>
                    <a:p>
                      <a:pPr indent="0" lvl="0" marL="0" rtl="0" algn="ctr">
                        <a:spcBef>
                          <a:spcPts val="0"/>
                        </a:spcBef>
                        <a:spcAft>
                          <a:spcPts val="0"/>
                        </a:spcAft>
                        <a:buNone/>
                      </a:pPr>
                      <a:r>
                        <a:rPr b="1" lang="en">
                          <a:latin typeface="Exo 2"/>
                          <a:ea typeface="Exo 2"/>
                          <a:cs typeface="Exo 2"/>
                          <a:sym typeface="Exo 2"/>
                        </a:rPr>
                        <a:t>Test Error (%)</a:t>
                      </a:r>
                      <a:endParaRPr b="1">
                        <a:latin typeface="Exo 2"/>
                        <a:ea typeface="Exo 2"/>
                        <a:cs typeface="Exo 2"/>
                        <a:sym typeface="Exo 2"/>
                      </a:endParaRPr>
                    </a:p>
                  </a:txBody>
                  <a:tcPr marT="91425" marB="91425" marR="91425" marL="91425"/>
                </a:tc>
                <a:tc>
                  <a:txBody>
                    <a:bodyPr/>
                    <a:lstStyle/>
                    <a:p>
                      <a:pPr indent="0" lvl="0" marL="0" rtl="0" algn="ctr">
                        <a:spcBef>
                          <a:spcPts val="0"/>
                        </a:spcBef>
                        <a:spcAft>
                          <a:spcPts val="0"/>
                        </a:spcAft>
                        <a:buNone/>
                      </a:pPr>
                      <a:r>
                        <a:rPr b="1" lang="en">
                          <a:latin typeface="Exo 2"/>
                          <a:ea typeface="Exo 2"/>
                          <a:cs typeface="Exo 2"/>
                          <a:sym typeface="Exo 2"/>
                        </a:rPr>
                        <a:t>FLOPs (MB)</a:t>
                      </a:r>
                      <a:endParaRPr b="1">
                        <a:latin typeface="Exo 2"/>
                        <a:ea typeface="Exo 2"/>
                        <a:cs typeface="Exo 2"/>
                        <a:sym typeface="Exo 2"/>
                      </a:endParaRPr>
                    </a:p>
                  </a:txBody>
                  <a:tcPr marT="91425" marB="91425" marR="91425" marL="91425"/>
                </a:tc>
              </a:tr>
              <a:tr h="381000">
                <a:tc>
                  <a:txBody>
                    <a:bodyPr/>
                    <a:lstStyle/>
                    <a:p>
                      <a:pPr indent="0" lvl="0" marL="0" rtl="0" algn="ctr">
                        <a:spcBef>
                          <a:spcPts val="0"/>
                        </a:spcBef>
                        <a:spcAft>
                          <a:spcPts val="0"/>
                        </a:spcAft>
                        <a:buNone/>
                      </a:pPr>
                      <a:r>
                        <a:rPr lang="en">
                          <a:latin typeface="Exo 2"/>
                          <a:ea typeface="Exo 2"/>
                          <a:cs typeface="Exo 2"/>
                          <a:sym typeface="Exo 2"/>
                        </a:rPr>
                        <a:t>1089</a:t>
                      </a:r>
                      <a:endParaRPr>
                        <a:latin typeface="Exo 2"/>
                        <a:ea typeface="Exo 2"/>
                        <a:cs typeface="Exo 2"/>
                        <a:sym typeface="Exo 2"/>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accent1"/>
                          </a:solidFill>
                          <a:latin typeface="Exo 2"/>
                          <a:ea typeface="Exo 2"/>
                          <a:cs typeface="Exo 2"/>
                          <a:sym typeface="Exo 2"/>
                        </a:rPr>
                        <a:t>10.3</a:t>
                      </a:r>
                      <a:endParaRPr>
                        <a:solidFill>
                          <a:schemeClr val="accent1"/>
                        </a:solidFill>
                        <a:latin typeface="Exo 2"/>
                        <a:ea typeface="Exo 2"/>
                        <a:cs typeface="Exo 2"/>
                        <a:sym typeface="Exo 2"/>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Exo 2"/>
                          <a:ea typeface="Exo 2"/>
                          <a:cs typeface="Exo 2"/>
                          <a:sym typeface="Exo 2"/>
                        </a:rPr>
                        <a:t>92.2921</a:t>
                      </a:r>
                      <a:endParaRPr>
                        <a:latin typeface="Exo 2"/>
                        <a:ea typeface="Exo 2"/>
                        <a:cs typeface="Exo 2"/>
                        <a:sym typeface="Exo 2"/>
                      </a:endParaRPr>
                    </a:p>
                  </a:txBody>
                  <a:tcPr marT="91425" marB="91425" marR="91425" marL="91425">
                    <a:lnB cap="flat" cmpd="sng" w="952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Exo 2"/>
                          <a:ea typeface="Exo 2"/>
                          <a:cs typeface="Exo 2"/>
                          <a:sym typeface="Exo 2"/>
                        </a:rPr>
                        <a:t>1163</a:t>
                      </a:r>
                      <a:endParaRPr>
                        <a:latin typeface="Exo 2"/>
                        <a:ea typeface="Exo 2"/>
                        <a:cs typeface="Exo 2"/>
                        <a:sym typeface="Exo 2"/>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Exo 2"/>
                          <a:ea typeface="Exo 2"/>
                          <a:cs typeface="Exo 2"/>
                          <a:sym typeface="Exo 2"/>
                        </a:rPr>
                        <a:t>10.88</a:t>
                      </a:r>
                      <a:endParaRPr>
                        <a:latin typeface="Exo 2"/>
                        <a:ea typeface="Exo 2"/>
                        <a:cs typeface="Exo 2"/>
                        <a:sym typeface="Exo 2"/>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accent1"/>
                          </a:solidFill>
                          <a:latin typeface="Exo 2"/>
                          <a:ea typeface="Exo 2"/>
                          <a:cs typeface="Exo 2"/>
                          <a:sym typeface="Exo 2"/>
                        </a:rPr>
                        <a:t>89.8520</a:t>
                      </a:r>
                      <a:endParaRPr>
                        <a:solidFill>
                          <a:schemeClr val="accent1"/>
                        </a:solidFill>
                        <a:latin typeface="Exo 2"/>
                        <a:ea typeface="Exo 2"/>
                        <a:cs typeface="Exo 2"/>
                        <a:sym typeface="Exo 2"/>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Exo 2"/>
                          <a:ea typeface="Exo 2"/>
                          <a:cs typeface="Exo 2"/>
                          <a:sym typeface="Exo 2"/>
                        </a:rPr>
                        <a:t>1127</a:t>
                      </a:r>
                      <a:endParaRPr>
                        <a:latin typeface="Exo 2"/>
                        <a:ea typeface="Exo 2"/>
                        <a:cs typeface="Exo 2"/>
                        <a:sym typeface="Exo 2"/>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lang="en">
                          <a:latin typeface="Exo 2"/>
                          <a:ea typeface="Exo 2"/>
                          <a:cs typeface="Exo 2"/>
                          <a:sym typeface="Exo 2"/>
                        </a:rPr>
                        <a:t>10.76</a:t>
                      </a:r>
                      <a:endParaRPr>
                        <a:latin typeface="Exo 2"/>
                        <a:ea typeface="Exo 2"/>
                        <a:cs typeface="Exo 2"/>
                        <a:sym typeface="Exo 2"/>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lang="en">
                          <a:latin typeface="Exo 2"/>
                          <a:ea typeface="Exo 2"/>
                          <a:cs typeface="Exo 2"/>
                          <a:sym typeface="Exo 2"/>
                        </a:rPr>
                        <a:t>94.1652</a:t>
                      </a:r>
                      <a:endParaRPr>
                        <a:latin typeface="Exo 2"/>
                        <a:ea typeface="Exo 2"/>
                        <a:cs typeface="Exo 2"/>
                        <a:sym typeface="Exo 2"/>
                      </a:endParaRPr>
                    </a:p>
                  </a:txBody>
                  <a:tcPr marT="91425" marB="91425" marR="91425" marL="91425">
                    <a:lnT cap="flat" cmpd="sng" w="9525">
                      <a:solidFill>
                        <a:srgbClr val="9E9E9E"/>
                      </a:solidFill>
                      <a:prstDash val="solid"/>
                      <a:round/>
                      <a:headEnd len="sm" w="sm" type="none"/>
                      <a:tailEnd len="sm" w="sm" type="none"/>
                    </a:lnT>
                  </a:tcPr>
                </a:tc>
              </a:tr>
              <a:tr h="381000">
                <a:tc>
                  <a:txBody>
                    <a:bodyPr/>
                    <a:lstStyle/>
                    <a:p>
                      <a:pPr indent="0" lvl="0" marL="0" rtl="0" algn="ctr">
                        <a:spcBef>
                          <a:spcPts val="0"/>
                        </a:spcBef>
                        <a:spcAft>
                          <a:spcPts val="0"/>
                        </a:spcAft>
                        <a:buNone/>
                      </a:pPr>
                      <a:r>
                        <a:rPr lang="en">
                          <a:latin typeface="Exo 2"/>
                          <a:ea typeface="Exo 2"/>
                          <a:cs typeface="Exo 2"/>
                          <a:sym typeface="Exo 2"/>
                        </a:rPr>
                        <a:t>1075</a:t>
                      </a:r>
                      <a:endParaRPr>
                        <a:latin typeface="Exo 2"/>
                        <a:ea typeface="Exo 2"/>
                        <a:cs typeface="Exo 2"/>
                        <a:sym typeface="Exo 2"/>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Exo 2"/>
                          <a:ea typeface="Exo 2"/>
                          <a:cs typeface="Exo 2"/>
                          <a:sym typeface="Exo 2"/>
                        </a:rPr>
                        <a:t>10.77</a:t>
                      </a:r>
                      <a:endParaRPr>
                        <a:latin typeface="Exo 2"/>
                        <a:ea typeface="Exo 2"/>
                        <a:cs typeface="Exo 2"/>
                        <a:sym typeface="Exo 2"/>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accent2"/>
                          </a:solidFill>
                          <a:latin typeface="Exo 2"/>
                          <a:ea typeface="Exo 2"/>
                          <a:cs typeface="Exo 2"/>
                          <a:sym typeface="Exo 2"/>
                        </a:rPr>
                        <a:t>96.1052</a:t>
                      </a:r>
                      <a:endParaRPr>
                        <a:solidFill>
                          <a:schemeClr val="accent2"/>
                        </a:solidFill>
                        <a:latin typeface="Exo 2"/>
                        <a:ea typeface="Exo 2"/>
                        <a:cs typeface="Exo 2"/>
                        <a:sym typeface="Exo 2"/>
                      </a:endParaRPr>
                    </a:p>
                  </a:txBody>
                  <a:tcPr marT="91425" marB="91425" marR="91425" marL="91425">
                    <a:lnB cap="flat" cmpd="sng" w="952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Exo 2"/>
                          <a:ea typeface="Exo 2"/>
                          <a:cs typeface="Exo 2"/>
                          <a:sym typeface="Exo 2"/>
                        </a:rPr>
                        <a:t>1196</a:t>
                      </a:r>
                      <a:endParaRPr>
                        <a:latin typeface="Exo 2"/>
                        <a:ea typeface="Exo 2"/>
                        <a:cs typeface="Exo 2"/>
                        <a:sym typeface="Exo 2"/>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accent2"/>
                          </a:solidFill>
                          <a:latin typeface="Exo 2"/>
                          <a:ea typeface="Exo 2"/>
                          <a:cs typeface="Exo 2"/>
                          <a:sym typeface="Exo 2"/>
                        </a:rPr>
                        <a:t>10.91</a:t>
                      </a:r>
                      <a:endParaRPr>
                        <a:solidFill>
                          <a:schemeClr val="accent2"/>
                        </a:solidFill>
                        <a:latin typeface="Exo 2"/>
                        <a:ea typeface="Exo 2"/>
                        <a:cs typeface="Exo 2"/>
                        <a:sym typeface="Exo 2"/>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Exo 2"/>
                          <a:ea typeface="Exo 2"/>
                          <a:cs typeface="Exo 2"/>
                          <a:sym typeface="Exo 2"/>
                        </a:rPr>
                        <a:t>94.6836</a:t>
                      </a:r>
                      <a:endParaRPr>
                        <a:solidFill>
                          <a:schemeClr val="accent2"/>
                        </a:solidFill>
                        <a:latin typeface="Exo 2"/>
                        <a:ea typeface="Exo 2"/>
                        <a:cs typeface="Exo 2"/>
                        <a:sym typeface="Exo 2"/>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239" name="Shape 1239"/>
        <p:cNvGrpSpPr/>
        <p:nvPr/>
      </p:nvGrpSpPr>
      <p:grpSpPr>
        <a:xfrm>
          <a:off x="0" y="0"/>
          <a:ext cx="0" cy="0"/>
          <a:chOff x="0" y="0"/>
          <a:chExt cx="0" cy="0"/>
        </a:xfrm>
      </p:grpSpPr>
      <p:sp>
        <p:nvSpPr>
          <p:cNvPr id="1240" name="Google Shape;1240;p58"/>
          <p:cNvSpPr txBox="1"/>
          <p:nvPr>
            <p:ph idx="1" type="subTitle"/>
          </p:nvPr>
        </p:nvSpPr>
        <p:spPr>
          <a:xfrm>
            <a:off x="530150" y="51975"/>
            <a:ext cx="7096800" cy="250500"/>
          </a:xfrm>
          <a:prstGeom prst="rect">
            <a:avLst/>
          </a:prstGeom>
        </p:spPr>
        <p:txBody>
          <a:bodyPr anchorCtr="0" anchor="ctr" bIns="91425" lIns="0" spcFirstLastPara="1" rIns="91425" wrap="square" tIns="91425">
            <a:noAutofit/>
          </a:bodyPr>
          <a:lstStyle/>
          <a:p>
            <a:pPr indent="0" lvl="0" marL="0" rtl="0" algn="l">
              <a:spcBef>
                <a:spcPts val="0"/>
              </a:spcBef>
              <a:spcAft>
                <a:spcPts val="0"/>
              </a:spcAft>
              <a:buNone/>
            </a:pPr>
            <a:r>
              <a:rPr b="1" lang="en">
                <a:solidFill>
                  <a:srgbClr val="783F04"/>
                </a:solidFill>
                <a:latin typeface="Exo 2"/>
                <a:ea typeface="Exo 2"/>
                <a:cs typeface="Exo 2"/>
                <a:sym typeface="Exo 2"/>
              </a:rPr>
              <a:t>04. Kết quả thực nghiệm</a:t>
            </a:r>
            <a:endParaRPr b="1">
              <a:solidFill>
                <a:srgbClr val="783F04"/>
              </a:solidFill>
              <a:latin typeface="Exo 2"/>
              <a:ea typeface="Exo 2"/>
              <a:cs typeface="Exo 2"/>
              <a:sym typeface="Exo 2"/>
            </a:endParaRPr>
          </a:p>
        </p:txBody>
      </p:sp>
      <p:pic>
        <p:nvPicPr>
          <p:cNvPr id="1241" name="Google Shape;1241;p58"/>
          <p:cNvPicPr preferRelativeResize="0"/>
          <p:nvPr/>
        </p:nvPicPr>
        <p:blipFill>
          <a:blip r:embed="rId3">
            <a:alphaModFix/>
          </a:blip>
          <a:stretch>
            <a:fillRect/>
          </a:stretch>
        </p:blipFill>
        <p:spPr>
          <a:xfrm>
            <a:off x="267775" y="485875"/>
            <a:ext cx="2785700" cy="4171749"/>
          </a:xfrm>
          <a:prstGeom prst="rect">
            <a:avLst/>
          </a:prstGeom>
          <a:noFill/>
          <a:ln>
            <a:noFill/>
          </a:ln>
        </p:spPr>
      </p:pic>
      <p:sp>
        <p:nvSpPr>
          <p:cNvPr id="1242" name="Google Shape;1242;p58"/>
          <p:cNvSpPr txBox="1"/>
          <p:nvPr>
            <p:ph type="title"/>
          </p:nvPr>
        </p:nvSpPr>
        <p:spPr>
          <a:xfrm>
            <a:off x="3053475" y="327325"/>
            <a:ext cx="6090600" cy="842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Exo 2"/>
                <a:ea typeface="Exo 2"/>
                <a:cs typeface="Exo 2"/>
                <a:sym typeface="Exo 2"/>
              </a:rPr>
              <a:t>K</a:t>
            </a:r>
            <a:r>
              <a:rPr lang="en">
                <a:latin typeface="Exo 2"/>
                <a:ea typeface="Exo 2"/>
                <a:cs typeface="Exo 2"/>
                <a:sym typeface="Exo 2"/>
              </a:rPr>
              <a:t>iến trúc tốt nhất</a:t>
            </a:r>
            <a:endParaRPr b="0" i="1" sz="2000">
              <a:latin typeface="Exo 2 Light"/>
              <a:ea typeface="Exo 2 Light"/>
              <a:cs typeface="Exo 2 Light"/>
              <a:sym typeface="Exo 2 Light"/>
            </a:endParaRPr>
          </a:p>
        </p:txBody>
      </p:sp>
      <p:pic>
        <p:nvPicPr>
          <p:cNvPr id="1243" name="Google Shape;1243;p58"/>
          <p:cNvPicPr preferRelativeResize="0"/>
          <p:nvPr/>
        </p:nvPicPr>
        <p:blipFill>
          <a:blip r:embed="rId4">
            <a:alphaModFix/>
          </a:blip>
          <a:stretch>
            <a:fillRect/>
          </a:stretch>
        </p:blipFill>
        <p:spPr>
          <a:xfrm rot="-5400000">
            <a:off x="5794911" y="43222"/>
            <a:ext cx="607725" cy="4572450"/>
          </a:xfrm>
          <a:prstGeom prst="rect">
            <a:avLst/>
          </a:prstGeom>
          <a:noFill/>
          <a:ln>
            <a:noFill/>
          </a:ln>
        </p:spPr>
      </p:pic>
      <p:sp>
        <p:nvSpPr>
          <p:cNvPr id="1244" name="Google Shape;1244;p58"/>
          <p:cNvSpPr txBox="1"/>
          <p:nvPr/>
        </p:nvSpPr>
        <p:spPr>
          <a:xfrm>
            <a:off x="3812562" y="1717788"/>
            <a:ext cx="1695600" cy="307800"/>
          </a:xfrm>
          <a:prstGeom prst="rect">
            <a:avLst/>
          </a:prstGeom>
          <a:noFill/>
          <a:ln>
            <a:noFill/>
          </a:ln>
        </p:spPr>
        <p:txBody>
          <a:bodyPr anchorCtr="0" anchor="t" bIns="45700" lIns="0" spcFirstLastPara="1" rIns="45700" wrap="square" tIns="45700">
            <a:spAutoFit/>
          </a:bodyPr>
          <a:lstStyle/>
          <a:p>
            <a:pPr indent="0" lvl="0" marL="0" rtl="0" algn="l">
              <a:spcBef>
                <a:spcPts val="0"/>
              </a:spcBef>
              <a:spcAft>
                <a:spcPts val="0"/>
              </a:spcAft>
              <a:buNone/>
            </a:pPr>
            <a:r>
              <a:rPr lang="en">
                <a:solidFill>
                  <a:schemeClr val="hlink"/>
                </a:solidFill>
                <a:latin typeface="Exo 2"/>
                <a:ea typeface="Exo 2"/>
                <a:cs typeface="Exo 2"/>
                <a:sym typeface="Exo 2"/>
              </a:rPr>
              <a:t>Kiến trúc thứ 1089</a:t>
            </a:r>
            <a:endParaRPr>
              <a:latin typeface="Exo 2"/>
              <a:ea typeface="Exo 2"/>
              <a:cs typeface="Exo 2"/>
              <a:sym typeface="Exo 2"/>
            </a:endParaRPr>
          </a:p>
        </p:txBody>
      </p:sp>
      <p:graphicFrame>
        <p:nvGraphicFramePr>
          <p:cNvPr id="1245" name="Google Shape;1245;p58"/>
          <p:cNvGraphicFramePr/>
          <p:nvPr/>
        </p:nvGraphicFramePr>
        <p:xfrm>
          <a:off x="4402750" y="2633300"/>
          <a:ext cx="3000000" cy="3000000"/>
        </p:xfrm>
        <a:graphic>
          <a:graphicData uri="http://schemas.openxmlformats.org/drawingml/2006/table">
            <a:tbl>
              <a:tblPr>
                <a:noFill/>
                <a:tableStyleId>{177E5AF2-DF79-484C-B0AE-3ED832904E29}</a:tableStyleId>
              </a:tblPr>
              <a:tblGrid>
                <a:gridCol w="1696025"/>
                <a:gridCol w="1696025"/>
              </a:tblGrid>
              <a:tr h="381000">
                <a:tc>
                  <a:txBody>
                    <a:bodyPr/>
                    <a:lstStyle/>
                    <a:p>
                      <a:pPr indent="0" lvl="0" marL="0" rtl="0" algn="ctr">
                        <a:spcBef>
                          <a:spcPts val="0"/>
                        </a:spcBef>
                        <a:spcAft>
                          <a:spcPts val="0"/>
                        </a:spcAft>
                        <a:buNone/>
                      </a:pPr>
                      <a:r>
                        <a:rPr b="1" lang="en">
                          <a:latin typeface="Exo 2"/>
                          <a:ea typeface="Exo 2"/>
                          <a:cs typeface="Exo 2"/>
                          <a:sym typeface="Exo 2"/>
                        </a:rPr>
                        <a:t>Test Error (%)</a:t>
                      </a:r>
                      <a:endParaRPr b="1">
                        <a:latin typeface="Exo 2"/>
                        <a:ea typeface="Exo 2"/>
                        <a:cs typeface="Exo 2"/>
                        <a:sym typeface="Exo 2"/>
                      </a:endParaRPr>
                    </a:p>
                  </a:txBody>
                  <a:tcPr marT="91425" marB="91425" marR="91425" marL="91425"/>
                </a:tc>
                <a:tc>
                  <a:txBody>
                    <a:bodyPr/>
                    <a:lstStyle/>
                    <a:p>
                      <a:pPr indent="0" lvl="0" marL="0" rtl="0" algn="ctr">
                        <a:spcBef>
                          <a:spcPts val="0"/>
                        </a:spcBef>
                        <a:spcAft>
                          <a:spcPts val="0"/>
                        </a:spcAft>
                        <a:buNone/>
                      </a:pPr>
                      <a:r>
                        <a:rPr b="1" lang="en">
                          <a:latin typeface="Exo 2"/>
                          <a:ea typeface="Exo 2"/>
                          <a:cs typeface="Exo 2"/>
                          <a:sym typeface="Exo 2"/>
                        </a:rPr>
                        <a:t>FLOPs (MB)</a:t>
                      </a:r>
                      <a:endParaRPr b="1">
                        <a:latin typeface="Exo 2"/>
                        <a:ea typeface="Exo 2"/>
                        <a:cs typeface="Exo 2"/>
                        <a:sym typeface="Exo 2"/>
                      </a:endParaRPr>
                    </a:p>
                  </a:txBody>
                  <a:tcPr marT="91425" marB="91425" marR="91425" marL="91425"/>
                </a:tc>
              </a:tr>
              <a:tr h="381000">
                <a:tc>
                  <a:txBody>
                    <a:bodyPr/>
                    <a:lstStyle/>
                    <a:p>
                      <a:pPr indent="0" lvl="0" marL="0" rtl="0" algn="ctr">
                        <a:spcBef>
                          <a:spcPts val="0"/>
                        </a:spcBef>
                        <a:spcAft>
                          <a:spcPts val="0"/>
                        </a:spcAft>
                        <a:buNone/>
                      </a:pPr>
                      <a:r>
                        <a:rPr lang="en">
                          <a:solidFill>
                            <a:schemeClr val="lt2"/>
                          </a:solidFill>
                          <a:latin typeface="Exo 2"/>
                          <a:ea typeface="Exo 2"/>
                          <a:cs typeface="Exo 2"/>
                          <a:sym typeface="Exo 2"/>
                        </a:rPr>
                        <a:t>10.3</a:t>
                      </a:r>
                      <a:endParaRPr>
                        <a:solidFill>
                          <a:schemeClr val="lt2"/>
                        </a:solidFill>
                        <a:latin typeface="Exo 2"/>
                        <a:ea typeface="Exo 2"/>
                        <a:cs typeface="Exo 2"/>
                        <a:sym typeface="Exo 2"/>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Exo 2"/>
                          <a:ea typeface="Exo 2"/>
                          <a:cs typeface="Exo 2"/>
                          <a:sym typeface="Exo 2"/>
                        </a:rPr>
                        <a:t>92.2921</a:t>
                      </a:r>
                      <a:endParaRPr>
                        <a:latin typeface="Exo 2"/>
                        <a:ea typeface="Exo 2"/>
                        <a:cs typeface="Exo 2"/>
                        <a:sym typeface="Exo 2"/>
                      </a:endParaRPr>
                    </a:p>
                  </a:txBody>
                  <a:tcPr marT="91425" marB="91425" marR="91425" marL="91425">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44" name="Shape 844"/>
        <p:cNvGrpSpPr/>
        <p:nvPr/>
      </p:nvGrpSpPr>
      <p:grpSpPr>
        <a:xfrm>
          <a:off x="0" y="0"/>
          <a:ext cx="0" cy="0"/>
          <a:chOff x="0" y="0"/>
          <a:chExt cx="0" cy="0"/>
        </a:xfrm>
      </p:grpSpPr>
      <p:sp>
        <p:nvSpPr>
          <p:cNvPr id="845" name="Google Shape;845;p32"/>
          <p:cNvSpPr txBox="1"/>
          <p:nvPr>
            <p:ph idx="2" type="title"/>
          </p:nvPr>
        </p:nvSpPr>
        <p:spPr>
          <a:xfrm flipH="1">
            <a:off x="2931125" y="1023300"/>
            <a:ext cx="3281700" cy="1763100"/>
          </a:xfrm>
          <a:prstGeom prst="rect">
            <a:avLst/>
          </a:prstGeom>
          <a:noFill/>
        </p:spPr>
        <p:txBody>
          <a:bodyPr anchorCtr="0" anchor="ctr" bIns="91425" lIns="91425" spcFirstLastPara="1" rIns="91425" wrap="square" tIns="137150">
            <a:noAutofit/>
          </a:bodyPr>
          <a:lstStyle/>
          <a:p>
            <a:pPr indent="0" lvl="0" marL="0" rtl="0" algn="ctr">
              <a:spcBef>
                <a:spcPts val="0"/>
              </a:spcBef>
              <a:spcAft>
                <a:spcPts val="0"/>
              </a:spcAft>
              <a:buNone/>
            </a:pPr>
            <a:r>
              <a:rPr b="0" lang="en">
                <a:latin typeface="Exo 2 Black"/>
                <a:ea typeface="Exo 2 Black"/>
                <a:cs typeface="Exo 2 Black"/>
                <a:sym typeface="Exo 2 Black"/>
              </a:rPr>
              <a:t>01</a:t>
            </a:r>
            <a:endParaRPr b="0">
              <a:latin typeface="Exo 2 Black"/>
              <a:ea typeface="Exo 2 Black"/>
              <a:cs typeface="Exo 2 Black"/>
              <a:sym typeface="Exo 2 Black"/>
            </a:endParaRPr>
          </a:p>
        </p:txBody>
      </p:sp>
      <p:sp>
        <p:nvSpPr>
          <p:cNvPr id="846" name="Google Shape;846;p32"/>
          <p:cNvSpPr txBox="1"/>
          <p:nvPr>
            <p:ph type="title"/>
          </p:nvPr>
        </p:nvSpPr>
        <p:spPr>
          <a:xfrm>
            <a:off x="1061850" y="2786400"/>
            <a:ext cx="7020300" cy="1333800"/>
          </a:xfrm>
          <a:prstGeom prst="rect">
            <a:avLst/>
          </a:prstGeom>
        </p:spPr>
        <p:txBody>
          <a:bodyPr anchorCtr="0" anchor="b" bIns="91425" lIns="91425" spcFirstLastPara="1" rIns="91425" wrap="square" tIns="137150">
            <a:noAutofit/>
          </a:bodyPr>
          <a:lstStyle/>
          <a:p>
            <a:pPr indent="0" lvl="0" marL="0" rtl="0" algn="ctr">
              <a:spcBef>
                <a:spcPts val="0"/>
              </a:spcBef>
              <a:spcAft>
                <a:spcPts val="0"/>
              </a:spcAft>
              <a:buNone/>
            </a:pPr>
            <a:r>
              <a:rPr b="0" lang="en">
                <a:latin typeface="Exo 2 Black"/>
                <a:ea typeface="Exo 2 Black"/>
                <a:cs typeface="Exo 2 Black"/>
                <a:sym typeface="Exo 2 Black"/>
              </a:rPr>
              <a:t>Tổng quan về Evolutionary</a:t>
            </a:r>
            <a:endParaRPr b="0">
              <a:latin typeface="Exo 2 Black"/>
              <a:ea typeface="Exo 2 Black"/>
              <a:cs typeface="Exo 2 Black"/>
              <a:sym typeface="Exo 2 Black"/>
            </a:endParaRPr>
          </a:p>
          <a:p>
            <a:pPr indent="0" lvl="0" marL="0" rtl="0" algn="ctr">
              <a:spcBef>
                <a:spcPts val="0"/>
              </a:spcBef>
              <a:spcAft>
                <a:spcPts val="0"/>
              </a:spcAft>
              <a:buNone/>
            </a:pPr>
            <a:r>
              <a:rPr b="0" lang="en">
                <a:latin typeface="Exo 2 Black"/>
                <a:ea typeface="Exo 2 Black"/>
                <a:cs typeface="Exo 2 Black"/>
                <a:sym typeface="Exo 2 Black"/>
              </a:rPr>
              <a:t>Neural Architecture Search</a:t>
            </a:r>
            <a:endParaRPr b="0">
              <a:latin typeface="Exo 2 Black"/>
              <a:ea typeface="Exo 2 Black"/>
              <a:cs typeface="Exo 2 Black"/>
              <a:sym typeface="Exo 2 Black"/>
            </a:endParaRPr>
          </a:p>
        </p:txBody>
      </p:sp>
      <p:pic>
        <p:nvPicPr>
          <p:cNvPr id="847" name="Google Shape;847;p32"/>
          <p:cNvPicPr preferRelativeResize="0"/>
          <p:nvPr/>
        </p:nvPicPr>
        <p:blipFill rotWithShape="1">
          <a:blip r:embed="rId3">
            <a:alphaModFix/>
          </a:blip>
          <a:srcRect b="9684" l="28573" r="15269" t="26139"/>
          <a:stretch/>
        </p:blipFill>
        <p:spPr>
          <a:xfrm>
            <a:off x="54425" y="2155800"/>
            <a:ext cx="833400" cy="831900"/>
          </a:xfrm>
          <a:prstGeom prst="ellipse">
            <a:avLst/>
          </a:prstGeom>
          <a:noFill/>
          <a:ln>
            <a:noFill/>
          </a:ln>
        </p:spPr>
      </p:pic>
      <p:pic>
        <p:nvPicPr>
          <p:cNvPr id="848" name="Google Shape;848;p32"/>
          <p:cNvPicPr preferRelativeResize="0"/>
          <p:nvPr/>
        </p:nvPicPr>
        <p:blipFill rotWithShape="1">
          <a:blip r:embed="rId4">
            <a:alphaModFix/>
          </a:blip>
          <a:srcRect b="9684" l="28573" r="15269" t="26139"/>
          <a:stretch/>
        </p:blipFill>
        <p:spPr>
          <a:xfrm>
            <a:off x="7613625" y="935076"/>
            <a:ext cx="1182300" cy="1180200"/>
          </a:xfrm>
          <a:prstGeom prst="ellipse">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249" name="Shape 1249"/>
        <p:cNvGrpSpPr/>
        <p:nvPr/>
      </p:nvGrpSpPr>
      <p:grpSpPr>
        <a:xfrm>
          <a:off x="0" y="0"/>
          <a:ext cx="0" cy="0"/>
          <a:chOff x="0" y="0"/>
          <a:chExt cx="0" cy="0"/>
        </a:xfrm>
      </p:grpSpPr>
      <p:sp>
        <p:nvSpPr>
          <p:cNvPr id="1250" name="Google Shape;1250;p59"/>
          <p:cNvSpPr txBox="1"/>
          <p:nvPr>
            <p:ph idx="2" type="title"/>
          </p:nvPr>
        </p:nvSpPr>
        <p:spPr>
          <a:xfrm flipH="1">
            <a:off x="2931125" y="1023300"/>
            <a:ext cx="3281700" cy="1763100"/>
          </a:xfrm>
          <a:prstGeom prst="rect">
            <a:avLst/>
          </a:prstGeom>
          <a:noFill/>
        </p:spPr>
        <p:txBody>
          <a:bodyPr anchorCtr="0" anchor="ctr" bIns="91425" lIns="91425" spcFirstLastPara="1" rIns="91425" wrap="square" tIns="137150">
            <a:noAutofit/>
          </a:bodyPr>
          <a:lstStyle/>
          <a:p>
            <a:pPr indent="0" lvl="0" marL="0" rtl="0" algn="ctr">
              <a:spcBef>
                <a:spcPts val="0"/>
              </a:spcBef>
              <a:spcAft>
                <a:spcPts val="0"/>
              </a:spcAft>
              <a:buNone/>
            </a:pPr>
            <a:r>
              <a:rPr b="0" lang="en">
                <a:latin typeface="Exo 2 Black"/>
                <a:ea typeface="Exo 2 Black"/>
                <a:cs typeface="Exo 2 Black"/>
                <a:sym typeface="Exo 2 Black"/>
              </a:rPr>
              <a:t>05</a:t>
            </a:r>
            <a:endParaRPr b="0">
              <a:latin typeface="Exo 2 Black"/>
              <a:ea typeface="Exo 2 Black"/>
              <a:cs typeface="Exo 2 Black"/>
              <a:sym typeface="Exo 2 Black"/>
            </a:endParaRPr>
          </a:p>
        </p:txBody>
      </p:sp>
      <p:sp>
        <p:nvSpPr>
          <p:cNvPr id="1251" name="Google Shape;1251;p59"/>
          <p:cNvSpPr txBox="1"/>
          <p:nvPr>
            <p:ph type="title"/>
          </p:nvPr>
        </p:nvSpPr>
        <p:spPr>
          <a:xfrm>
            <a:off x="1061850" y="2786400"/>
            <a:ext cx="7020300" cy="1333800"/>
          </a:xfrm>
          <a:prstGeom prst="rect">
            <a:avLst/>
          </a:prstGeom>
        </p:spPr>
        <p:txBody>
          <a:bodyPr anchorCtr="0" anchor="b" bIns="91425" lIns="91425" spcFirstLastPara="1" rIns="91425" wrap="square" tIns="137150">
            <a:noAutofit/>
          </a:bodyPr>
          <a:lstStyle/>
          <a:p>
            <a:pPr indent="0" lvl="0" marL="0" rtl="0" algn="ctr">
              <a:spcBef>
                <a:spcPts val="0"/>
              </a:spcBef>
              <a:spcAft>
                <a:spcPts val="0"/>
              </a:spcAft>
              <a:buNone/>
            </a:pPr>
            <a:r>
              <a:rPr b="0" lang="en">
                <a:latin typeface="Exo 2 Black"/>
                <a:ea typeface="Exo 2 Black"/>
                <a:cs typeface="Exo 2 Black"/>
                <a:sym typeface="Exo 2 Black"/>
              </a:rPr>
              <a:t>Nhận xét</a:t>
            </a:r>
            <a:endParaRPr b="0">
              <a:latin typeface="Exo 2 Black"/>
              <a:ea typeface="Exo 2 Black"/>
              <a:cs typeface="Exo 2 Black"/>
              <a:sym typeface="Exo 2 Black"/>
            </a:endParaRPr>
          </a:p>
        </p:txBody>
      </p:sp>
      <p:pic>
        <p:nvPicPr>
          <p:cNvPr id="1252" name="Google Shape;1252;p59"/>
          <p:cNvPicPr preferRelativeResize="0"/>
          <p:nvPr/>
        </p:nvPicPr>
        <p:blipFill rotWithShape="1">
          <a:blip r:embed="rId3">
            <a:alphaModFix/>
          </a:blip>
          <a:srcRect b="9684" l="28573" r="15269" t="26139"/>
          <a:stretch/>
        </p:blipFill>
        <p:spPr>
          <a:xfrm>
            <a:off x="54425" y="2155800"/>
            <a:ext cx="833400" cy="831900"/>
          </a:xfrm>
          <a:prstGeom prst="ellipse">
            <a:avLst/>
          </a:prstGeom>
          <a:noFill/>
          <a:ln>
            <a:noFill/>
          </a:ln>
        </p:spPr>
      </p:pic>
      <p:pic>
        <p:nvPicPr>
          <p:cNvPr id="1253" name="Google Shape;1253;p59"/>
          <p:cNvPicPr preferRelativeResize="0"/>
          <p:nvPr/>
        </p:nvPicPr>
        <p:blipFill rotWithShape="1">
          <a:blip r:embed="rId4">
            <a:alphaModFix/>
          </a:blip>
          <a:srcRect b="9684" l="28573" r="15269" t="26139"/>
          <a:stretch/>
        </p:blipFill>
        <p:spPr>
          <a:xfrm>
            <a:off x="7613625" y="935076"/>
            <a:ext cx="1182300" cy="1180200"/>
          </a:xfrm>
          <a:prstGeom prst="ellipse">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257" name="Shape 1257"/>
        <p:cNvGrpSpPr/>
        <p:nvPr/>
      </p:nvGrpSpPr>
      <p:grpSpPr>
        <a:xfrm>
          <a:off x="0" y="0"/>
          <a:ext cx="0" cy="0"/>
          <a:chOff x="0" y="0"/>
          <a:chExt cx="0" cy="0"/>
        </a:xfrm>
      </p:grpSpPr>
      <p:pic>
        <p:nvPicPr>
          <p:cNvPr id="1258" name="Google Shape;1258;p60"/>
          <p:cNvPicPr preferRelativeResize="0"/>
          <p:nvPr/>
        </p:nvPicPr>
        <p:blipFill rotWithShape="1">
          <a:blip r:embed="rId3">
            <a:alphaModFix/>
          </a:blip>
          <a:srcRect b="9684" l="28573" r="15269" t="26139"/>
          <a:stretch/>
        </p:blipFill>
        <p:spPr>
          <a:xfrm>
            <a:off x="8063250" y="119700"/>
            <a:ext cx="833400" cy="831900"/>
          </a:xfrm>
          <a:prstGeom prst="ellipse">
            <a:avLst/>
          </a:prstGeom>
          <a:noFill/>
          <a:ln>
            <a:noFill/>
          </a:ln>
        </p:spPr>
      </p:pic>
      <p:sp>
        <p:nvSpPr>
          <p:cNvPr id="1259" name="Google Shape;1259;p60"/>
          <p:cNvSpPr txBox="1"/>
          <p:nvPr>
            <p:ph idx="1" type="subTitle"/>
          </p:nvPr>
        </p:nvSpPr>
        <p:spPr>
          <a:xfrm>
            <a:off x="1122450" y="51975"/>
            <a:ext cx="7096800" cy="250500"/>
          </a:xfrm>
          <a:prstGeom prst="rect">
            <a:avLst/>
          </a:prstGeom>
        </p:spPr>
        <p:txBody>
          <a:bodyPr anchorCtr="0" anchor="ctr" bIns="91425" lIns="0" spcFirstLastPara="1" rIns="91425" wrap="square" tIns="91425">
            <a:noAutofit/>
          </a:bodyPr>
          <a:lstStyle/>
          <a:p>
            <a:pPr indent="0" lvl="0" marL="0" rtl="0" algn="l">
              <a:spcBef>
                <a:spcPts val="0"/>
              </a:spcBef>
              <a:spcAft>
                <a:spcPts val="0"/>
              </a:spcAft>
              <a:buNone/>
            </a:pPr>
            <a:r>
              <a:rPr b="1" lang="en">
                <a:solidFill>
                  <a:srgbClr val="783F04"/>
                </a:solidFill>
                <a:latin typeface="Exo 2"/>
                <a:ea typeface="Exo 2"/>
                <a:cs typeface="Exo 2"/>
                <a:sym typeface="Exo 2"/>
              </a:rPr>
              <a:t>05. Nhận xét</a:t>
            </a:r>
            <a:endParaRPr b="1">
              <a:solidFill>
                <a:srgbClr val="783F04"/>
              </a:solidFill>
              <a:latin typeface="Exo 2"/>
              <a:ea typeface="Exo 2"/>
              <a:cs typeface="Exo 2"/>
              <a:sym typeface="Exo 2"/>
            </a:endParaRPr>
          </a:p>
        </p:txBody>
      </p:sp>
      <p:sp>
        <p:nvSpPr>
          <p:cNvPr id="1260" name="Google Shape;1260;p60"/>
          <p:cNvSpPr txBox="1"/>
          <p:nvPr>
            <p:ph type="title"/>
          </p:nvPr>
        </p:nvSpPr>
        <p:spPr>
          <a:xfrm>
            <a:off x="710100" y="397188"/>
            <a:ext cx="7723800" cy="58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Exo 2"/>
                <a:ea typeface="Exo 2"/>
                <a:cs typeface="Exo 2"/>
                <a:sym typeface="Exo 2"/>
              </a:rPr>
              <a:t>So sánh với kết quả của paper</a:t>
            </a:r>
            <a:endParaRPr>
              <a:latin typeface="Exo 2"/>
              <a:ea typeface="Exo 2"/>
              <a:cs typeface="Exo 2"/>
              <a:sym typeface="Exo 2"/>
            </a:endParaRPr>
          </a:p>
        </p:txBody>
      </p:sp>
      <p:graphicFrame>
        <p:nvGraphicFramePr>
          <p:cNvPr id="1261" name="Google Shape;1261;p60"/>
          <p:cNvGraphicFramePr/>
          <p:nvPr/>
        </p:nvGraphicFramePr>
        <p:xfrm>
          <a:off x="1612313" y="1718355"/>
          <a:ext cx="3000000" cy="3000000"/>
        </p:xfrm>
        <a:graphic>
          <a:graphicData uri="http://schemas.openxmlformats.org/drawingml/2006/table">
            <a:tbl>
              <a:tblPr>
                <a:noFill/>
                <a:tableStyleId>{177E5AF2-DF79-484C-B0AE-3ED832904E29}</a:tableStyleId>
              </a:tblPr>
              <a:tblGrid>
                <a:gridCol w="2007175"/>
                <a:gridCol w="1799350"/>
                <a:gridCol w="1056425"/>
                <a:gridCol w="1056425"/>
              </a:tblGrid>
              <a:tr h="381000">
                <a:tc>
                  <a:txBody>
                    <a:bodyPr/>
                    <a:lstStyle/>
                    <a:p>
                      <a:pPr indent="0" lvl="0" marL="0" rtl="0" algn="l">
                        <a:spcBef>
                          <a:spcPts val="0"/>
                        </a:spcBef>
                        <a:spcAft>
                          <a:spcPts val="0"/>
                        </a:spcAft>
                        <a:buNone/>
                      </a:pPr>
                      <a:r>
                        <a:rPr b="1" lang="en">
                          <a:latin typeface="Exo 2"/>
                          <a:ea typeface="Exo 2"/>
                          <a:cs typeface="Exo 2"/>
                          <a:sym typeface="Exo 2"/>
                        </a:rPr>
                        <a:t>Tên</a:t>
                      </a:r>
                      <a:endParaRPr b="1">
                        <a:latin typeface="Exo 2"/>
                        <a:ea typeface="Exo 2"/>
                        <a:cs typeface="Exo 2"/>
                        <a:sym typeface="Exo 2"/>
                      </a:endParaRPr>
                    </a:p>
                  </a:txBody>
                  <a:tcPr marT="91425" marB="91425" marR="91425" marL="91425"/>
                </a:tc>
                <a:tc>
                  <a:txBody>
                    <a:bodyPr/>
                    <a:lstStyle/>
                    <a:p>
                      <a:pPr indent="0" lvl="0" marL="0" rtl="0" algn="ctr">
                        <a:spcBef>
                          <a:spcPts val="0"/>
                        </a:spcBef>
                        <a:spcAft>
                          <a:spcPts val="0"/>
                        </a:spcAft>
                        <a:buNone/>
                      </a:pPr>
                      <a:r>
                        <a:rPr b="1" lang="en">
                          <a:latin typeface="Exo 2"/>
                          <a:ea typeface="Exo 2"/>
                          <a:cs typeface="Exo 2"/>
                          <a:sym typeface="Exo 2"/>
                        </a:rPr>
                        <a:t>Number of Model’s Parameter (MB)</a:t>
                      </a:r>
                      <a:endParaRPr b="1">
                        <a:latin typeface="Exo 2"/>
                        <a:ea typeface="Exo 2"/>
                        <a:cs typeface="Exo 2"/>
                        <a:sym typeface="Exo 2"/>
                      </a:endParaRPr>
                    </a:p>
                  </a:txBody>
                  <a:tcPr marT="91425" marB="91425" marR="91425" marL="91425"/>
                </a:tc>
                <a:tc>
                  <a:txBody>
                    <a:bodyPr/>
                    <a:lstStyle/>
                    <a:p>
                      <a:pPr indent="0" lvl="0" marL="0" rtl="0" algn="ctr">
                        <a:spcBef>
                          <a:spcPts val="0"/>
                        </a:spcBef>
                        <a:spcAft>
                          <a:spcPts val="0"/>
                        </a:spcAft>
                        <a:buNone/>
                      </a:pPr>
                      <a:r>
                        <a:rPr b="1" lang="en">
                          <a:latin typeface="Exo 2"/>
                          <a:ea typeface="Exo 2"/>
                          <a:cs typeface="Exo 2"/>
                          <a:sym typeface="Exo 2"/>
                        </a:rPr>
                        <a:t>Test Error</a:t>
                      </a:r>
                      <a:endParaRPr b="1">
                        <a:latin typeface="Exo 2"/>
                        <a:ea typeface="Exo 2"/>
                        <a:cs typeface="Exo 2"/>
                        <a:sym typeface="Exo 2"/>
                      </a:endParaRPr>
                    </a:p>
                    <a:p>
                      <a:pPr indent="0" lvl="0" marL="0" rtl="0" algn="ctr">
                        <a:spcBef>
                          <a:spcPts val="0"/>
                        </a:spcBef>
                        <a:spcAft>
                          <a:spcPts val="0"/>
                        </a:spcAft>
                        <a:buNone/>
                      </a:pPr>
                      <a:r>
                        <a:rPr b="1" lang="en">
                          <a:latin typeface="Exo 2"/>
                          <a:ea typeface="Exo 2"/>
                          <a:cs typeface="Exo 2"/>
                          <a:sym typeface="Exo 2"/>
                        </a:rPr>
                        <a:t>(%)</a:t>
                      </a:r>
                      <a:endParaRPr b="1">
                        <a:latin typeface="Exo 2"/>
                        <a:ea typeface="Exo 2"/>
                        <a:cs typeface="Exo 2"/>
                        <a:sym typeface="Exo 2"/>
                      </a:endParaRPr>
                    </a:p>
                  </a:txBody>
                  <a:tcPr marT="91425" marB="91425" marR="91425" marL="91425"/>
                </a:tc>
                <a:tc>
                  <a:txBody>
                    <a:bodyPr/>
                    <a:lstStyle/>
                    <a:p>
                      <a:pPr indent="0" lvl="0" marL="0" rtl="0" algn="ctr">
                        <a:spcBef>
                          <a:spcPts val="0"/>
                        </a:spcBef>
                        <a:spcAft>
                          <a:spcPts val="0"/>
                        </a:spcAft>
                        <a:buNone/>
                      </a:pPr>
                      <a:r>
                        <a:rPr b="1" lang="en">
                          <a:latin typeface="Exo 2"/>
                          <a:ea typeface="Exo 2"/>
                          <a:cs typeface="Exo 2"/>
                          <a:sym typeface="Exo 2"/>
                        </a:rPr>
                        <a:t>FLOPs</a:t>
                      </a:r>
                      <a:endParaRPr b="1">
                        <a:latin typeface="Exo 2"/>
                        <a:ea typeface="Exo 2"/>
                        <a:cs typeface="Exo 2"/>
                        <a:sym typeface="Exo 2"/>
                      </a:endParaRPr>
                    </a:p>
                    <a:p>
                      <a:pPr indent="0" lvl="0" marL="0" rtl="0" algn="ctr">
                        <a:spcBef>
                          <a:spcPts val="0"/>
                        </a:spcBef>
                        <a:spcAft>
                          <a:spcPts val="0"/>
                        </a:spcAft>
                        <a:buNone/>
                      </a:pPr>
                      <a:r>
                        <a:rPr b="1" lang="en">
                          <a:latin typeface="Exo 2"/>
                          <a:ea typeface="Exo 2"/>
                          <a:cs typeface="Exo 2"/>
                          <a:sym typeface="Exo 2"/>
                        </a:rPr>
                        <a:t>(MB)</a:t>
                      </a:r>
                      <a:endParaRPr b="1">
                        <a:latin typeface="Exo 2"/>
                        <a:ea typeface="Exo 2"/>
                        <a:cs typeface="Exo 2"/>
                        <a:sym typeface="Exo 2"/>
                      </a:endParaRPr>
                    </a:p>
                  </a:txBody>
                  <a:tcPr marT="91425" marB="91425" marR="91425" marL="91425"/>
                </a:tc>
              </a:tr>
              <a:tr h="381000">
                <a:tc>
                  <a:txBody>
                    <a:bodyPr/>
                    <a:lstStyle/>
                    <a:p>
                      <a:pPr indent="0" lvl="0" marL="0" rtl="0" algn="l">
                        <a:spcBef>
                          <a:spcPts val="0"/>
                        </a:spcBef>
                        <a:spcAft>
                          <a:spcPts val="0"/>
                        </a:spcAft>
                        <a:buNone/>
                      </a:pPr>
                      <a:r>
                        <a:rPr lang="en" sz="1200">
                          <a:latin typeface="Exo 2"/>
                          <a:ea typeface="Exo 2"/>
                          <a:cs typeface="Exo 2"/>
                          <a:sym typeface="Exo 2"/>
                        </a:rPr>
                        <a:t>NSGA-Net</a:t>
                      </a:r>
                      <a:endParaRPr sz="1200">
                        <a:latin typeface="Exo 2"/>
                        <a:ea typeface="Exo 2"/>
                        <a:cs typeface="Exo 2"/>
                        <a:sym typeface="Exo 2"/>
                      </a:endParaRPr>
                    </a:p>
                    <a:p>
                      <a:pPr indent="0" lvl="0" marL="0" rtl="0" algn="l">
                        <a:spcBef>
                          <a:spcPts val="0"/>
                        </a:spcBef>
                        <a:spcAft>
                          <a:spcPts val="0"/>
                        </a:spcAft>
                        <a:buNone/>
                      </a:pPr>
                      <a:r>
                        <a:rPr i="1" lang="en" sz="1200">
                          <a:latin typeface="Exo 2"/>
                          <a:ea typeface="Exo 2"/>
                          <a:cs typeface="Exo 2"/>
                          <a:sym typeface="Exo 2"/>
                        </a:rPr>
                        <a:t>Marco Search Space</a:t>
                      </a:r>
                      <a:endParaRPr i="1" sz="1200">
                        <a:latin typeface="Exo 2"/>
                        <a:ea typeface="Exo 2"/>
                        <a:cs typeface="Exo 2"/>
                        <a:sym typeface="Exo 2"/>
                      </a:endParaRPr>
                    </a:p>
                  </a:txBody>
                  <a:tcPr marT="91425" marB="91425" marR="91425" marL="91425"/>
                </a:tc>
                <a:tc>
                  <a:txBody>
                    <a:bodyPr/>
                    <a:lstStyle/>
                    <a:p>
                      <a:pPr indent="0" lvl="0" marL="0" rtl="0" algn="ctr">
                        <a:spcBef>
                          <a:spcPts val="0"/>
                        </a:spcBef>
                        <a:spcAft>
                          <a:spcPts val="0"/>
                        </a:spcAft>
                        <a:buNone/>
                      </a:pPr>
                      <a:r>
                        <a:rPr lang="en" sz="1200">
                          <a:latin typeface="Exo 2"/>
                          <a:ea typeface="Exo 2"/>
                          <a:cs typeface="Exo 2"/>
                          <a:sym typeface="Exo 2"/>
                        </a:rPr>
                        <a:t>3.3</a:t>
                      </a:r>
                      <a:endParaRPr sz="1200">
                        <a:latin typeface="Exo 2"/>
                        <a:ea typeface="Exo 2"/>
                        <a:cs typeface="Exo 2"/>
                        <a:sym typeface="Exo 2"/>
                      </a:endParaRPr>
                    </a:p>
                  </a:txBody>
                  <a:tcPr marT="91425" marB="91425" marR="91425" marL="91425" anchor="ctr"/>
                </a:tc>
                <a:tc>
                  <a:txBody>
                    <a:bodyPr/>
                    <a:lstStyle/>
                    <a:p>
                      <a:pPr indent="0" lvl="0" marL="0" rtl="0" algn="ctr">
                        <a:spcBef>
                          <a:spcPts val="0"/>
                        </a:spcBef>
                        <a:spcAft>
                          <a:spcPts val="0"/>
                        </a:spcAft>
                        <a:buNone/>
                      </a:pPr>
                      <a:r>
                        <a:rPr lang="en" sz="1200">
                          <a:latin typeface="Exo 2"/>
                          <a:ea typeface="Exo 2"/>
                          <a:cs typeface="Exo 2"/>
                          <a:sym typeface="Exo 2"/>
                        </a:rPr>
                        <a:t>3.85</a:t>
                      </a:r>
                      <a:endParaRPr sz="1200">
                        <a:latin typeface="Exo 2"/>
                        <a:ea typeface="Exo 2"/>
                        <a:cs typeface="Exo 2"/>
                        <a:sym typeface="Exo 2"/>
                      </a:endParaRPr>
                    </a:p>
                  </a:txBody>
                  <a:tcPr marT="91425" marB="91425" marR="91425" marL="91425" anchor="ctr"/>
                </a:tc>
                <a:tc>
                  <a:txBody>
                    <a:bodyPr/>
                    <a:lstStyle/>
                    <a:p>
                      <a:pPr indent="0" lvl="0" marL="0" rtl="0" algn="ctr">
                        <a:spcBef>
                          <a:spcPts val="0"/>
                        </a:spcBef>
                        <a:spcAft>
                          <a:spcPts val="0"/>
                        </a:spcAft>
                        <a:buNone/>
                      </a:pPr>
                      <a:r>
                        <a:rPr lang="en" sz="1200">
                          <a:latin typeface="Exo 2"/>
                          <a:ea typeface="Exo 2"/>
                          <a:cs typeface="Exo 2"/>
                          <a:sym typeface="Exo 2"/>
                        </a:rPr>
                        <a:t>1290</a:t>
                      </a:r>
                      <a:endParaRPr sz="1200">
                        <a:latin typeface="Exo 2"/>
                        <a:ea typeface="Exo 2"/>
                        <a:cs typeface="Exo 2"/>
                        <a:sym typeface="Exo 2"/>
                      </a:endParaRPr>
                    </a:p>
                  </a:txBody>
                  <a:tcPr marT="91425" marB="91425" marR="91425" marL="91425" anchor="ctr"/>
                </a:tc>
              </a:tr>
              <a:tr h="381000">
                <a:tc>
                  <a:txBody>
                    <a:bodyPr/>
                    <a:lstStyle/>
                    <a:p>
                      <a:pPr indent="0" lvl="0" marL="0" rtl="0" algn="l">
                        <a:spcBef>
                          <a:spcPts val="0"/>
                        </a:spcBef>
                        <a:spcAft>
                          <a:spcPts val="0"/>
                        </a:spcAft>
                        <a:buNone/>
                      </a:pPr>
                      <a:r>
                        <a:rPr lang="en" sz="1200">
                          <a:latin typeface="Exo 2"/>
                          <a:ea typeface="Exo 2"/>
                          <a:cs typeface="Exo 2"/>
                          <a:sym typeface="Exo 2"/>
                        </a:rPr>
                        <a:t>Our NSGA-Net</a:t>
                      </a:r>
                      <a:endParaRPr sz="1200">
                        <a:latin typeface="Exo 2"/>
                        <a:ea typeface="Exo 2"/>
                        <a:cs typeface="Exo 2"/>
                        <a:sym typeface="Exo 2"/>
                      </a:endParaRPr>
                    </a:p>
                    <a:p>
                      <a:pPr indent="0" lvl="0" marL="0" rtl="0" algn="l">
                        <a:spcBef>
                          <a:spcPts val="0"/>
                        </a:spcBef>
                        <a:spcAft>
                          <a:spcPts val="0"/>
                        </a:spcAft>
                        <a:buClr>
                          <a:schemeClr val="hlink"/>
                        </a:buClr>
                        <a:buSzPts val="1100"/>
                        <a:buFont typeface="Arial"/>
                        <a:buNone/>
                      </a:pPr>
                      <a:r>
                        <a:rPr i="1" lang="en" sz="1200">
                          <a:solidFill>
                            <a:schemeClr val="hlink"/>
                          </a:solidFill>
                          <a:latin typeface="Exo 2"/>
                          <a:ea typeface="Exo 2"/>
                          <a:cs typeface="Exo 2"/>
                          <a:sym typeface="Exo 2"/>
                        </a:rPr>
                        <a:t>Marco Search Space</a:t>
                      </a:r>
                      <a:endParaRPr sz="1200">
                        <a:latin typeface="Exo 2"/>
                        <a:ea typeface="Exo 2"/>
                        <a:cs typeface="Exo 2"/>
                        <a:sym typeface="Exo 2"/>
                      </a:endParaRPr>
                    </a:p>
                  </a:txBody>
                  <a:tcPr marT="91425" marB="91425" marR="91425" marL="91425"/>
                </a:tc>
                <a:tc>
                  <a:txBody>
                    <a:bodyPr/>
                    <a:lstStyle/>
                    <a:p>
                      <a:pPr indent="0" lvl="0" marL="0" rtl="0" algn="ctr">
                        <a:spcBef>
                          <a:spcPts val="0"/>
                        </a:spcBef>
                        <a:spcAft>
                          <a:spcPts val="0"/>
                        </a:spcAft>
                        <a:buNone/>
                      </a:pPr>
                      <a:r>
                        <a:rPr lang="en" sz="1200">
                          <a:latin typeface="Exo 2"/>
                          <a:ea typeface="Exo 2"/>
                          <a:cs typeface="Exo 2"/>
                          <a:sym typeface="Exo 2"/>
                        </a:rPr>
                        <a:t>0.733</a:t>
                      </a:r>
                      <a:endParaRPr sz="1200">
                        <a:latin typeface="Exo 2"/>
                        <a:ea typeface="Exo 2"/>
                        <a:cs typeface="Exo 2"/>
                        <a:sym typeface="Exo 2"/>
                      </a:endParaRPr>
                    </a:p>
                  </a:txBody>
                  <a:tcPr marT="91425" marB="91425" marR="91425" marL="91425" anchor="ctr"/>
                </a:tc>
                <a:tc>
                  <a:txBody>
                    <a:bodyPr/>
                    <a:lstStyle/>
                    <a:p>
                      <a:pPr indent="0" lvl="0" marL="0" rtl="0" algn="ctr">
                        <a:spcBef>
                          <a:spcPts val="0"/>
                        </a:spcBef>
                        <a:spcAft>
                          <a:spcPts val="0"/>
                        </a:spcAft>
                        <a:buNone/>
                      </a:pPr>
                      <a:r>
                        <a:rPr lang="en" sz="1200">
                          <a:latin typeface="Exo 2"/>
                          <a:ea typeface="Exo 2"/>
                          <a:cs typeface="Exo 2"/>
                          <a:sym typeface="Exo 2"/>
                        </a:rPr>
                        <a:t>10.3</a:t>
                      </a:r>
                      <a:endParaRPr sz="1200">
                        <a:latin typeface="Exo 2"/>
                        <a:ea typeface="Exo 2"/>
                        <a:cs typeface="Exo 2"/>
                        <a:sym typeface="Exo 2"/>
                      </a:endParaRPr>
                    </a:p>
                  </a:txBody>
                  <a:tcPr marT="91425" marB="91425" marR="91425" marL="91425" anchor="ctr"/>
                </a:tc>
                <a:tc>
                  <a:txBody>
                    <a:bodyPr/>
                    <a:lstStyle/>
                    <a:p>
                      <a:pPr indent="0" lvl="0" marL="0" rtl="0" algn="ctr">
                        <a:spcBef>
                          <a:spcPts val="0"/>
                        </a:spcBef>
                        <a:spcAft>
                          <a:spcPts val="0"/>
                        </a:spcAft>
                        <a:buNone/>
                      </a:pPr>
                      <a:r>
                        <a:rPr lang="en" sz="1200">
                          <a:latin typeface="Exo 2"/>
                          <a:ea typeface="Exo 2"/>
                          <a:cs typeface="Exo 2"/>
                          <a:sym typeface="Exo 2"/>
                        </a:rPr>
                        <a:t>92.2921</a:t>
                      </a:r>
                      <a:endParaRPr sz="1200">
                        <a:latin typeface="Exo 2"/>
                        <a:ea typeface="Exo 2"/>
                        <a:cs typeface="Exo 2"/>
                        <a:sym typeface="Exo 2"/>
                      </a:endParaRPr>
                    </a:p>
                  </a:txBody>
                  <a:tcPr marT="91425" marB="91425" marR="91425" marL="91425" anchor="ctr"/>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265" name="Shape 1265"/>
        <p:cNvGrpSpPr/>
        <p:nvPr/>
      </p:nvGrpSpPr>
      <p:grpSpPr>
        <a:xfrm>
          <a:off x="0" y="0"/>
          <a:ext cx="0" cy="0"/>
          <a:chOff x="0" y="0"/>
          <a:chExt cx="0" cy="0"/>
        </a:xfrm>
      </p:grpSpPr>
      <p:sp>
        <p:nvSpPr>
          <p:cNvPr id="1266" name="Google Shape;1266;p61"/>
          <p:cNvSpPr txBox="1"/>
          <p:nvPr>
            <p:ph type="ctrTitle"/>
          </p:nvPr>
        </p:nvSpPr>
        <p:spPr>
          <a:xfrm>
            <a:off x="599825" y="699038"/>
            <a:ext cx="7944300" cy="2493900"/>
          </a:xfrm>
          <a:prstGeom prst="rect">
            <a:avLst/>
          </a:prstGeom>
        </p:spPr>
        <p:txBody>
          <a:bodyPr anchorCtr="0" anchor="ctr" bIns="91425" lIns="91425" spcFirstLastPara="1" rIns="91425" wrap="square" tIns="182875">
            <a:noAutofit/>
          </a:bodyPr>
          <a:lstStyle/>
          <a:p>
            <a:pPr indent="0" lvl="0" marL="0" rtl="0" algn="ctr">
              <a:spcBef>
                <a:spcPts val="0"/>
              </a:spcBef>
              <a:spcAft>
                <a:spcPts val="0"/>
              </a:spcAft>
              <a:buNone/>
            </a:pPr>
            <a:r>
              <a:rPr b="0" lang="en">
                <a:latin typeface="Exo 2 Black"/>
                <a:ea typeface="Exo 2 Black"/>
                <a:cs typeface="Exo 2 Black"/>
                <a:sym typeface="Exo 2 Black"/>
              </a:rPr>
              <a:t>THANKS</a:t>
            </a:r>
            <a:endParaRPr b="0">
              <a:latin typeface="Exo 2 Black"/>
              <a:ea typeface="Exo 2 Black"/>
              <a:cs typeface="Exo 2 Black"/>
              <a:sym typeface="Exo 2 Black"/>
            </a:endParaRPr>
          </a:p>
          <a:p>
            <a:pPr indent="0" lvl="0" marL="0" rtl="0" algn="ctr">
              <a:spcBef>
                <a:spcPts val="0"/>
              </a:spcBef>
              <a:spcAft>
                <a:spcPts val="0"/>
              </a:spcAft>
              <a:buNone/>
            </a:pPr>
            <a:r>
              <a:rPr b="0" lang="en" sz="5000">
                <a:latin typeface="Exo 2 Black"/>
                <a:ea typeface="Exo 2 Black"/>
                <a:cs typeface="Exo 2 Black"/>
                <a:sym typeface="Exo 2 Black"/>
              </a:rPr>
              <a:t>for your listening</a:t>
            </a:r>
            <a:endParaRPr b="0" sz="5000">
              <a:latin typeface="Exo 2 Black"/>
              <a:ea typeface="Exo 2 Black"/>
              <a:cs typeface="Exo 2 Black"/>
              <a:sym typeface="Exo 2 Black"/>
            </a:endParaRPr>
          </a:p>
        </p:txBody>
      </p:sp>
      <p:pic>
        <p:nvPicPr>
          <p:cNvPr id="1267" name="Google Shape;1267;p61"/>
          <p:cNvPicPr preferRelativeResize="0"/>
          <p:nvPr/>
        </p:nvPicPr>
        <p:blipFill rotWithShape="1">
          <a:blip r:embed="rId3">
            <a:alphaModFix/>
          </a:blip>
          <a:srcRect b="9684" l="28573" r="15269" t="26139"/>
          <a:stretch/>
        </p:blipFill>
        <p:spPr>
          <a:xfrm>
            <a:off x="-305650" y="1793425"/>
            <a:ext cx="1182300" cy="1180200"/>
          </a:xfrm>
          <a:prstGeom prst="ellipse">
            <a:avLst/>
          </a:prstGeom>
          <a:noFill/>
          <a:ln>
            <a:noFill/>
          </a:ln>
        </p:spPr>
      </p:pic>
      <p:grpSp>
        <p:nvGrpSpPr>
          <p:cNvPr id="1268" name="Google Shape;1268;p61"/>
          <p:cNvGrpSpPr/>
          <p:nvPr/>
        </p:nvGrpSpPr>
        <p:grpSpPr>
          <a:xfrm rot="-2452075">
            <a:off x="7650954" y="1004001"/>
            <a:ext cx="3131741" cy="2645954"/>
            <a:chOff x="5382000" y="1877125"/>
            <a:chExt cx="3131825" cy="2646024"/>
          </a:xfrm>
        </p:grpSpPr>
        <p:pic>
          <p:nvPicPr>
            <p:cNvPr id="1269" name="Google Shape;1269;p61"/>
            <p:cNvPicPr preferRelativeResize="0"/>
            <p:nvPr/>
          </p:nvPicPr>
          <p:blipFill rotWithShape="1">
            <a:blip r:embed="rId4">
              <a:alphaModFix/>
            </a:blip>
            <a:srcRect b="0" l="8558" r="9387" t="0"/>
            <a:stretch/>
          </p:blipFill>
          <p:spPr>
            <a:xfrm rot="73611">
              <a:off x="5409276" y="1909773"/>
              <a:ext cx="3077273" cy="2580728"/>
            </a:xfrm>
            <a:prstGeom prst="rect">
              <a:avLst/>
            </a:prstGeom>
            <a:noFill/>
            <a:ln>
              <a:noFill/>
            </a:ln>
          </p:spPr>
        </p:pic>
        <p:sp>
          <p:nvSpPr>
            <p:cNvPr id="1270" name="Google Shape;1270;p61"/>
            <p:cNvSpPr/>
            <p:nvPr/>
          </p:nvSpPr>
          <p:spPr>
            <a:xfrm>
              <a:off x="5655662" y="2181450"/>
              <a:ext cx="2584500" cy="1470900"/>
            </a:xfrm>
            <a:prstGeom prst="ellipse">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61"/>
            <p:cNvSpPr/>
            <p:nvPr/>
          </p:nvSpPr>
          <p:spPr>
            <a:xfrm>
              <a:off x="5972025" y="2361550"/>
              <a:ext cx="1951800" cy="1110600"/>
            </a:xfrm>
            <a:prstGeom prst="ellipse">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61"/>
            <p:cNvSpPr/>
            <p:nvPr/>
          </p:nvSpPr>
          <p:spPr>
            <a:xfrm>
              <a:off x="6293012" y="2544250"/>
              <a:ext cx="1309800" cy="745200"/>
            </a:xfrm>
            <a:prstGeom prst="ellipse">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73" name="Google Shape;1273;p61"/>
          <p:cNvSpPr/>
          <p:nvPr/>
        </p:nvSpPr>
        <p:spPr>
          <a:xfrm>
            <a:off x="1755325" y="3541250"/>
            <a:ext cx="5715000" cy="7857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rgbClr val="434343"/>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52" name="Shape 852"/>
        <p:cNvGrpSpPr/>
        <p:nvPr/>
      </p:nvGrpSpPr>
      <p:grpSpPr>
        <a:xfrm>
          <a:off x="0" y="0"/>
          <a:ext cx="0" cy="0"/>
          <a:chOff x="0" y="0"/>
          <a:chExt cx="0" cy="0"/>
        </a:xfrm>
      </p:grpSpPr>
      <p:pic>
        <p:nvPicPr>
          <p:cNvPr id="853" name="Google Shape;853;p33"/>
          <p:cNvPicPr preferRelativeResize="0"/>
          <p:nvPr/>
        </p:nvPicPr>
        <p:blipFill rotWithShape="1">
          <a:blip r:embed="rId3">
            <a:alphaModFix/>
          </a:blip>
          <a:srcRect b="9684" l="28573" r="15269" t="26139"/>
          <a:stretch/>
        </p:blipFill>
        <p:spPr>
          <a:xfrm>
            <a:off x="8289600" y="897075"/>
            <a:ext cx="734700" cy="733500"/>
          </a:xfrm>
          <a:prstGeom prst="ellipse">
            <a:avLst/>
          </a:prstGeom>
          <a:noFill/>
          <a:ln>
            <a:noFill/>
          </a:ln>
        </p:spPr>
      </p:pic>
      <p:sp>
        <p:nvSpPr>
          <p:cNvPr id="854" name="Google Shape;854;p33"/>
          <p:cNvSpPr txBox="1"/>
          <p:nvPr>
            <p:ph idx="1" type="subTitle"/>
          </p:nvPr>
        </p:nvSpPr>
        <p:spPr>
          <a:xfrm>
            <a:off x="550950" y="41575"/>
            <a:ext cx="7512300" cy="250500"/>
          </a:xfrm>
          <a:prstGeom prst="rect">
            <a:avLst/>
          </a:prstGeom>
        </p:spPr>
        <p:txBody>
          <a:bodyPr anchorCtr="0" anchor="ctr" bIns="91425" lIns="0" spcFirstLastPara="1" rIns="91425" wrap="square" tIns="91425">
            <a:noAutofit/>
          </a:bodyPr>
          <a:lstStyle/>
          <a:p>
            <a:pPr indent="0" lvl="0" marL="0" rtl="0" algn="l">
              <a:spcBef>
                <a:spcPts val="0"/>
              </a:spcBef>
              <a:spcAft>
                <a:spcPts val="0"/>
              </a:spcAft>
              <a:buNone/>
            </a:pPr>
            <a:r>
              <a:rPr b="1" lang="en">
                <a:solidFill>
                  <a:srgbClr val="783F04"/>
                </a:solidFill>
                <a:latin typeface="Exo 2"/>
                <a:ea typeface="Exo 2"/>
                <a:cs typeface="Exo 2"/>
                <a:sym typeface="Exo 2"/>
              </a:rPr>
              <a:t>01. Tổng quan về Evolutionary Neural Architecture Search</a:t>
            </a:r>
            <a:endParaRPr b="1">
              <a:solidFill>
                <a:srgbClr val="783F04"/>
              </a:solidFill>
              <a:latin typeface="Exo 2"/>
              <a:ea typeface="Exo 2"/>
              <a:cs typeface="Exo 2"/>
              <a:sym typeface="Exo 2"/>
            </a:endParaRPr>
          </a:p>
        </p:txBody>
      </p:sp>
      <p:sp>
        <p:nvSpPr>
          <p:cNvPr id="855" name="Google Shape;855;p33"/>
          <p:cNvSpPr txBox="1"/>
          <p:nvPr>
            <p:ph type="title"/>
          </p:nvPr>
        </p:nvSpPr>
        <p:spPr>
          <a:xfrm>
            <a:off x="710100" y="397188"/>
            <a:ext cx="7723800" cy="58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Exo 2"/>
                <a:ea typeface="Exo 2"/>
                <a:cs typeface="Exo 2"/>
                <a:sym typeface="Exo 2"/>
              </a:rPr>
              <a:t>Vấn đề đặt ra</a:t>
            </a:r>
            <a:endParaRPr>
              <a:latin typeface="Exo 2"/>
              <a:ea typeface="Exo 2"/>
              <a:cs typeface="Exo 2"/>
              <a:sym typeface="Exo 2"/>
            </a:endParaRPr>
          </a:p>
        </p:txBody>
      </p:sp>
      <p:sp>
        <p:nvSpPr>
          <p:cNvPr id="856" name="Google Shape;856;p33"/>
          <p:cNvSpPr txBox="1"/>
          <p:nvPr>
            <p:ph idx="1" type="subTitle"/>
          </p:nvPr>
        </p:nvSpPr>
        <p:spPr>
          <a:xfrm>
            <a:off x="2284500" y="1084925"/>
            <a:ext cx="4575000" cy="510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sz="1800">
                <a:latin typeface="Exo 2 SemiBold"/>
                <a:ea typeface="Exo 2 SemiBold"/>
                <a:cs typeface="Exo 2 SemiBold"/>
                <a:sym typeface="Exo 2 SemiBold"/>
              </a:rPr>
              <a:t>Khó khăn trong việc sử dụng mạng neural</a:t>
            </a:r>
            <a:endParaRPr sz="1800">
              <a:latin typeface="Exo 2"/>
              <a:ea typeface="Exo 2"/>
              <a:cs typeface="Exo 2"/>
              <a:sym typeface="Exo 2"/>
            </a:endParaRPr>
          </a:p>
        </p:txBody>
      </p:sp>
      <p:sp>
        <p:nvSpPr>
          <p:cNvPr id="857" name="Google Shape;857;p33"/>
          <p:cNvSpPr/>
          <p:nvPr/>
        </p:nvSpPr>
        <p:spPr>
          <a:xfrm rot="-5400000">
            <a:off x="1011888" y="3292875"/>
            <a:ext cx="367800" cy="425100"/>
          </a:xfrm>
          <a:prstGeom prst="downArrow">
            <a:avLst>
              <a:gd fmla="val 38921" name="adj1"/>
              <a:gd fmla="val 50000" name="adj2"/>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33"/>
          <p:cNvSpPr txBox="1"/>
          <p:nvPr>
            <p:ph idx="1" type="subTitle"/>
          </p:nvPr>
        </p:nvSpPr>
        <p:spPr>
          <a:xfrm>
            <a:off x="1475825" y="3214125"/>
            <a:ext cx="6711000" cy="582600"/>
          </a:xfrm>
          <a:prstGeom prst="rect">
            <a:avLst/>
          </a:prstGeom>
        </p:spPr>
        <p:txBody>
          <a:bodyPr anchorCtr="0" anchor="ctr" bIns="0" lIns="0" spcFirstLastPara="1" rIns="0" wrap="square" tIns="0">
            <a:noAutofit/>
          </a:bodyPr>
          <a:lstStyle/>
          <a:p>
            <a:pPr indent="0" lvl="0" marL="0" rtl="0" algn="just">
              <a:spcBef>
                <a:spcPts val="0"/>
              </a:spcBef>
              <a:spcAft>
                <a:spcPts val="0"/>
              </a:spcAft>
              <a:buNone/>
            </a:pPr>
            <a:r>
              <a:rPr i="1" lang="en">
                <a:latin typeface="Exo 2"/>
                <a:ea typeface="Exo 2"/>
                <a:cs typeface="Exo 2"/>
                <a:sym typeface="Exo 2"/>
              </a:rPr>
              <a:t>Có một phương pháp được đưa ra để giảm bớt lượng kiến thức và kỹ năng khi xây dựng một kiến trúc mạng neural:</a:t>
            </a:r>
            <a:r>
              <a:rPr lang="en">
                <a:latin typeface="Exo 2"/>
                <a:ea typeface="Exo 2"/>
                <a:cs typeface="Exo 2"/>
                <a:sym typeface="Exo 2"/>
              </a:rPr>
              <a:t> </a:t>
            </a:r>
            <a:r>
              <a:rPr i="1" lang="en">
                <a:solidFill>
                  <a:schemeClr val="accent2"/>
                </a:solidFill>
                <a:latin typeface="Exo 2"/>
                <a:ea typeface="Exo 2"/>
                <a:cs typeface="Exo 2"/>
                <a:sym typeface="Exo 2"/>
              </a:rPr>
              <a:t>Neural Architecture Search</a:t>
            </a:r>
            <a:endParaRPr i="1" sz="1500">
              <a:solidFill>
                <a:schemeClr val="accent2"/>
              </a:solidFill>
              <a:latin typeface="Exo 2"/>
              <a:ea typeface="Exo 2"/>
              <a:cs typeface="Exo 2"/>
              <a:sym typeface="Exo 2"/>
            </a:endParaRPr>
          </a:p>
        </p:txBody>
      </p:sp>
      <p:pic>
        <p:nvPicPr>
          <p:cNvPr id="859" name="Google Shape;859;p33"/>
          <p:cNvPicPr preferRelativeResize="0"/>
          <p:nvPr/>
        </p:nvPicPr>
        <p:blipFill rotWithShape="1">
          <a:blip r:embed="rId4">
            <a:alphaModFix/>
          </a:blip>
          <a:srcRect b="4953" l="0" r="0" t="6598"/>
          <a:stretch/>
        </p:blipFill>
        <p:spPr>
          <a:xfrm>
            <a:off x="2989535" y="1630574"/>
            <a:ext cx="1049500" cy="928250"/>
          </a:xfrm>
          <a:prstGeom prst="rect">
            <a:avLst/>
          </a:prstGeom>
          <a:noFill/>
          <a:ln>
            <a:noFill/>
          </a:ln>
        </p:spPr>
      </p:pic>
      <p:pic>
        <p:nvPicPr>
          <p:cNvPr id="860" name="Google Shape;860;p33"/>
          <p:cNvPicPr preferRelativeResize="0"/>
          <p:nvPr/>
        </p:nvPicPr>
        <p:blipFill rotWithShape="1">
          <a:blip r:embed="rId5">
            <a:alphaModFix/>
          </a:blip>
          <a:srcRect b="7579" l="32064" r="31695" t="24683"/>
          <a:stretch/>
        </p:blipFill>
        <p:spPr>
          <a:xfrm>
            <a:off x="1102067" y="1595225"/>
            <a:ext cx="881067" cy="928250"/>
          </a:xfrm>
          <a:prstGeom prst="rect">
            <a:avLst/>
          </a:prstGeom>
          <a:noFill/>
          <a:ln>
            <a:noFill/>
          </a:ln>
        </p:spPr>
      </p:pic>
      <p:sp>
        <p:nvSpPr>
          <p:cNvPr id="861" name="Google Shape;861;p33"/>
          <p:cNvSpPr txBox="1"/>
          <p:nvPr/>
        </p:nvSpPr>
        <p:spPr>
          <a:xfrm>
            <a:off x="2989585" y="2558825"/>
            <a:ext cx="1049400" cy="231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1200"/>
              </a:spcAft>
              <a:buNone/>
            </a:pPr>
            <a:r>
              <a:rPr i="1" lang="en" sz="1500">
                <a:solidFill>
                  <a:schemeClr val="lt2"/>
                </a:solidFill>
                <a:latin typeface="Exo 2 Light"/>
                <a:ea typeface="Exo 2 Light"/>
                <a:cs typeface="Exo 2 Light"/>
                <a:sym typeface="Exo 2 Light"/>
              </a:rPr>
              <a:t>Dữ liệu</a:t>
            </a:r>
            <a:endParaRPr i="1">
              <a:latin typeface="Exo 2 Light"/>
              <a:ea typeface="Exo 2 Light"/>
              <a:cs typeface="Exo 2 Light"/>
              <a:sym typeface="Exo 2 Light"/>
            </a:endParaRPr>
          </a:p>
        </p:txBody>
      </p:sp>
      <p:sp>
        <p:nvSpPr>
          <p:cNvPr id="862" name="Google Shape;862;p33"/>
          <p:cNvSpPr txBox="1"/>
          <p:nvPr/>
        </p:nvSpPr>
        <p:spPr>
          <a:xfrm>
            <a:off x="1017898" y="2523475"/>
            <a:ext cx="1049400" cy="231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1200"/>
              </a:spcAft>
              <a:buNone/>
            </a:pPr>
            <a:r>
              <a:rPr i="1" lang="en" sz="1500">
                <a:solidFill>
                  <a:schemeClr val="lt2"/>
                </a:solidFill>
                <a:latin typeface="Exo 2 Light"/>
                <a:ea typeface="Exo 2 Light"/>
                <a:cs typeface="Exo 2 Light"/>
                <a:sym typeface="Exo 2 Light"/>
              </a:rPr>
              <a:t>Bài toán</a:t>
            </a:r>
            <a:endParaRPr i="1">
              <a:latin typeface="Exo 2 Light"/>
              <a:ea typeface="Exo 2 Light"/>
              <a:cs typeface="Exo 2 Light"/>
              <a:sym typeface="Exo 2 Light"/>
            </a:endParaRPr>
          </a:p>
        </p:txBody>
      </p:sp>
      <p:pic>
        <p:nvPicPr>
          <p:cNvPr id="863" name="Google Shape;863;p33"/>
          <p:cNvPicPr preferRelativeResize="0"/>
          <p:nvPr/>
        </p:nvPicPr>
        <p:blipFill rotWithShape="1">
          <a:blip r:embed="rId6">
            <a:alphaModFix/>
          </a:blip>
          <a:srcRect b="6102" l="5407" r="5210" t="4556"/>
          <a:stretch/>
        </p:blipFill>
        <p:spPr>
          <a:xfrm>
            <a:off x="7038670" y="1595213"/>
            <a:ext cx="928700" cy="928250"/>
          </a:xfrm>
          <a:prstGeom prst="rect">
            <a:avLst/>
          </a:prstGeom>
          <a:noFill/>
          <a:ln>
            <a:noFill/>
          </a:ln>
        </p:spPr>
      </p:pic>
      <p:sp>
        <p:nvSpPr>
          <p:cNvPr id="864" name="Google Shape;864;p33"/>
          <p:cNvSpPr txBox="1"/>
          <p:nvPr/>
        </p:nvSpPr>
        <p:spPr>
          <a:xfrm>
            <a:off x="6879902" y="2523475"/>
            <a:ext cx="1246200" cy="231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1200"/>
              </a:spcAft>
              <a:buNone/>
            </a:pPr>
            <a:r>
              <a:rPr i="1" lang="en" sz="1500">
                <a:solidFill>
                  <a:schemeClr val="lt2"/>
                </a:solidFill>
                <a:latin typeface="Exo 2 Light"/>
                <a:ea typeface="Exo 2 Light"/>
                <a:cs typeface="Exo 2 Light"/>
                <a:sym typeface="Exo 2 Light"/>
              </a:rPr>
              <a:t>Mạng neural</a:t>
            </a:r>
            <a:endParaRPr i="1">
              <a:latin typeface="Exo 2 Light"/>
              <a:ea typeface="Exo 2 Light"/>
              <a:cs typeface="Exo 2 Light"/>
              <a:sym typeface="Exo 2 Light"/>
            </a:endParaRPr>
          </a:p>
        </p:txBody>
      </p:sp>
      <p:sp>
        <p:nvSpPr>
          <p:cNvPr id="865" name="Google Shape;865;p33"/>
          <p:cNvSpPr txBox="1"/>
          <p:nvPr/>
        </p:nvSpPr>
        <p:spPr>
          <a:xfrm>
            <a:off x="4414744" y="2584100"/>
            <a:ext cx="1619100" cy="231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1200"/>
              </a:spcAft>
              <a:buNone/>
            </a:pPr>
            <a:r>
              <a:rPr i="1" lang="en" sz="1500">
                <a:solidFill>
                  <a:schemeClr val="lt2"/>
                </a:solidFill>
                <a:latin typeface="Exo 2 Light"/>
                <a:ea typeface="Exo 2 Light"/>
                <a:cs typeface="Exo 2 Light"/>
                <a:sym typeface="Exo 2 Light"/>
              </a:rPr>
              <a:t>Đặc trưng</a:t>
            </a:r>
            <a:endParaRPr i="1">
              <a:latin typeface="Exo 2 Light"/>
              <a:ea typeface="Exo 2 Light"/>
              <a:cs typeface="Exo 2 Light"/>
              <a:sym typeface="Exo 2 Light"/>
            </a:endParaRPr>
          </a:p>
        </p:txBody>
      </p:sp>
      <p:pic>
        <p:nvPicPr>
          <p:cNvPr id="866" name="Google Shape;866;p33"/>
          <p:cNvPicPr preferRelativeResize="0"/>
          <p:nvPr/>
        </p:nvPicPr>
        <p:blipFill>
          <a:blip r:embed="rId7">
            <a:alphaModFix/>
          </a:blip>
          <a:stretch>
            <a:fillRect/>
          </a:stretch>
        </p:blipFill>
        <p:spPr>
          <a:xfrm>
            <a:off x="4800298" y="1595225"/>
            <a:ext cx="988876" cy="988876"/>
          </a:xfrm>
          <a:prstGeom prst="rect">
            <a:avLst/>
          </a:prstGeom>
          <a:noFill/>
          <a:ln>
            <a:noFill/>
          </a:ln>
        </p:spPr>
      </p:pic>
      <p:sp>
        <p:nvSpPr>
          <p:cNvPr id="867" name="Google Shape;867;p33"/>
          <p:cNvSpPr/>
          <p:nvPr/>
        </p:nvSpPr>
        <p:spPr>
          <a:xfrm rot="-5400000">
            <a:off x="4151467" y="1831350"/>
            <a:ext cx="460200" cy="516600"/>
          </a:xfrm>
          <a:prstGeom prst="downArrow">
            <a:avLst>
              <a:gd fmla="val 38921" name="adj1"/>
              <a:gd fmla="val 50000" name="adj2"/>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71" name="Shape 871"/>
        <p:cNvGrpSpPr/>
        <p:nvPr/>
      </p:nvGrpSpPr>
      <p:grpSpPr>
        <a:xfrm>
          <a:off x="0" y="0"/>
          <a:ext cx="0" cy="0"/>
          <a:chOff x="0" y="0"/>
          <a:chExt cx="0" cy="0"/>
        </a:xfrm>
      </p:grpSpPr>
      <p:sp>
        <p:nvSpPr>
          <p:cNvPr id="872" name="Google Shape;872;p34"/>
          <p:cNvSpPr txBox="1"/>
          <p:nvPr>
            <p:ph type="title"/>
          </p:nvPr>
        </p:nvSpPr>
        <p:spPr>
          <a:xfrm>
            <a:off x="710125" y="494700"/>
            <a:ext cx="7723800" cy="58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Exo 2"/>
                <a:ea typeface="Exo 2"/>
                <a:cs typeface="Exo 2"/>
                <a:sym typeface="Exo 2"/>
              </a:rPr>
              <a:t>Neural Architecture Search</a:t>
            </a:r>
            <a:endParaRPr>
              <a:latin typeface="Exo 2"/>
              <a:ea typeface="Exo 2"/>
              <a:cs typeface="Exo 2"/>
              <a:sym typeface="Exo 2"/>
            </a:endParaRPr>
          </a:p>
          <a:p>
            <a:pPr indent="0" lvl="0" marL="0" rtl="0" algn="ctr">
              <a:spcBef>
                <a:spcPts val="0"/>
              </a:spcBef>
              <a:spcAft>
                <a:spcPts val="0"/>
              </a:spcAft>
              <a:buNone/>
            </a:pPr>
            <a:r>
              <a:t/>
            </a:r>
            <a:endParaRPr>
              <a:latin typeface="Exo 2"/>
              <a:ea typeface="Exo 2"/>
              <a:cs typeface="Exo 2"/>
              <a:sym typeface="Exo 2"/>
            </a:endParaRPr>
          </a:p>
        </p:txBody>
      </p:sp>
      <p:pic>
        <p:nvPicPr>
          <p:cNvPr id="873" name="Google Shape;873;p34"/>
          <p:cNvPicPr preferRelativeResize="0"/>
          <p:nvPr/>
        </p:nvPicPr>
        <p:blipFill rotWithShape="1">
          <a:blip r:embed="rId3">
            <a:alphaModFix/>
          </a:blip>
          <a:srcRect b="9684" l="28573" r="15269" t="26139"/>
          <a:stretch/>
        </p:blipFill>
        <p:spPr>
          <a:xfrm>
            <a:off x="8289600" y="897075"/>
            <a:ext cx="734700" cy="733500"/>
          </a:xfrm>
          <a:prstGeom prst="ellipse">
            <a:avLst/>
          </a:prstGeom>
          <a:noFill/>
          <a:ln>
            <a:noFill/>
          </a:ln>
        </p:spPr>
      </p:pic>
      <p:sp>
        <p:nvSpPr>
          <p:cNvPr id="874" name="Google Shape;874;p34"/>
          <p:cNvSpPr txBox="1"/>
          <p:nvPr>
            <p:ph idx="1" type="subTitle"/>
          </p:nvPr>
        </p:nvSpPr>
        <p:spPr>
          <a:xfrm>
            <a:off x="550950" y="41575"/>
            <a:ext cx="7512300" cy="250500"/>
          </a:xfrm>
          <a:prstGeom prst="rect">
            <a:avLst/>
          </a:prstGeom>
        </p:spPr>
        <p:txBody>
          <a:bodyPr anchorCtr="0" anchor="ctr" bIns="91425" lIns="0" spcFirstLastPara="1" rIns="91425" wrap="square" tIns="91425">
            <a:noAutofit/>
          </a:bodyPr>
          <a:lstStyle/>
          <a:p>
            <a:pPr indent="0" lvl="0" marL="0" rtl="0" algn="l">
              <a:spcBef>
                <a:spcPts val="0"/>
              </a:spcBef>
              <a:spcAft>
                <a:spcPts val="0"/>
              </a:spcAft>
              <a:buNone/>
            </a:pPr>
            <a:r>
              <a:rPr b="1" lang="en">
                <a:solidFill>
                  <a:srgbClr val="783F04"/>
                </a:solidFill>
                <a:latin typeface="Exo 2"/>
                <a:ea typeface="Exo 2"/>
                <a:cs typeface="Exo 2"/>
                <a:sym typeface="Exo 2"/>
              </a:rPr>
              <a:t>01. Tổng quan về </a:t>
            </a:r>
            <a:r>
              <a:rPr b="1" lang="en">
                <a:solidFill>
                  <a:srgbClr val="783F04"/>
                </a:solidFill>
                <a:latin typeface="Exo 2"/>
                <a:ea typeface="Exo 2"/>
                <a:cs typeface="Exo 2"/>
                <a:sym typeface="Exo 2"/>
              </a:rPr>
              <a:t>Evolutionary </a:t>
            </a:r>
            <a:r>
              <a:rPr b="1" lang="en">
                <a:solidFill>
                  <a:srgbClr val="783F04"/>
                </a:solidFill>
                <a:latin typeface="Exo 2"/>
                <a:ea typeface="Exo 2"/>
                <a:cs typeface="Exo 2"/>
                <a:sym typeface="Exo 2"/>
              </a:rPr>
              <a:t>Neural Architecture Search</a:t>
            </a:r>
            <a:endParaRPr b="1">
              <a:solidFill>
                <a:srgbClr val="783F04"/>
              </a:solidFill>
              <a:latin typeface="Exo 2"/>
              <a:ea typeface="Exo 2"/>
              <a:cs typeface="Exo 2"/>
              <a:sym typeface="Exo 2"/>
            </a:endParaRPr>
          </a:p>
        </p:txBody>
      </p:sp>
      <p:sp>
        <p:nvSpPr>
          <p:cNvPr id="875" name="Google Shape;875;p34"/>
          <p:cNvSpPr txBox="1"/>
          <p:nvPr/>
        </p:nvSpPr>
        <p:spPr>
          <a:xfrm>
            <a:off x="1316775" y="1274800"/>
            <a:ext cx="6972900" cy="431100"/>
          </a:xfrm>
          <a:prstGeom prst="rect">
            <a:avLst/>
          </a:prstGeom>
          <a:noFill/>
          <a:ln>
            <a:noFill/>
          </a:ln>
        </p:spPr>
        <p:txBody>
          <a:bodyPr anchorCtr="0" anchor="t" bIns="0" lIns="0" spcFirstLastPara="1" rIns="0" wrap="square" tIns="0">
            <a:spAutoFit/>
          </a:bodyPr>
          <a:lstStyle/>
          <a:p>
            <a:pPr indent="0" lvl="0" marL="0" rtl="0" algn="just">
              <a:spcBef>
                <a:spcPts val="0"/>
              </a:spcBef>
              <a:spcAft>
                <a:spcPts val="0"/>
              </a:spcAft>
              <a:buNone/>
            </a:pPr>
            <a:r>
              <a:rPr lang="en">
                <a:solidFill>
                  <a:schemeClr val="lt2"/>
                </a:solidFill>
                <a:highlight>
                  <a:srgbClr val="FFFFFF"/>
                </a:highlight>
                <a:latin typeface="Exo 2"/>
                <a:ea typeface="Exo 2"/>
                <a:cs typeface="Exo 2"/>
                <a:sym typeface="Exo 2"/>
              </a:rPr>
              <a:t>Tìm kiếm kiến ​​trúc thần kinh (NAS) là một kỹ thuật tự động thiết kế </a:t>
            </a:r>
            <a:r>
              <a:rPr lang="en">
                <a:solidFill>
                  <a:schemeClr val="lt2"/>
                </a:solidFill>
                <a:highlight>
                  <a:srgbClr val="FFFFFF"/>
                </a:highlight>
                <a:uFill>
                  <a:noFill/>
                </a:uFill>
                <a:latin typeface="Exo 2"/>
                <a:ea typeface="Exo 2"/>
                <a:cs typeface="Exo 2"/>
                <a:sym typeface="Exo 2"/>
                <a:hlinkClick r:id="rId4">
                  <a:extLst>
                    <a:ext uri="{A12FA001-AC4F-418D-AE19-62706E023703}">
                      <ahyp:hlinkClr val="tx"/>
                    </a:ext>
                  </a:extLst>
                </a:hlinkClick>
              </a:rPr>
              <a:t>mạng </a:t>
            </a:r>
            <a:r>
              <a:rPr lang="en">
                <a:solidFill>
                  <a:schemeClr val="lt2"/>
                </a:solidFill>
                <a:highlight>
                  <a:srgbClr val="FFFFFF"/>
                </a:highlight>
                <a:latin typeface="Exo 2"/>
                <a:ea typeface="Exo 2"/>
                <a:cs typeface="Exo 2"/>
                <a:sym typeface="Exo 2"/>
              </a:rPr>
              <a:t>neural cho vấn đề xác định. </a:t>
            </a:r>
            <a:endParaRPr>
              <a:solidFill>
                <a:schemeClr val="lt2"/>
              </a:solidFill>
              <a:highlight>
                <a:srgbClr val="FFFFFF"/>
              </a:highlight>
              <a:latin typeface="Exo 2"/>
              <a:ea typeface="Exo 2"/>
              <a:cs typeface="Exo 2"/>
              <a:sym typeface="Exo 2"/>
            </a:endParaRPr>
          </a:p>
        </p:txBody>
      </p:sp>
      <p:sp>
        <p:nvSpPr>
          <p:cNvPr id="876" name="Google Shape;876;p34"/>
          <p:cNvSpPr txBox="1"/>
          <p:nvPr/>
        </p:nvSpPr>
        <p:spPr>
          <a:xfrm>
            <a:off x="201480" y="1274775"/>
            <a:ext cx="1200300" cy="2463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 sz="1600">
                <a:solidFill>
                  <a:schemeClr val="lt2"/>
                </a:solidFill>
                <a:highlight>
                  <a:srgbClr val="FFFFFF"/>
                </a:highlight>
                <a:latin typeface="Exo 2 ExtraBold"/>
                <a:ea typeface="Exo 2 ExtraBold"/>
                <a:cs typeface="Exo 2 ExtraBold"/>
                <a:sym typeface="Exo 2 ExtraBold"/>
              </a:rPr>
              <a:t>Khái niệm: </a:t>
            </a:r>
            <a:endParaRPr sz="1600">
              <a:latin typeface="Exo 2 ExtraBold"/>
              <a:ea typeface="Exo 2 ExtraBold"/>
              <a:cs typeface="Exo 2 ExtraBold"/>
              <a:sym typeface="Exo 2 ExtraBold"/>
            </a:endParaRPr>
          </a:p>
        </p:txBody>
      </p:sp>
      <p:sp>
        <p:nvSpPr>
          <p:cNvPr id="877" name="Google Shape;877;p34"/>
          <p:cNvSpPr txBox="1"/>
          <p:nvPr/>
        </p:nvSpPr>
        <p:spPr>
          <a:xfrm>
            <a:off x="201465" y="2047075"/>
            <a:ext cx="1832400" cy="2463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 sz="1600">
                <a:solidFill>
                  <a:schemeClr val="lt2"/>
                </a:solidFill>
                <a:highlight>
                  <a:srgbClr val="FFFFFF"/>
                </a:highlight>
                <a:latin typeface="Exo 2 ExtraBold"/>
                <a:ea typeface="Exo 2 ExtraBold"/>
                <a:cs typeface="Exo 2 ExtraBold"/>
                <a:sym typeface="Exo 2 ExtraBold"/>
              </a:rPr>
              <a:t>Cấu trúc:</a:t>
            </a:r>
            <a:endParaRPr sz="1600">
              <a:latin typeface="Exo 2 ExtraBold"/>
              <a:ea typeface="Exo 2 ExtraBold"/>
              <a:cs typeface="Exo 2 ExtraBold"/>
              <a:sym typeface="Exo 2 ExtraBold"/>
            </a:endParaRPr>
          </a:p>
        </p:txBody>
      </p:sp>
      <p:sp>
        <p:nvSpPr>
          <p:cNvPr id="878" name="Google Shape;878;p34"/>
          <p:cNvSpPr/>
          <p:nvPr/>
        </p:nvSpPr>
        <p:spPr>
          <a:xfrm>
            <a:off x="570118" y="2428800"/>
            <a:ext cx="1911900" cy="519600"/>
          </a:xfrm>
          <a:prstGeom prst="rect">
            <a:avLst/>
          </a:prstGeom>
          <a:noFill/>
          <a:ln cap="flat" cmpd="sng" w="28575">
            <a:solidFill>
              <a:srgbClr val="7F6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2"/>
                </a:solidFill>
                <a:latin typeface="Exo 2"/>
                <a:ea typeface="Exo 2"/>
                <a:cs typeface="Exo 2"/>
                <a:sym typeface="Exo 2"/>
              </a:rPr>
              <a:t>Không gian tìm kiếm</a:t>
            </a:r>
            <a:endParaRPr>
              <a:solidFill>
                <a:schemeClr val="accent2"/>
              </a:solidFill>
              <a:latin typeface="Exo 2"/>
              <a:ea typeface="Exo 2"/>
              <a:cs typeface="Exo 2"/>
              <a:sym typeface="Exo 2"/>
            </a:endParaRPr>
          </a:p>
          <a:p>
            <a:pPr indent="0" lvl="0" marL="0" rtl="0" algn="ctr">
              <a:spcBef>
                <a:spcPts val="0"/>
              </a:spcBef>
              <a:spcAft>
                <a:spcPts val="0"/>
              </a:spcAft>
              <a:buNone/>
            </a:pPr>
            <a:r>
              <a:rPr lang="en">
                <a:latin typeface="Exo 2"/>
                <a:ea typeface="Exo 2"/>
                <a:cs typeface="Exo 2"/>
                <a:sym typeface="Exo 2"/>
              </a:rPr>
              <a:t>S = {s1, s2, …, sn}</a:t>
            </a:r>
            <a:endParaRPr>
              <a:latin typeface="Exo 2"/>
              <a:ea typeface="Exo 2"/>
              <a:cs typeface="Exo 2"/>
              <a:sym typeface="Exo 2"/>
            </a:endParaRPr>
          </a:p>
        </p:txBody>
      </p:sp>
      <p:sp>
        <p:nvSpPr>
          <p:cNvPr id="879" name="Google Shape;879;p34"/>
          <p:cNvSpPr/>
          <p:nvPr/>
        </p:nvSpPr>
        <p:spPr>
          <a:xfrm>
            <a:off x="3263143" y="2428800"/>
            <a:ext cx="1991700" cy="519600"/>
          </a:xfrm>
          <a:prstGeom prst="rect">
            <a:avLst/>
          </a:prstGeom>
          <a:noFill/>
          <a:ln cap="flat" cmpd="sng" w="28575">
            <a:solidFill>
              <a:srgbClr val="7F6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38761D"/>
                </a:solidFill>
                <a:latin typeface="Exo 2"/>
                <a:ea typeface="Exo 2"/>
                <a:cs typeface="Exo 2"/>
                <a:sym typeface="Exo 2"/>
              </a:rPr>
              <a:t>Chiến lược tìm kiếm</a:t>
            </a:r>
            <a:endParaRPr>
              <a:solidFill>
                <a:srgbClr val="38761D"/>
              </a:solidFill>
              <a:latin typeface="Exo 2"/>
              <a:ea typeface="Exo 2"/>
              <a:cs typeface="Exo 2"/>
              <a:sym typeface="Exo 2"/>
            </a:endParaRPr>
          </a:p>
        </p:txBody>
      </p:sp>
      <p:sp>
        <p:nvSpPr>
          <p:cNvPr id="880" name="Google Shape;880;p34"/>
          <p:cNvSpPr/>
          <p:nvPr/>
        </p:nvSpPr>
        <p:spPr>
          <a:xfrm>
            <a:off x="6123968" y="2428800"/>
            <a:ext cx="1590000" cy="519600"/>
          </a:xfrm>
          <a:prstGeom prst="rect">
            <a:avLst/>
          </a:prstGeom>
          <a:noFill/>
          <a:ln cap="flat" cmpd="sng" w="28575">
            <a:solidFill>
              <a:srgbClr val="7F6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134F5C"/>
                </a:solidFill>
                <a:latin typeface="Exo 2"/>
                <a:ea typeface="Exo 2"/>
                <a:cs typeface="Exo 2"/>
                <a:sym typeface="Exo 2"/>
              </a:rPr>
              <a:t>Chiến lược ước tính hiệu suất</a:t>
            </a:r>
            <a:endParaRPr>
              <a:solidFill>
                <a:srgbClr val="134F5C"/>
              </a:solidFill>
              <a:latin typeface="Exo 2"/>
              <a:ea typeface="Exo 2"/>
              <a:cs typeface="Exo 2"/>
              <a:sym typeface="Exo 2"/>
            </a:endParaRPr>
          </a:p>
        </p:txBody>
      </p:sp>
      <p:cxnSp>
        <p:nvCxnSpPr>
          <p:cNvPr id="881" name="Google Shape;881;p34"/>
          <p:cNvCxnSpPr>
            <a:stCxn id="878" idx="3"/>
            <a:endCxn id="879" idx="1"/>
          </p:cNvCxnSpPr>
          <p:nvPr/>
        </p:nvCxnSpPr>
        <p:spPr>
          <a:xfrm>
            <a:off x="2482018" y="2688600"/>
            <a:ext cx="781200" cy="0"/>
          </a:xfrm>
          <a:prstGeom prst="straightConnector1">
            <a:avLst/>
          </a:prstGeom>
          <a:noFill/>
          <a:ln cap="flat" cmpd="sng" w="19050">
            <a:solidFill>
              <a:srgbClr val="BF9000"/>
            </a:solidFill>
            <a:prstDash val="solid"/>
            <a:round/>
            <a:headEnd len="med" w="med" type="none"/>
            <a:tailEnd len="med" w="med" type="triangle"/>
          </a:ln>
        </p:spPr>
      </p:cxnSp>
      <p:cxnSp>
        <p:nvCxnSpPr>
          <p:cNvPr id="882" name="Google Shape;882;p34"/>
          <p:cNvCxnSpPr>
            <a:stCxn id="879" idx="0"/>
            <a:endCxn id="880" idx="0"/>
          </p:cNvCxnSpPr>
          <p:nvPr/>
        </p:nvCxnSpPr>
        <p:spPr>
          <a:xfrm flipH="1" rot="-5400000">
            <a:off x="5588743" y="1099050"/>
            <a:ext cx="600" cy="2660100"/>
          </a:xfrm>
          <a:prstGeom prst="curvedConnector3">
            <a:avLst>
              <a:gd fmla="val -39687500" name="adj1"/>
            </a:avLst>
          </a:prstGeom>
          <a:noFill/>
          <a:ln cap="flat" cmpd="sng" w="19050">
            <a:solidFill>
              <a:srgbClr val="BF9000"/>
            </a:solidFill>
            <a:prstDash val="solid"/>
            <a:round/>
            <a:headEnd len="med" w="med" type="none"/>
            <a:tailEnd len="med" w="med" type="stealth"/>
          </a:ln>
        </p:spPr>
      </p:cxnSp>
      <p:sp>
        <p:nvSpPr>
          <p:cNvPr id="883" name="Google Shape;883;p34"/>
          <p:cNvSpPr txBox="1"/>
          <p:nvPr/>
        </p:nvSpPr>
        <p:spPr>
          <a:xfrm>
            <a:off x="4560375" y="1959650"/>
            <a:ext cx="2057100" cy="2154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a:solidFill>
                  <a:srgbClr val="5B0F00"/>
                </a:solidFill>
                <a:latin typeface="Exo 2"/>
                <a:ea typeface="Exo 2"/>
                <a:cs typeface="Exo 2"/>
                <a:sym typeface="Exo 2"/>
              </a:rPr>
              <a:t>Kiến trúc mạng si thuộc S</a:t>
            </a:r>
            <a:endParaRPr>
              <a:solidFill>
                <a:srgbClr val="5B0F00"/>
              </a:solidFill>
              <a:latin typeface="Exo 2"/>
              <a:ea typeface="Exo 2"/>
              <a:cs typeface="Exo 2"/>
              <a:sym typeface="Exo 2"/>
            </a:endParaRPr>
          </a:p>
        </p:txBody>
      </p:sp>
      <p:sp>
        <p:nvSpPr>
          <p:cNvPr id="884" name="Google Shape;884;p34"/>
          <p:cNvSpPr txBox="1"/>
          <p:nvPr/>
        </p:nvSpPr>
        <p:spPr>
          <a:xfrm>
            <a:off x="4593127" y="2959750"/>
            <a:ext cx="1991700" cy="2154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a:solidFill>
                  <a:srgbClr val="5B0F00"/>
                </a:solidFill>
                <a:latin typeface="Exo 2"/>
                <a:ea typeface="Exo 2"/>
                <a:cs typeface="Exo 2"/>
                <a:sym typeface="Exo 2"/>
              </a:rPr>
              <a:t>Kết quả đánh giá si</a:t>
            </a:r>
            <a:endParaRPr>
              <a:solidFill>
                <a:srgbClr val="5B0F00"/>
              </a:solidFill>
              <a:latin typeface="Exo 2"/>
              <a:ea typeface="Exo 2"/>
              <a:cs typeface="Exo 2"/>
              <a:sym typeface="Exo 2"/>
            </a:endParaRPr>
          </a:p>
        </p:txBody>
      </p:sp>
      <p:sp>
        <p:nvSpPr>
          <p:cNvPr id="885" name="Google Shape;885;p34"/>
          <p:cNvSpPr txBox="1"/>
          <p:nvPr/>
        </p:nvSpPr>
        <p:spPr>
          <a:xfrm>
            <a:off x="2752223" y="3043263"/>
            <a:ext cx="900600" cy="4002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1300">
                <a:solidFill>
                  <a:srgbClr val="38761D"/>
                </a:solidFill>
                <a:highlight>
                  <a:srgbClr val="FFFFFF"/>
                </a:highlight>
                <a:latin typeface="Exo 2"/>
                <a:ea typeface="Exo 2"/>
                <a:cs typeface="Exo 2"/>
                <a:sym typeface="Exo 2"/>
              </a:rPr>
              <a:t>Học tăng </a:t>
            </a:r>
            <a:endParaRPr sz="1300">
              <a:solidFill>
                <a:srgbClr val="38761D"/>
              </a:solidFill>
              <a:highlight>
                <a:srgbClr val="FFFFFF"/>
              </a:highlight>
              <a:latin typeface="Exo 2"/>
              <a:ea typeface="Exo 2"/>
              <a:cs typeface="Exo 2"/>
              <a:sym typeface="Exo 2"/>
            </a:endParaRPr>
          </a:p>
          <a:p>
            <a:pPr indent="0" lvl="0" marL="0" rtl="0" algn="ctr">
              <a:spcBef>
                <a:spcPts val="0"/>
              </a:spcBef>
              <a:spcAft>
                <a:spcPts val="0"/>
              </a:spcAft>
              <a:buNone/>
            </a:pPr>
            <a:r>
              <a:rPr lang="en" sz="1300">
                <a:solidFill>
                  <a:srgbClr val="38761D"/>
                </a:solidFill>
                <a:highlight>
                  <a:srgbClr val="FFFFFF"/>
                </a:highlight>
                <a:latin typeface="Exo 2"/>
                <a:ea typeface="Exo 2"/>
                <a:cs typeface="Exo 2"/>
                <a:sym typeface="Exo 2"/>
              </a:rPr>
              <a:t>cường</a:t>
            </a:r>
            <a:endParaRPr sz="1300">
              <a:solidFill>
                <a:srgbClr val="38761D"/>
              </a:solidFill>
              <a:highlight>
                <a:srgbClr val="FFFFFF"/>
              </a:highlight>
              <a:latin typeface="Exo 2"/>
              <a:ea typeface="Exo 2"/>
              <a:cs typeface="Exo 2"/>
              <a:sym typeface="Exo 2"/>
            </a:endParaRPr>
          </a:p>
        </p:txBody>
      </p:sp>
      <p:sp>
        <p:nvSpPr>
          <p:cNvPr id="886" name="Google Shape;886;p34"/>
          <p:cNvSpPr txBox="1"/>
          <p:nvPr/>
        </p:nvSpPr>
        <p:spPr>
          <a:xfrm>
            <a:off x="2752228" y="3963575"/>
            <a:ext cx="1049400" cy="4002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b="1" lang="en" sz="1300">
                <a:solidFill>
                  <a:srgbClr val="38761D"/>
                </a:solidFill>
                <a:highlight>
                  <a:srgbClr val="FFFFFF"/>
                </a:highlight>
                <a:latin typeface="Exo 2"/>
                <a:ea typeface="Exo 2"/>
                <a:cs typeface="Exo 2"/>
                <a:sym typeface="Exo 2"/>
              </a:rPr>
              <a:t>Thuật toán </a:t>
            </a:r>
            <a:endParaRPr b="1" sz="1300">
              <a:solidFill>
                <a:srgbClr val="38761D"/>
              </a:solidFill>
              <a:highlight>
                <a:srgbClr val="FFFFFF"/>
              </a:highlight>
              <a:latin typeface="Exo 2"/>
              <a:ea typeface="Exo 2"/>
              <a:cs typeface="Exo 2"/>
              <a:sym typeface="Exo 2"/>
            </a:endParaRPr>
          </a:p>
          <a:p>
            <a:pPr indent="0" lvl="0" marL="0" rtl="0" algn="ctr">
              <a:spcBef>
                <a:spcPts val="0"/>
              </a:spcBef>
              <a:spcAft>
                <a:spcPts val="0"/>
              </a:spcAft>
              <a:buNone/>
            </a:pPr>
            <a:r>
              <a:rPr b="1" lang="en" sz="1300">
                <a:solidFill>
                  <a:srgbClr val="38761D"/>
                </a:solidFill>
                <a:highlight>
                  <a:srgbClr val="FFFFFF"/>
                </a:highlight>
                <a:latin typeface="Exo 2"/>
                <a:ea typeface="Exo 2"/>
                <a:cs typeface="Exo 2"/>
                <a:sym typeface="Exo 2"/>
              </a:rPr>
              <a:t>Tiến hóa</a:t>
            </a:r>
            <a:endParaRPr b="1" sz="1300">
              <a:solidFill>
                <a:srgbClr val="38761D"/>
              </a:solidFill>
              <a:highlight>
                <a:srgbClr val="FFFFFF"/>
              </a:highlight>
              <a:latin typeface="Exo 2"/>
              <a:ea typeface="Exo 2"/>
              <a:cs typeface="Exo 2"/>
              <a:sym typeface="Exo 2"/>
            </a:endParaRPr>
          </a:p>
        </p:txBody>
      </p:sp>
      <p:sp>
        <p:nvSpPr>
          <p:cNvPr id="887" name="Google Shape;887;p34"/>
          <p:cNvSpPr txBox="1"/>
          <p:nvPr/>
        </p:nvSpPr>
        <p:spPr>
          <a:xfrm>
            <a:off x="3808685" y="3501875"/>
            <a:ext cx="900600" cy="4002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1300">
                <a:solidFill>
                  <a:srgbClr val="38761D"/>
                </a:solidFill>
                <a:highlight>
                  <a:srgbClr val="FFFFFF"/>
                </a:highlight>
                <a:latin typeface="Exo 2"/>
                <a:ea typeface="Exo 2"/>
                <a:cs typeface="Exo 2"/>
                <a:sym typeface="Exo 2"/>
              </a:rPr>
              <a:t>Tối ưu hóa</a:t>
            </a:r>
            <a:endParaRPr sz="1300">
              <a:solidFill>
                <a:srgbClr val="38761D"/>
              </a:solidFill>
              <a:highlight>
                <a:srgbClr val="FFFFFF"/>
              </a:highlight>
              <a:latin typeface="Exo 2"/>
              <a:ea typeface="Exo 2"/>
              <a:cs typeface="Exo 2"/>
              <a:sym typeface="Exo 2"/>
            </a:endParaRPr>
          </a:p>
          <a:p>
            <a:pPr indent="0" lvl="0" marL="0" rtl="0" algn="ctr">
              <a:spcBef>
                <a:spcPts val="0"/>
              </a:spcBef>
              <a:spcAft>
                <a:spcPts val="0"/>
              </a:spcAft>
              <a:buNone/>
            </a:pPr>
            <a:r>
              <a:rPr lang="en" sz="1300">
                <a:solidFill>
                  <a:srgbClr val="38761D"/>
                </a:solidFill>
                <a:highlight>
                  <a:srgbClr val="FFFFFF"/>
                </a:highlight>
                <a:latin typeface="Exo 2"/>
                <a:ea typeface="Exo 2"/>
                <a:cs typeface="Exo 2"/>
                <a:sym typeface="Exo 2"/>
              </a:rPr>
              <a:t>Bayes</a:t>
            </a:r>
            <a:endParaRPr sz="1300">
              <a:solidFill>
                <a:srgbClr val="38761D"/>
              </a:solidFill>
              <a:highlight>
                <a:srgbClr val="FFFFFF"/>
              </a:highlight>
              <a:latin typeface="Exo 2"/>
              <a:ea typeface="Exo 2"/>
              <a:cs typeface="Exo 2"/>
              <a:sym typeface="Exo 2"/>
            </a:endParaRPr>
          </a:p>
        </p:txBody>
      </p:sp>
      <p:cxnSp>
        <p:nvCxnSpPr>
          <p:cNvPr id="888" name="Google Shape;888;p34"/>
          <p:cNvCxnSpPr>
            <a:stCxn id="879" idx="2"/>
            <a:endCxn id="885" idx="3"/>
          </p:cNvCxnSpPr>
          <p:nvPr/>
        </p:nvCxnSpPr>
        <p:spPr>
          <a:xfrm flipH="1">
            <a:off x="3652693" y="2948400"/>
            <a:ext cx="606300" cy="294900"/>
          </a:xfrm>
          <a:prstGeom prst="straightConnector1">
            <a:avLst/>
          </a:prstGeom>
          <a:noFill/>
          <a:ln cap="flat" cmpd="sng" w="19050">
            <a:solidFill>
              <a:srgbClr val="38761D"/>
            </a:solidFill>
            <a:prstDash val="solid"/>
            <a:round/>
            <a:headEnd len="med" w="med" type="none"/>
            <a:tailEnd len="med" w="med" type="none"/>
          </a:ln>
        </p:spPr>
      </p:cxnSp>
      <p:cxnSp>
        <p:nvCxnSpPr>
          <p:cNvPr id="889" name="Google Shape;889;p34"/>
          <p:cNvCxnSpPr>
            <a:stCxn id="879" idx="2"/>
            <a:endCxn id="886" idx="0"/>
          </p:cNvCxnSpPr>
          <p:nvPr/>
        </p:nvCxnSpPr>
        <p:spPr>
          <a:xfrm flipH="1">
            <a:off x="3276793" y="2948400"/>
            <a:ext cx="982200" cy="1015200"/>
          </a:xfrm>
          <a:prstGeom prst="straightConnector1">
            <a:avLst/>
          </a:prstGeom>
          <a:noFill/>
          <a:ln cap="flat" cmpd="sng" w="19050">
            <a:solidFill>
              <a:srgbClr val="38761D"/>
            </a:solidFill>
            <a:prstDash val="solid"/>
            <a:round/>
            <a:headEnd len="med" w="med" type="none"/>
            <a:tailEnd len="med" w="med" type="none"/>
          </a:ln>
        </p:spPr>
      </p:cxnSp>
      <p:cxnSp>
        <p:nvCxnSpPr>
          <p:cNvPr id="890" name="Google Shape;890;p34"/>
          <p:cNvCxnSpPr>
            <a:stCxn id="879" idx="2"/>
            <a:endCxn id="887" idx="0"/>
          </p:cNvCxnSpPr>
          <p:nvPr/>
        </p:nvCxnSpPr>
        <p:spPr>
          <a:xfrm>
            <a:off x="4258993" y="2948400"/>
            <a:ext cx="0" cy="553500"/>
          </a:xfrm>
          <a:prstGeom prst="straightConnector1">
            <a:avLst/>
          </a:prstGeom>
          <a:noFill/>
          <a:ln cap="flat" cmpd="sng" w="19050">
            <a:solidFill>
              <a:srgbClr val="38761D"/>
            </a:solidFill>
            <a:prstDash val="solid"/>
            <a:round/>
            <a:headEnd len="med" w="med" type="none"/>
            <a:tailEnd len="med" w="med" type="none"/>
          </a:ln>
        </p:spPr>
      </p:cxnSp>
      <p:sp>
        <p:nvSpPr>
          <p:cNvPr id="891" name="Google Shape;891;p34"/>
          <p:cNvSpPr txBox="1"/>
          <p:nvPr/>
        </p:nvSpPr>
        <p:spPr>
          <a:xfrm>
            <a:off x="7525025" y="3032800"/>
            <a:ext cx="1200300" cy="554100"/>
          </a:xfrm>
          <a:prstGeom prst="rect">
            <a:avLst/>
          </a:prstGeom>
          <a:noFill/>
          <a:ln>
            <a:noFill/>
          </a:ln>
        </p:spPr>
        <p:txBody>
          <a:bodyPr anchorCtr="0" anchor="t" bIns="0" lIns="0" spcFirstLastPara="1" rIns="0" wrap="square" tIns="0">
            <a:spAutoFit/>
          </a:bodyPr>
          <a:lstStyle/>
          <a:p>
            <a:pPr indent="0" lvl="0" marL="0" rtl="0" algn="just">
              <a:spcBef>
                <a:spcPts val="0"/>
              </a:spcBef>
              <a:spcAft>
                <a:spcPts val="0"/>
              </a:spcAft>
              <a:buNone/>
            </a:pPr>
            <a:r>
              <a:rPr lang="en" sz="1200">
                <a:solidFill>
                  <a:srgbClr val="134F5C"/>
                </a:solidFill>
                <a:highlight>
                  <a:srgbClr val="FFFFFF"/>
                </a:highlight>
                <a:latin typeface="Exo 2"/>
                <a:ea typeface="Exo 2"/>
                <a:cs typeface="Exo 2"/>
                <a:sym typeface="Exo 2"/>
              </a:rPr>
              <a:t>Thực hiện hoàn chỉnh quá trình huấn luyện.</a:t>
            </a:r>
            <a:endParaRPr sz="1200">
              <a:solidFill>
                <a:srgbClr val="134F5C"/>
              </a:solidFill>
              <a:highlight>
                <a:srgbClr val="FFFFFF"/>
              </a:highlight>
              <a:latin typeface="Exo 2"/>
              <a:ea typeface="Exo 2"/>
              <a:cs typeface="Exo 2"/>
              <a:sym typeface="Exo 2"/>
            </a:endParaRPr>
          </a:p>
        </p:txBody>
      </p:sp>
      <p:cxnSp>
        <p:nvCxnSpPr>
          <p:cNvPr id="892" name="Google Shape;892;p34"/>
          <p:cNvCxnSpPr>
            <a:stCxn id="880" idx="2"/>
            <a:endCxn id="891" idx="1"/>
          </p:cNvCxnSpPr>
          <p:nvPr/>
        </p:nvCxnSpPr>
        <p:spPr>
          <a:xfrm>
            <a:off x="6918968" y="2948400"/>
            <a:ext cx="606000" cy="361500"/>
          </a:xfrm>
          <a:prstGeom prst="straightConnector1">
            <a:avLst/>
          </a:prstGeom>
          <a:noFill/>
          <a:ln cap="flat" cmpd="sng" w="19050">
            <a:solidFill>
              <a:srgbClr val="0C343D"/>
            </a:solidFill>
            <a:prstDash val="solid"/>
            <a:round/>
            <a:headEnd len="med" w="med" type="none"/>
            <a:tailEnd len="med" w="med" type="none"/>
          </a:ln>
        </p:spPr>
      </p:cxnSp>
      <p:cxnSp>
        <p:nvCxnSpPr>
          <p:cNvPr id="893" name="Google Shape;893;p34"/>
          <p:cNvCxnSpPr/>
          <p:nvPr/>
        </p:nvCxnSpPr>
        <p:spPr>
          <a:xfrm rot="5400000">
            <a:off x="5588618" y="1618650"/>
            <a:ext cx="600" cy="2660100"/>
          </a:xfrm>
          <a:prstGeom prst="curvedConnector3">
            <a:avLst>
              <a:gd fmla="val 39687500" name="adj1"/>
            </a:avLst>
          </a:prstGeom>
          <a:noFill/>
          <a:ln cap="flat" cmpd="sng" w="19050">
            <a:solidFill>
              <a:srgbClr val="BF9000"/>
            </a:solidFill>
            <a:prstDash val="solid"/>
            <a:round/>
            <a:headEnd len="med" w="med" type="none"/>
            <a:tailEnd len="med" w="med" type="stealth"/>
          </a:ln>
        </p:spPr>
      </p:cxnSp>
      <p:sp>
        <p:nvSpPr>
          <p:cNvPr id="894" name="Google Shape;894;p34"/>
          <p:cNvSpPr txBox="1"/>
          <p:nvPr/>
        </p:nvSpPr>
        <p:spPr>
          <a:xfrm>
            <a:off x="7352499" y="3671300"/>
            <a:ext cx="1791600" cy="184800"/>
          </a:xfrm>
          <a:prstGeom prst="rect">
            <a:avLst/>
          </a:prstGeom>
          <a:noFill/>
          <a:ln>
            <a:noFill/>
          </a:ln>
        </p:spPr>
        <p:txBody>
          <a:bodyPr anchorCtr="0" anchor="t" bIns="0" lIns="0" spcFirstLastPara="1" rIns="0" wrap="square" tIns="0">
            <a:spAutoFit/>
          </a:bodyPr>
          <a:lstStyle/>
          <a:p>
            <a:pPr indent="0" lvl="0" marL="0" rtl="0" algn="just">
              <a:spcBef>
                <a:spcPts val="0"/>
              </a:spcBef>
              <a:spcAft>
                <a:spcPts val="0"/>
              </a:spcAft>
              <a:buNone/>
            </a:pPr>
            <a:r>
              <a:rPr b="1" lang="en" sz="1200">
                <a:solidFill>
                  <a:srgbClr val="134F5C"/>
                </a:solidFill>
                <a:highlight>
                  <a:schemeClr val="dk1"/>
                </a:highlight>
                <a:latin typeface="Exo 2"/>
                <a:ea typeface="Exo 2"/>
                <a:cs typeface="Exo 2"/>
                <a:sym typeface="Exo 2"/>
              </a:rPr>
              <a:t>Dừng huấn luyện sớm.</a:t>
            </a:r>
            <a:endParaRPr b="1" sz="1500">
              <a:solidFill>
                <a:srgbClr val="134F5C"/>
              </a:solidFill>
              <a:latin typeface="Exo 2"/>
              <a:ea typeface="Exo 2"/>
              <a:cs typeface="Exo 2"/>
              <a:sym typeface="Exo 2"/>
            </a:endParaRPr>
          </a:p>
        </p:txBody>
      </p:sp>
      <p:cxnSp>
        <p:nvCxnSpPr>
          <p:cNvPr id="895" name="Google Shape;895;p34"/>
          <p:cNvCxnSpPr>
            <a:stCxn id="880" idx="2"/>
            <a:endCxn id="894" idx="1"/>
          </p:cNvCxnSpPr>
          <p:nvPr/>
        </p:nvCxnSpPr>
        <p:spPr>
          <a:xfrm>
            <a:off x="6918968" y="2948400"/>
            <a:ext cx="433500" cy="815400"/>
          </a:xfrm>
          <a:prstGeom prst="straightConnector1">
            <a:avLst/>
          </a:prstGeom>
          <a:noFill/>
          <a:ln cap="flat" cmpd="sng" w="19050">
            <a:solidFill>
              <a:srgbClr val="0C343D"/>
            </a:solidFill>
            <a:prstDash val="solid"/>
            <a:round/>
            <a:headEnd len="med" w="med" type="none"/>
            <a:tailEnd len="med" w="med" type="none"/>
          </a:ln>
        </p:spPr>
      </p:cxnSp>
      <p:sp>
        <p:nvSpPr>
          <p:cNvPr id="896" name="Google Shape;896;p34"/>
          <p:cNvSpPr txBox="1"/>
          <p:nvPr/>
        </p:nvSpPr>
        <p:spPr>
          <a:xfrm>
            <a:off x="328499" y="3401700"/>
            <a:ext cx="1375500" cy="4002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b="1" lang="en" sz="1300">
                <a:solidFill>
                  <a:srgbClr val="990000"/>
                </a:solidFill>
                <a:highlight>
                  <a:srgbClr val="FFFFFF"/>
                </a:highlight>
                <a:latin typeface="Exo 2"/>
                <a:ea typeface="Exo 2"/>
                <a:cs typeface="Exo 2"/>
                <a:sym typeface="Exo 2"/>
              </a:rPr>
              <a:t>Thay đổi kiến trúc cấp độ </a:t>
            </a:r>
            <a:r>
              <a:rPr b="1" lang="en" sz="1300">
                <a:solidFill>
                  <a:srgbClr val="990000"/>
                </a:solidFill>
                <a:highlight>
                  <a:srgbClr val="FFFFFF"/>
                </a:highlight>
                <a:latin typeface="Exo 2"/>
                <a:ea typeface="Exo 2"/>
                <a:cs typeface="Exo 2"/>
                <a:sym typeface="Exo 2"/>
              </a:rPr>
              <a:t>v</a:t>
            </a:r>
            <a:r>
              <a:rPr b="1" lang="en" sz="1300">
                <a:solidFill>
                  <a:srgbClr val="990000"/>
                </a:solidFill>
                <a:highlight>
                  <a:srgbClr val="FFFFFF"/>
                </a:highlight>
                <a:latin typeface="Exo 2"/>
                <a:ea typeface="Exo 2"/>
                <a:cs typeface="Exo 2"/>
                <a:sym typeface="Exo 2"/>
              </a:rPr>
              <a:t>ĩ mô</a:t>
            </a:r>
            <a:endParaRPr b="1" i="1" sz="1300">
              <a:solidFill>
                <a:srgbClr val="990000"/>
              </a:solidFill>
              <a:highlight>
                <a:srgbClr val="FFFFFF"/>
              </a:highlight>
              <a:latin typeface="Exo 2"/>
              <a:ea typeface="Exo 2"/>
              <a:cs typeface="Exo 2"/>
              <a:sym typeface="Exo 2"/>
            </a:endParaRPr>
          </a:p>
        </p:txBody>
      </p:sp>
      <p:sp>
        <p:nvSpPr>
          <p:cNvPr id="897" name="Google Shape;897;p34"/>
          <p:cNvSpPr txBox="1"/>
          <p:nvPr/>
        </p:nvSpPr>
        <p:spPr>
          <a:xfrm>
            <a:off x="1316761" y="4056725"/>
            <a:ext cx="1306800" cy="4002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1300">
                <a:solidFill>
                  <a:srgbClr val="990000"/>
                </a:solidFill>
                <a:highlight>
                  <a:srgbClr val="FFFFFF"/>
                </a:highlight>
                <a:latin typeface="Exo 2"/>
                <a:ea typeface="Exo 2"/>
                <a:cs typeface="Exo 2"/>
                <a:sym typeface="Exo 2"/>
              </a:rPr>
              <a:t>Thay đổi kiến trúc c</a:t>
            </a:r>
            <a:r>
              <a:rPr lang="en" sz="1300">
                <a:solidFill>
                  <a:srgbClr val="990000"/>
                </a:solidFill>
                <a:highlight>
                  <a:srgbClr val="FFFFFF"/>
                </a:highlight>
                <a:latin typeface="Exo 2"/>
                <a:ea typeface="Exo 2"/>
                <a:cs typeface="Exo 2"/>
                <a:sym typeface="Exo 2"/>
              </a:rPr>
              <a:t>ấp độ vi mô</a:t>
            </a:r>
            <a:endParaRPr sz="1300">
              <a:solidFill>
                <a:srgbClr val="990000"/>
              </a:solidFill>
              <a:highlight>
                <a:srgbClr val="FFFFFF"/>
              </a:highlight>
              <a:latin typeface="Exo 2"/>
              <a:ea typeface="Exo 2"/>
              <a:cs typeface="Exo 2"/>
              <a:sym typeface="Exo 2"/>
            </a:endParaRPr>
          </a:p>
        </p:txBody>
      </p:sp>
      <p:cxnSp>
        <p:nvCxnSpPr>
          <p:cNvPr id="898" name="Google Shape;898;p34"/>
          <p:cNvCxnSpPr>
            <a:stCxn id="878" idx="2"/>
            <a:endCxn id="897" idx="0"/>
          </p:cNvCxnSpPr>
          <p:nvPr/>
        </p:nvCxnSpPr>
        <p:spPr>
          <a:xfrm>
            <a:off x="1526068" y="2948400"/>
            <a:ext cx="444000" cy="1108200"/>
          </a:xfrm>
          <a:prstGeom prst="straightConnector1">
            <a:avLst/>
          </a:prstGeom>
          <a:noFill/>
          <a:ln cap="flat" cmpd="sng" w="19050">
            <a:solidFill>
              <a:srgbClr val="660000"/>
            </a:solidFill>
            <a:prstDash val="solid"/>
            <a:round/>
            <a:headEnd len="med" w="med" type="none"/>
            <a:tailEnd len="med" w="med" type="none"/>
          </a:ln>
        </p:spPr>
      </p:cxnSp>
      <p:cxnSp>
        <p:nvCxnSpPr>
          <p:cNvPr id="899" name="Google Shape;899;p34"/>
          <p:cNvCxnSpPr>
            <a:stCxn id="878" idx="2"/>
            <a:endCxn id="896" idx="0"/>
          </p:cNvCxnSpPr>
          <p:nvPr/>
        </p:nvCxnSpPr>
        <p:spPr>
          <a:xfrm flipH="1">
            <a:off x="1016368" y="2948400"/>
            <a:ext cx="509700" cy="453300"/>
          </a:xfrm>
          <a:prstGeom prst="straightConnector1">
            <a:avLst/>
          </a:prstGeom>
          <a:noFill/>
          <a:ln cap="flat" cmpd="sng" w="19050">
            <a:solidFill>
              <a:srgbClr val="660000"/>
            </a:solidFill>
            <a:prstDash val="solid"/>
            <a:round/>
            <a:headEnd len="med" w="med" type="none"/>
            <a:tailEnd len="med" w="med" type="none"/>
          </a:ln>
        </p:spPr>
      </p:cxnSp>
      <p:sp>
        <p:nvSpPr>
          <p:cNvPr id="900" name="Google Shape;900;p34"/>
          <p:cNvSpPr txBox="1"/>
          <p:nvPr/>
        </p:nvSpPr>
        <p:spPr>
          <a:xfrm>
            <a:off x="6123960" y="4071550"/>
            <a:ext cx="1590000" cy="369300"/>
          </a:xfrm>
          <a:prstGeom prst="rect">
            <a:avLst/>
          </a:prstGeom>
          <a:noFill/>
          <a:ln>
            <a:noFill/>
          </a:ln>
        </p:spPr>
        <p:txBody>
          <a:bodyPr anchorCtr="0" anchor="t" bIns="0" lIns="0" spcFirstLastPara="1" rIns="0" wrap="square" tIns="0">
            <a:spAutoFit/>
          </a:bodyPr>
          <a:lstStyle/>
          <a:p>
            <a:pPr indent="0" lvl="0" marL="0" rtl="0" algn="just">
              <a:spcBef>
                <a:spcPts val="0"/>
              </a:spcBef>
              <a:spcAft>
                <a:spcPts val="0"/>
              </a:spcAft>
              <a:buNone/>
            </a:pPr>
            <a:r>
              <a:rPr lang="en" sz="1200">
                <a:solidFill>
                  <a:srgbClr val="134F5C"/>
                </a:solidFill>
                <a:highlight>
                  <a:schemeClr val="dk1"/>
                </a:highlight>
                <a:latin typeface="Exo 2"/>
                <a:ea typeface="Exo 2"/>
                <a:cs typeface="Exo 2"/>
                <a:sym typeface="Exo 2"/>
              </a:rPr>
              <a:t>Sử dụng độ đo khác để ước tính hiệu suất.</a:t>
            </a:r>
            <a:endParaRPr b="1" sz="1500">
              <a:solidFill>
                <a:srgbClr val="134F5C"/>
              </a:solidFill>
              <a:latin typeface="Exo 2"/>
              <a:ea typeface="Exo 2"/>
              <a:cs typeface="Exo 2"/>
              <a:sym typeface="Exo 2"/>
            </a:endParaRPr>
          </a:p>
        </p:txBody>
      </p:sp>
      <p:cxnSp>
        <p:nvCxnSpPr>
          <p:cNvPr id="901" name="Google Shape;901;p34"/>
          <p:cNvCxnSpPr>
            <a:stCxn id="880" idx="2"/>
            <a:endCxn id="900" idx="0"/>
          </p:cNvCxnSpPr>
          <p:nvPr/>
        </p:nvCxnSpPr>
        <p:spPr>
          <a:xfrm>
            <a:off x="6918968" y="2948400"/>
            <a:ext cx="0" cy="1123200"/>
          </a:xfrm>
          <a:prstGeom prst="straightConnector1">
            <a:avLst/>
          </a:prstGeom>
          <a:noFill/>
          <a:ln cap="flat" cmpd="sng" w="19050">
            <a:solidFill>
              <a:srgbClr val="0C343D"/>
            </a:solidFill>
            <a:prstDash val="solid"/>
            <a:round/>
            <a:headEnd len="med" w="med" type="none"/>
            <a:tailEnd len="med" w="med"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05" name="Shape 905"/>
        <p:cNvGrpSpPr/>
        <p:nvPr/>
      </p:nvGrpSpPr>
      <p:grpSpPr>
        <a:xfrm>
          <a:off x="0" y="0"/>
          <a:ext cx="0" cy="0"/>
          <a:chOff x="0" y="0"/>
          <a:chExt cx="0" cy="0"/>
        </a:xfrm>
      </p:grpSpPr>
      <p:sp>
        <p:nvSpPr>
          <p:cNvPr id="906" name="Google Shape;906;p35"/>
          <p:cNvSpPr txBox="1"/>
          <p:nvPr>
            <p:ph type="title"/>
          </p:nvPr>
        </p:nvSpPr>
        <p:spPr>
          <a:xfrm>
            <a:off x="710125" y="494700"/>
            <a:ext cx="7723800" cy="58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Exo 2"/>
                <a:ea typeface="Exo 2"/>
                <a:cs typeface="Exo 2"/>
                <a:sym typeface="Exo 2"/>
              </a:rPr>
              <a:t>Evolutionary </a:t>
            </a:r>
            <a:r>
              <a:rPr lang="en">
                <a:latin typeface="Exo 2"/>
                <a:ea typeface="Exo 2"/>
                <a:cs typeface="Exo 2"/>
                <a:sym typeface="Exo 2"/>
              </a:rPr>
              <a:t>Neural Architecture Search</a:t>
            </a:r>
            <a:endParaRPr>
              <a:latin typeface="Exo 2"/>
              <a:ea typeface="Exo 2"/>
              <a:cs typeface="Exo 2"/>
              <a:sym typeface="Exo 2"/>
            </a:endParaRPr>
          </a:p>
          <a:p>
            <a:pPr indent="0" lvl="0" marL="0" rtl="0" algn="ctr">
              <a:spcBef>
                <a:spcPts val="0"/>
              </a:spcBef>
              <a:spcAft>
                <a:spcPts val="0"/>
              </a:spcAft>
              <a:buNone/>
            </a:pPr>
            <a:r>
              <a:t/>
            </a:r>
            <a:endParaRPr>
              <a:latin typeface="Exo 2"/>
              <a:ea typeface="Exo 2"/>
              <a:cs typeface="Exo 2"/>
              <a:sym typeface="Exo 2"/>
            </a:endParaRPr>
          </a:p>
        </p:txBody>
      </p:sp>
      <p:pic>
        <p:nvPicPr>
          <p:cNvPr id="907" name="Google Shape;907;p35"/>
          <p:cNvPicPr preferRelativeResize="0"/>
          <p:nvPr/>
        </p:nvPicPr>
        <p:blipFill rotWithShape="1">
          <a:blip r:embed="rId3">
            <a:alphaModFix/>
          </a:blip>
          <a:srcRect b="9684" l="28573" r="15269" t="26139"/>
          <a:stretch/>
        </p:blipFill>
        <p:spPr>
          <a:xfrm>
            <a:off x="8289600" y="897075"/>
            <a:ext cx="734700" cy="733500"/>
          </a:xfrm>
          <a:prstGeom prst="ellipse">
            <a:avLst/>
          </a:prstGeom>
          <a:noFill/>
          <a:ln>
            <a:noFill/>
          </a:ln>
        </p:spPr>
      </p:pic>
      <p:sp>
        <p:nvSpPr>
          <p:cNvPr id="908" name="Google Shape;908;p35"/>
          <p:cNvSpPr txBox="1"/>
          <p:nvPr>
            <p:ph idx="1" type="subTitle"/>
          </p:nvPr>
        </p:nvSpPr>
        <p:spPr>
          <a:xfrm>
            <a:off x="550950" y="41575"/>
            <a:ext cx="7512300" cy="250500"/>
          </a:xfrm>
          <a:prstGeom prst="rect">
            <a:avLst/>
          </a:prstGeom>
        </p:spPr>
        <p:txBody>
          <a:bodyPr anchorCtr="0" anchor="ctr" bIns="91425" lIns="0" spcFirstLastPara="1" rIns="91425" wrap="square" tIns="91425">
            <a:noAutofit/>
          </a:bodyPr>
          <a:lstStyle/>
          <a:p>
            <a:pPr indent="0" lvl="0" marL="0" rtl="0" algn="l">
              <a:spcBef>
                <a:spcPts val="0"/>
              </a:spcBef>
              <a:spcAft>
                <a:spcPts val="0"/>
              </a:spcAft>
              <a:buNone/>
            </a:pPr>
            <a:r>
              <a:rPr b="1" lang="en">
                <a:solidFill>
                  <a:srgbClr val="783F04"/>
                </a:solidFill>
                <a:latin typeface="Exo 2"/>
                <a:ea typeface="Exo 2"/>
                <a:cs typeface="Exo 2"/>
                <a:sym typeface="Exo 2"/>
              </a:rPr>
              <a:t>01. Tổng quan về Evolutionary Neural Architecture Search</a:t>
            </a:r>
            <a:endParaRPr b="1">
              <a:solidFill>
                <a:srgbClr val="783F04"/>
              </a:solidFill>
              <a:latin typeface="Exo 2"/>
              <a:ea typeface="Exo 2"/>
              <a:cs typeface="Exo 2"/>
              <a:sym typeface="Exo 2"/>
            </a:endParaRPr>
          </a:p>
        </p:txBody>
      </p:sp>
      <p:sp>
        <p:nvSpPr>
          <p:cNvPr id="909" name="Google Shape;909;p35"/>
          <p:cNvSpPr txBox="1"/>
          <p:nvPr/>
        </p:nvSpPr>
        <p:spPr>
          <a:xfrm>
            <a:off x="1781268" y="1585825"/>
            <a:ext cx="5764800" cy="431100"/>
          </a:xfrm>
          <a:prstGeom prst="rect">
            <a:avLst/>
          </a:prstGeom>
          <a:noFill/>
          <a:ln>
            <a:noFill/>
          </a:ln>
        </p:spPr>
        <p:txBody>
          <a:bodyPr anchorCtr="0" anchor="t" bIns="0" lIns="0" spcFirstLastPara="1" rIns="0" wrap="square" tIns="0">
            <a:spAutoFit/>
          </a:bodyPr>
          <a:lstStyle/>
          <a:p>
            <a:pPr indent="-317500" lvl="0" marL="457200" rtl="0" algn="just">
              <a:spcBef>
                <a:spcPts val="0"/>
              </a:spcBef>
              <a:spcAft>
                <a:spcPts val="0"/>
              </a:spcAft>
              <a:buClr>
                <a:schemeClr val="lt2"/>
              </a:buClr>
              <a:buSzPts val="1400"/>
              <a:buFont typeface="Exo 2"/>
              <a:buChar char="●"/>
            </a:pPr>
            <a:r>
              <a:rPr lang="en">
                <a:solidFill>
                  <a:schemeClr val="lt2"/>
                </a:solidFill>
                <a:highlight>
                  <a:srgbClr val="FFFFFF"/>
                </a:highlight>
                <a:latin typeface="Exo 2"/>
                <a:ea typeface="Exo 2"/>
                <a:cs typeface="Exo 2"/>
                <a:sym typeface="Exo 2"/>
              </a:rPr>
              <a:t>Là một trong nhiều kỹ thuật tìm kiếm kiến trúc mạng neural.</a:t>
            </a:r>
            <a:endParaRPr>
              <a:solidFill>
                <a:schemeClr val="lt2"/>
              </a:solidFill>
              <a:highlight>
                <a:srgbClr val="FFFFFF"/>
              </a:highlight>
              <a:latin typeface="Exo 2"/>
              <a:ea typeface="Exo 2"/>
              <a:cs typeface="Exo 2"/>
              <a:sym typeface="Exo 2"/>
            </a:endParaRPr>
          </a:p>
          <a:p>
            <a:pPr indent="-317500" lvl="0" marL="457200" rtl="0" algn="just">
              <a:spcBef>
                <a:spcPts val="0"/>
              </a:spcBef>
              <a:spcAft>
                <a:spcPts val="0"/>
              </a:spcAft>
              <a:buClr>
                <a:schemeClr val="lt2"/>
              </a:buClr>
              <a:buSzPts val="1400"/>
              <a:buFont typeface="Exo 2"/>
              <a:buChar char="●"/>
            </a:pPr>
            <a:r>
              <a:rPr lang="en">
                <a:solidFill>
                  <a:schemeClr val="lt2"/>
                </a:solidFill>
                <a:highlight>
                  <a:srgbClr val="FFFFFF"/>
                </a:highlight>
                <a:latin typeface="Exo 2"/>
                <a:ea typeface="Exo 2"/>
                <a:cs typeface="Exo 2"/>
                <a:sym typeface="Exo 2"/>
              </a:rPr>
              <a:t>ENAS t</a:t>
            </a:r>
            <a:r>
              <a:rPr lang="en">
                <a:solidFill>
                  <a:schemeClr val="lt2"/>
                </a:solidFill>
                <a:highlight>
                  <a:srgbClr val="FFFFFF"/>
                </a:highlight>
                <a:latin typeface="Exo 2"/>
                <a:ea typeface="Exo 2"/>
                <a:cs typeface="Exo 2"/>
                <a:sym typeface="Exo 2"/>
              </a:rPr>
              <a:t>ìm kiếm kiến ​​trúc mạng neural dựa trên thuật toán tiến hóa.</a:t>
            </a:r>
            <a:endParaRPr>
              <a:solidFill>
                <a:schemeClr val="lt2"/>
              </a:solidFill>
              <a:highlight>
                <a:srgbClr val="FFFFFF"/>
              </a:highlight>
              <a:latin typeface="Exo 2"/>
              <a:ea typeface="Exo 2"/>
              <a:cs typeface="Exo 2"/>
              <a:sym typeface="Exo 2"/>
            </a:endParaRPr>
          </a:p>
        </p:txBody>
      </p:sp>
      <p:sp>
        <p:nvSpPr>
          <p:cNvPr id="910" name="Google Shape;910;p35"/>
          <p:cNvSpPr txBox="1"/>
          <p:nvPr/>
        </p:nvSpPr>
        <p:spPr>
          <a:xfrm>
            <a:off x="1597932" y="1350975"/>
            <a:ext cx="1200300" cy="2463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 sz="1600">
                <a:solidFill>
                  <a:schemeClr val="lt2"/>
                </a:solidFill>
                <a:highlight>
                  <a:srgbClr val="FFFFFF"/>
                </a:highlight>
                <a:latin typeface="Exo 2 ExtraBold"/>
                <a:ea typeface="Exo 2 ExtraBold"/>
                <a:cs typeface="Exo 2 ExtraBold"/>
                <a:sym typeface="Exo 2 ExtraBold"/>
              </a:rPr>
              <a:t>Khái niệm: </a:t>
            </a:r>
            <a:endParaRPr sz="1600">
              <a:latin typeface="Exo 2 ExtraBold"/>
              <a:ea typeface="Exo 2 ExtraBold"/>
              <a:cs typeface="Exo 2 ExtraBold"/>
              <a:sym typeface="Exo 2 ExtraBold"/>
            </a:endParaRPr>
          </a:p>
        </p:txBody>
      </p:sp>
      <p:pic>
        <p:nvPicPr>
          <p:cNvPr id="911" name="Google Shape;911;p35"/>
          <p:cNvPicPr preferRelativeResize="0"/>
          <p:nvPr/>
        </p:nvPicPr>
        <p:blipFill>
          <a:blip r:embed="rId4">
            <a:alphaModFix/>
          </a:blip>
          <a:stretch>
            <a:fillRect/>
          </a:stretch>
        </p:blipFill>
        <p:spPr>
          <a:xfrm>
            <a:off x="1727995" y="2270450"/>
            <a:ext cx="892525" cy="892525"/>
          </a:xfrm>
          <a:prstGeom prst="rect">
            <a:avLst/>
          </a:prstGeom>
          <a:noFill/>
          <a:ln>
            <a:noFill/>
          </a:ln>
        </p:spPr>
      </p:pic>
      <p:pic>
        <p:nvPicPr>
          <p:cNvPr id="912" name="Google Shape;912;p35"/>
          <p:cNvPicPr preferRelativeResize="0"/>
          <p:nvPr/>
        </p:nvPicPr>
        <p:blipFill>
          <a:blip r:embed="rId5">
            <a:alphaModFix/>
          </a:blip>
          <a:stretch>
            <a:fillRect/>
          </a:stretch>
        </p:blipFill>
        <p:spPr>
          <a:xfrm>
            <a:off x="1804201" y="3390350"/>
            <a:ext cx="892525" cy="892525"/>
          </a:xfrm>
          <a:prstGeom prst="rect">
            <a:avLst/>
          </a:prstGeom>
          <a:noFill/>
          <a:ln>
            <a:noFill/>
          </a:ln>
        </p:spPr>
      </p:pic>
      <p:pic>
        <p:nvPicPr>
          <p:cNvPr id="913" name="Google Shape;913;p35"/>
          <p:cNvPicPr preferRelativeResize="0"/>
          <p:nvPr/>
        </p:nvPicPr>
        <p:blipFill>
          <a:blip r:embed="rId6">
            <a:alphaModFix/>
          </a:blip>
          <a:stretch>
            <a:fillRect/>
          </a:stretch>
        </p:blipFill>
        <p:spPr>
          <a:xfrm>
            <a:off x="3475008" y="2270450"/>
            <a:ext cx="892525" cy="892525"/>
          </a:xfrm>
          <a:prstGeom prst="rect">
            <a:avLst/>
          </a:prstGeom>
          <a:noFill/>
          <a:ln>
            <a:noFill/>
          </a:ln>
        </p:spPr>
      </p:pic>
      <p:pic>
        <p:nvPicPr>
          <p:cNvPr id="914" name="Google Shape;914;p35"/>
          <p:cNvPicPr preferRelativeResize="0"/>
          <p:nvPr/>
        </p:nvPicPr>
        <p:blipFill>
          <a:blip r:embed="rId7">
            <a:alphaModFix/>
          </a:blip>
          <a:stretch>
            <a:fillRect/>
          </a:stretch>
        </p:blipFill>
        <p:spPr>
          <a:xfrm>
            <a:off x="2601501" y="2754200"/>
            <a:ext cx="892525" cy="892525"/>
          </a:xfrm>
          <a:prstGeom prst="rect">
            <a:avLst/>
          </a:prstGeom>
          <a:noFill/>
          <a:ln>
            <a:noFill/>
          </a:ln>
        </p:spPr>
      </p:pic>
      <p:pic>
        <p:nvPicPr>
          <p:cNvPr id="915" name="Google Shape;915;p35"/>
          <p:cNvPicPr preferRelativeResize="0"/>
          <p:nvPr/>
        </p:nvPicPr>
        <p:blipFill>
          <a:blip r:embed="rId8">
            <a:alphaModFix/>
          </a:blip>
          <a:stretch>
            <a:fillRect/>
          </a:stretch>
        </p:blipFill>
        <p:spPr>
          <a:xfrm>
            <a:off x="3398801" y="3390350"/>
            <a:ext cx="892525" cy="892525"/>
          </a:xfrm>
          <a:prstGeom prst="rect">
            <a:avLst/>
          </a:prstGeom>
          <a:noFill/>
          <a:ln>
            <a:noFill/>
          </a:ln>
        </p:spPr>
      </p:pic>
      <p:pic>
        <p:nvPicPr>
          <p:cNvPr id="916" name="Google Shape;916;p35"/>
          <p:cNvPicPr preferRelativeResize="0"/>
          <p:nvPr/>
        </p:nvPicPr>
        <p:blipFill>
          <a:blip r:embed="rId9">
            <a:alphaModFix/>
          </a:blip>
          <a:stretch>
            <a:fillRect/>
          </a:stretch>
        </p:blipFill>
        <p:spPr>
          <a:xfrm>
            <a:off x="6523530" y="2754225"/>
            <a:ext cx="892525" cy="892525"/>
          </a:xfrm>
          <a:prstGeom prst="rect">
            <a:avLst/>
          </a:prstGeom>
          <a:noFill/>
          <a:ln>
            <a:noFill/>
          </a:ln>
        </p:spPr>
      </p:pic>
      <p:sp>
        <p:nvSpPr>
          <p:cNvPr id="917" name="Google Shape;917;p35"/>
          <p:cNvSpPr/>
          <p:nvPr/>
        </p:nvSpPr>
        <p:spPr>
          <a:xfrm>
            <a:off x="4711126" y="2754213"/>
            <a:ext cx="1392600" cy="892500"/>
          </a:xfrm>
          <a:prstGeom prst="rightArrow">
            <a:avLst>
              <a:gd fmla="val 50000" name="adj1"/>
              <a:gd fmla="val 50000" name="adj2"/>
            </a:avLst>
          </a:prstGeom>
          <a:noFill/>
          <a:ln cap="flat" cmpd="sng" w="381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latin typeface="Exo 2"/>
                <a:ea typeface="Exo 2"/>
                <a:cs typeface="Exo 2"/>
                <a:sym typeface="Exo 2"/>
              </a:rPr>
              <a:t>Thuật toán Tiến hóa</a:t>
            </a:r>
            <a:endParaRPr sz="1300">
              <a:latin typeface="Exo 2"/>
              <a:ea typeface="Exo 2"/>
              <a:cs typeface="Exo 2"/>
              <a:sym typeface="Exo 2"/>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21" name="Shape 921"/>
        <p:cNvGrpSpPr/>
        <p:nvPr/>
      </p:nvGrpSpPr>
      <p:grpSpPr>
        <a:xfrm>
          <a:off x="0" y="0"/>
          <a:ext cx="0" cy="0"/>
          <a:chOff x="0" y="0"/>
          <a:chExt cx="0" cy="0"/>
        </a:xfrm>
      </p:grpSpPr>
      <p:sp>
        <p:nvSpPr>
          <p:cNvPr id="922" name="Google Shape;922;p36"/>
          <p:cNvSpPr txBox="1"/>
          <p:nvPr>
            <p:ph idx="2" type="title"/>
          </p:nvPr>
        </p:nvSpPr>
        <p:spPr>
          <a:xfrm flipH="1">
            <a:off x="2931125" y="1398938"/>
            <a:ext cx="3281700" cy="1763100"/>
          </a:xfrm>
          <a:prstGeom prst="rect">
            <a:avLst/>
          </a:prstGeom>
          <a:noFill/>
        </p:spPr>
        <p:txBody>
          <a:bodyPr anchorCtr="0" anchor="ctr" bIns="91425" lIns="91425" spcFirstLastPara="1" rIns="91425" wrap="square" tIns="137150">
            <a:noAutofit/>
          </a:bodyPr>
          <a:lstStyle/>
          <a:p>
            <a:pPr indent="0" lvl="0" marL="0" rtl="0" algn="ctr">
              <a:spcBef>
                <a:spcPts val="0"/>
              </a:spcBef>
              <a:spcAft>
                <a:spcPts val="0"/>
              </a:spcAft>
              <a:buNone/>
            </a:pPr>
            <a:r>
              <a:rPr b="0" lang="en">
                <a:latin typeface="Exo 2 Black"/>
                <a:ea typeface="Exo 2 Black"/>
                <a:cs typeface="Exo 2 Black"/>
                <a:sym typeface="Exo 2 Black"/>
              </a:rPr>
              <a:t>02</a:t>
            </a:r>
            <a:endParaRPr b="0">
              <a:latin typeface="Exo 2 Black"/>
              <a:ea typeface="Exo 2 Black"/>
              <a:cs typeface="Exo 2 Black"/>
              <a:sym typeface="Exo 2 Black"/>
            </a:endParaRPr>
          </a:p>
        </p:txBody>
      </p:sp>
      <p:sp>
        <p:nvSpPr>
          <p:cNvPr id="923" name="Google Shape;923;p36"/>
          <p:cNvSpPr txBox="1"/>
          <p:nvPr>
            <p:ph type="title"/>
          </p:nvPr>
        </p:nvSpPr>
        <p:spPr>
          <a:xfrm>
            <a:off x="1061825" y="2912663"/>
            <a:ext cx="7020300" cy="831900"/>
          </a:xfrm>
          <a:prstGeom prst="rect">
            <a:avLst/>
          </a:prstGeom>
        </p:spPr>
        <p:txBody>
          <a:bodyPr anchorCtr="0" anchor="ctr" bIns="91425" lIns="91425" spcFirstLastPara="1" rIns="91425" wrap="square" tIns="137150">
            <a:noAutofit/>
          </a:bodyPr>
          <a:lstStyle/>
          <a:p>
            <a:pPr indent="0" lvl="0" marL="0" rtl="0" algn="ctr">
              <a:spcBef>
                <a:spcPts val="0"/>
              </a:spcBef>
              <a:spcAft>
                <a:spcPts val="0"/>
              </a:spcAft>
              <a:buNone/>
            </a:pPr>
            <a:r>
              <a:rPr b="0" lang="en" sz="5000">
                <a:latin typeface="Exo 2 Black"/>
                <a:ea typeface="Exo 2 Black"/>
                <a:cs typeface="Exo 2 Black"/>
                <a:sym typeface="Exo 2 Black"/>
              </a:rPr>
              <a:t>Phạm vi đồ án</a:t>
            </a:r>
            <a:endParaRPr b="0" sz="5000">
              <a:latin typeface="Exo 2 Black"/>
              <a:ea typeface="Exo 2 Black"/>
              <a:cs typeface="Exo 2 Black"/>
              <a:sym typeface="Exo 2 Black"/>
            </a:endParaRPr>
          </a:p>
        </p:txBody>
      </p:sp>
      <p:pic>
        <p:nvPicPr>
          <p:cNvPr id="924" name="Google Shape;924;p36"/>
          <p:cNvPicPr preferRelativeResize="0"/>
          <p:nvPr/>
        </p:nvPicPr>
        <p:blipFill rotWithShape="1">
          <a:blip r:embed="rId3">
            <a:alphaModFix/>
          </a:blip>
          <a:srcRect b="9684" l="28573" r="15269" t="26139"/>
          <a:stretch/>
        </p:blipFill>
        <p:spPr>
          <a:xfrm>
            <a:off x="54425" y="2155800"/>
            <a:ext cx="833400" cy="831900"/>
          </a:xfrm>
          <a:prstGeom prst="ellipse">
            <a:avLst/>
          </a:prstGeom>
          <a:noFill/>
          <a:ln>
            <a:noFill/>
          </a:ln>
        </p:spPr>
      </p:pic>
      <p:pic>
        <p:nvPicPr>
          <p:cNvPr id="925" name="Google Shape;925;p36"/>
          <p:cNvPicPr preferRelativeResize="0"/>
          <p:nvPr/>
        </p:nvPicPr>
        <p:blipFill rotWithShape="1">
          <a:blip r:embed="rId4">
            <a:alphaModFix/>
          </a:blip>
          <a:srcRect b="9684" l="28573" r="15269" t="26139"/>
          <a:stretch/>
        </p:blipFill>
        <p:spPr>
          <a:xfrm>
            <a:off x="7613625" y="935076"/>
            <a:ext cx="1182300" cy="1180200"/>
          </a:xfrm>
          <a:prstGeom prst="ellipse">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29" name="Shape 929"/>
        <p:cNvGrpSpPr/>
        <p:nvPr/>
      </p:nvGrpSpPr>
      <p:grpSpPr>
        <a:xfrm>
          <a:off x="0" y="0"/>
          <a:ext cx="0" cy="0"/>
          <a:chOff x="0" y="0"/>
          <a:chExt cx="0" cy="0"/>
        </a:xfrm>
      </p:grpSpPr>
      <p:pic>
        <p:nvPicPr>
          <p:cNvPr id="930" name="Google Shape;930;p37"/>
          <p:cNvPicPr preferRelativeResize="0"/>
          <p:nvPr/>
        </p:nvPicPr>
        <p:blipFill rotWithShape="1">
          <a:blip r:embed="rId3">
            <a:alphaModFix/>
          </a:blip>
          <a:srcRect b="9684" l="28573" r="15269" t="26139"/>
          <a:stretch/>
        </p:blipFill>
        <p:spPr>
          <a:xfrm>
            <a:off x="8063250" y="119700"/>
            <a:ext cx="833400" cy="831900"/>
          </a:xfrm>
          <a:prstGeom prst="ellipse">
            <a:avLst/>
          </a:prstGeom>
          <a:noFill/>
          <a:ln>
            <a:noFill/>
          </a:ln>
        </p:spPr>
      </p:pic>
      <p:sp>
        <p:nvSpPr>
          <p:cNvPr id="931" name="Google Shape;931;p37"/>
          <p:cNvSpPr txBox="1"/>
          <p:nvPr>
            <p:ph idx="1" type="subTitle"/>
          </p:nvPr>
        </p:nvSpPr>
        <p:spPr>
          <a:xfrm>
            <a:off x="1122450" y="51975"/>
            <a:ext cx="7096800" cy="250500"/>
          </a:xfrm>
          <a:prstGeom prst="rect">
            <a:avLst/>
          </a:prstGeom>
        </p:spPr>
        <p:txBody>
          <a:bodyPr anchorCtr="0" anchor="ctr" bIns="91425" lIns="0" spcFirstLastPara="1" rIns="91425" wrap="square" tIns="91425">
            <a:noAutofit/>
          </a:bodyPr>
          <a:lstStyle/>
          <a:p>
            <a:pPr indent="0" lvl="0" marL="0" rtl="0" algn="l">
              <a:spcBef>
                <a:spcPts val="0"/>
              </a:spcBef>
              <a:spcAft>
                <a:spcPts val="0"/>
              </a:spcAft>
              <a:buNone/>
            </a:pPr>
            <a:r>
              <a:rPr b="1" lang="en">
                <a:solidFill>
                  <a:srgbClr val="783F04"/>
                </a:solidFill>
                <a:latin typeface="Exo 2"/>
                <a:ea typeface="Exo 2"/>
                <a:cs typeface="Exo 2"/>
                <a:sym typeface="Exo 2"/>
              </a:rPr>
              <a:t>02. Phạm vi đồ án</a:t>
            </a:r>
            <a:endParaRPr b="1">
              <a:solidFill>
                <a:srgbClr val="783F04"/>
              </a:solidFill>
              <a:latin typeface="Exo 2"/>
              <a:ea typeface="Exo 2"/>
              <a:cs typeface="Exo 2"/>
              <a:sym typeface="Exo 2"/>
            </a:endParaRPr>
          </a:p>
        </p:txBody>
      </p:sp>
      <p:sp>
        <p:nvSpPr>
          <p:cNvPr id="932" name="Google Shape;932;p37"/>
          <p:cNvSpPr txBox="1"/>
          <p:nvPr/>
        </p:nvSpPr>
        <p:spPr>
          <a:xfrm>
            <a:off x="878100" y="1389413"/>
            <a:ext cx="7387800" cy="4926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1600">
                <a:solidFill>
                  <a:srgbClr val="212121"/>
                </a:solidFill>
                <a:highlight>
                  <a:srgbClr val="FFFFFF"/>
                </a:highlight>
                <a:latin typeface="Exo 2"/>
                <a:ea typeface="Exo 2"/>
                <a:cs typeface="Exo 2"/>
                <a:sym typeface="Exo 2"/>
              </a:rPr>
              <a:t>Sử dụng </a:t>
            </a:r>
            <a:r>
              <a:rPr b="1" i="1" lang="en" sz="1600">
                <a:solidFill>
                  <a:srgbClr val="212121"/>
                </a:solidFill>
                <a:highlight>
                  <a:srgbClr val="FFFFFF"/>
                </a:highlight>
                <a:latin typeface="Exo 2"/>
                <a:ea typeface="Exo 2"/>
                <a:cs typeface="Exo 2"/>
                <a:sym typeface="Exo 2"/>
              </a:rPr>
              <a:t>thuật toán tiến hóa</a:t>
            </a:r>
            <a:r>
              <a:rPr b="1" lang="en" sz="1600">
                <a:solidFill>
                  <a:srgbClr val="212121"/>
                </a:solidFill>
                <a:highlight>
                  <a:srgbClr val="FFFFFF"/>
                </a:highlight>
                <a:latin typeface="Exo 2"/>
                <a:ea typeface="Exo 2"/>
                <a:cs typeface="Exo 2"/>
                <a:sym typeface="Exo 2"/>
              </a:rPr>
              <a:t> </a:t>
            </a:r>
            <a:r>
              <a:rPr lang="en" sz="1600">
                <a:solidFill>
                  <a:srgbClr val="212121"/>
                </a:solidFill>
                <a:highlight>
                  <a:srgbClr val="FFFFFF"/>
                </a:highlight>
                <a:latin typeface="Exo 2"/>
                <a:ea typeface="Exo 2"/>
                <a:cs typeface="Exo 2"/>
                <a:sym typeface="Exo 2"/>
              </a:rPr>
              <a:t>để tìm kiếm </a:t>
            </a:r>
            <a:r>
              <a:rPr b="1" i="1" lang="en" sz="1600">
                <a:solidFill>
                  <a:srgbClr val="212121"/>
                </a:solidFill>
                <a:highlight>
                  <a:srgbClr val="FFFFFF"/>
                </a:highlight>
                <a:latin typeface="Exo 2"/>
                <a:ea typeface="Exo 2"/>
                <a:cs typeface="Exo 2"/>
                <a:sym typeface="Exo 2"/>
              </a:rPr>
              <a:t>kiến trúc thần kinh tối ưu nhất</a:t>
            </a:r>
            <a:r>
              <a:rPr lang="en" sz="1600">
                <a:solidFill>
                  <a:srgbClr val="212121"/>
                </a:solidFill>
                <a:highlight>
                  <a:srgbClr val="FFFFFF"/>
                </a:highlight>
                <a:latin typeface="Exo 2"/>
                <a:ea typeface="Exo 2"/>
                <a:cs typeface="Exo 2"/>
                <a:sym typeface="Exo 2"/>
              </a:rPr>
              <a:t> trong </a:t>
            </a:r>
            <a:r>
              <a:rPr b="1" i="1" lang="en" sz="1600">
                <a:solidFill>
                  <a:srgbClr val="212121"/>
                </a:solidFill>
                <a:highlight>
                  <a:srgbClr val="FFFFFF"/>
                </a:highlight>
                <a:latin typeface="Exo 2"/>
                <a:ea typeface="Exo 2"/>
                <a:cs typeface="Exo 2"/>
                <a:sym typeface="Exo 2"/>
              </a:rPr>
              <a:t>không gian tìm kiếm S</a:t>
            </a:r>
            <a:r>
              <a:rPr lang="en" sz="1600">
                <a:solidFill>
                  <a:srgbClr val="212121"/>
                </a:solidFill>
                <a:highlight>
                  <a:srgbClr val="FFFFFF"/>
                </a:highlight>
                <a:latin typeface="Exo 2"/>
                <a:ea typeface="Exo 2"/>
                <a:cs typeface="Exo 2"/>
                <a:sym typeface="Exo 2"/>
              </a:rPr>
              <a:t> gồm n kiến trúc thần kinh</a:t>
            </a:r>
            <a:r>
              <a:rPr lang="en" sz="1600">
                <a:solidFill>
                  <a:srgbClr val="212121"/>
                </a:solidFill>
                <a:highlight>
                  <a:srgbClr val="FFFFFF"/>
                </a:highlight>
                <a:latin typeface="Exo 2"/>
                <a:ea typeface="Exo 2"/>
                <a:cs typeface="Exo 2"/>
                <a:sym typeface="Exo 2"/>
              </a:rPr>
              <a:t>.</a:t>
            </a:r>
            <a:endParaRPr sz="1600">
              <a:solidFill>
                <a:srgbClr val="212121"/>
              </a:solidFill>
              <a:highlight>
                <a:srgbClr val="FFFFFF"/>
              </a:highlight>
              <a:latin typeface="Exo 2"/>
              <a:ea typeface="Exo 2"/>
              <a:cs typeface="Exo 2"/>
              <a:sym typeface="Exo 2"/>
            </a:endParaRPr>
          </a:p>
        </p:txBody>
      </p:sp>
      <p:sp>
        <p:nvSpPr>
          <p:cNvPr id="933" name="Google Shape;933;p37"/>
          <p:cNvSpPr txBox="1"/>
          <p:nvPr>
            <p:ph type="title"/>
          </p:nvPr>
        </p:nvSpPr>
        <p:spPr>
          <a:xfrm>
            <a:off x="710100" y="397188"/>
            <a:ext cx="7723800" cy="58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Exo 2"/>
                <a:ea typeface="Exo 2"/>
                <a:cs typeface="Exo 2"/>
                <a:sym typeface="Exo 2"/>
              </a:rPr>
              <a:t>Bài toán</a:t>
            </a:r>
            <a:endParaRPr>
              <a:latin typeface="Exo 2"/>
              <a:ea typeface="Exo 2"/>
              <a:cs typeface="Exo 2"/>
              <a:sym typeface="Exo 2"/>
            </a:endParaRPr>
          </a:p>
        </p:txBody>
      </p:sp>
      <p:pic>
        <p:nvPicPr>
          <p:cNvPr id="934" name="Google Shape;934;p37"/>
          <p:cNvPicPr preferRelativeResize="0"/>
          <p:nvPr/>
        </p:nvPicPr>
        <p:blipFill>
          <a:blip r:embed="rId4">
            <a:alphaModFix/>
          </a:blip>
          <a:stretch>
            <a:fillRect/>
          </a:stretch>
        </p:blipFill>
        <p:spPr>
          <a:xfrm>
            <a:off x="1727970" y="2038400"/>
            <a:ext cx="892525" cy="892525"/>
          </a:xfrm>
          <a:prstGeom prst="rect">
            <a:avLst/>
          </a:prstGeom>
          <a:noFill/>
          <a:ln>
            <a:noFill/>
          </a:ln>
        </p:spPr>
      </p:pic>
      <p:pic>
        <p:nvPicPr>
          <p:cNvPr id="935" name="Google Shape;935;p37"/>
          <p:cNvPicPr preferRelativeResize="0"/>
          <p:nvPr/>
        </p:nvPicPr>
        <p:blipFill>
          <a:blip r:embed="rId5">
            <a:alphaModFix/>
          </a:blip>
          <a:stretch>
            <a:fillRect/>
          </a:stretch>
        </p:blipFill>
        <p:spPr>
          <a:xfrm>
            <a:off x="1804176" y="3158300"/>
            <a:ext cx="892525" cy="892525"/>
          </a:xfrm>
          <a:prstGeom prst="rect">
            <a:avLst/>
          </a:prstGeom>
          <a:noFill/>
          <a:ln>
            <a:noFill/>
          </a:ln>
        </p:spPr>
      </p:pic>
      <p:pic>
        <p:nvPicPr>
          <p:cNvPr id="936" name="Google Shape;936;p37"/>
          <p:cNvPicPr preferRelativeResize="0"/>
          <p:nvPr/>
        </p:nvPicPr>
        <p:blipFill>
          <a:blip r:embed="rId6">
            <a:alphaModFix/>
          </a:blip>
          <a:stretch>
            <a:fillRect/>
          </a:stretch>
        </p:blipFill>
        <p:spPr>
          <a:xfrm>
            <a:off x="3474983" y="2038400"/>
            <a:ext cx="892525" cy="892525"/>
          </a:xfrm>
          <a:prstGeom prst="rect">
            <a:avLst/>
          </a:prstGeom>
          <a:noFill/>
          <a:ln>
            <a:noFill/>
          </a:ln>
        </p:spPr>
      </p:pic>
      <p:pic>
        <p:nvPicPr>
          <p:cNvPr id="937" name="Google Shape;937;p37"/>
          <p:cNvPicPr preferRelativeResize="0"/>
          <p:nvPr/>
        </p:nvPicPr>
        <p:blipFill>
          <a:blip r:embed="rId7">
            <a:alphaModFix/>
          </a:blip>
          <a:stretch>
            <a:fillRect/>
          </a:stretch>
        </p:blipFill>
        <p:spPr>
          <a:xfrm>
            <a:off x="2601476" y="2522150"/>
            <a:ext cx="892525" cy="892525"/>
          </a:xfrm>
          <a:prstGeom prst="rect">
            <a:avLst/>
          </a:prstGeom>
          <a:noFill/>
          <a:ln>
            <a:noFill/>
          </a:ln>
        </p:spPr>
      </p:pic>
      <p:pic>
        <p:nvPicPr>
          <p:cNvPr id="938" name="Google Shape;938;p37"/>
          <p:cNvPicPr preferRelativeResize="0"/>
          <p:nvPr/>
        </p:nvPicPr>
        <p:blipFill>
          <a:blip r:embed="rId8">
            <a:alphaModFix/>
          </a:blip>
          <a:stretch>
            <a:fillRect/>
          </a:stretch>
        </p:blipFill>
        <p:spPr>
          <a:xfrm>
            <a:off x="3398776" y="3158300"/>
            <a:ext cx="892525" cy="892525"/>
          </a:xfrm>
          <a:prstGeom prst="rect">
            <a:avLst/>
          </a:prstGeom>
          <a:noFill/>
          <a:ln>
            <a:noFill/>
          </a:ln>
        </p:spPr>
      </p:pic>
      <p:pic>
        <p:nvPicPr>
          <p:cNvPr id="939" name="Google Shape;939;p37"/>
          <p:cNvPicPr preferRelativeResize="0"/>
          <p:nvPr/>
        </p:nvPicPr>
        <p:blipFill>
          <a:blip r:embed="rId9">
            <a:alphaModFix/>
          </a:blip>
          <a:stretch>
            <a:fillRect/>
          </a:stretch>
        </p:blipFill>
        <p:spPr>
          <a:xfrm>
            <a:off x="6523505" y="2522175"/>
            <a:ext cx="892525" cy="892525"/>
          </a:xfrm>
          <a:prstGeom prst="rect">
            <a:avLst/>
          </a:prstGeom>
          <a:noFill/>
          <a:ln>
            <a:noFill/>
          </a:ln>
        </p:spPr>
      </p:pic>
      <p:sp>
        <p:nvSpPr>
          <p:cNvPr id="940" name="Google Shape;940;p37"/>
          <p:cNvSpPr/>
          <p:nvPr/>
        </p:nvSpPr>
        <p:spPr>
          <a:xfrm>
            <a:off x="4711101" y="2522163"/>
            <a:ext cx="1392600" cy="892500"/>
          </a:xfrm>
          <a:prstGeom prst="rightArrow">
            <a:avLst>
              <a:gd fmla="val 50000" name="adj1"/>
              <a:gd fmla="val 50000" name="adj2"/>
            </a:avLst>
          </a:prstGeom>
          <a:noFill/>
          <a:ln cap="flat" cmpd="sng" w="381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Exo 2"/>
                <a:ea typeface="Exo 2"/>
                <a:cs typeface="Exo 2"/>
                <a:sym typeface="Exo 2"/>
              </a:rPr>
              <a:t>ENAS</a:t>
            </a:r>
            <a:endParaRPr sz="2000">
              <a:latin typeface="Exo 2"/>
              <a:ea typeface="Exo 2"/>
              <a:cs typeface="Exo 2"/>
              <a:sym typeface="Exo 2"/>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44" name="Shape 944"/>
        <p:cNvGrpSpPr/>
        <p:nvPr/>
      </p:nvGrpSpPr>
      <p:grpSpPr>
        <a:xfrm>
          <a:off x="0" y="0"/>
          <a:ext cx="0" cy="0"/>
          <a:chOff x="0" y="0"/>
          <a:chExt cx="0" cy="0"/>
        </a:xfrm>
      </p:grpSpPr>
      <p:pic>
        <p:nvPicPr>
          <p:cNvPr id="945" name="Google Shape;945;p38"/>
          <p:cNvPicPr preferRelativeResize="0"/>
          <p:nvPr/>
        </p:nvPicPr>
        <p:blipFill rotWithShape="1">
          <a:blip r:embed="rId3">
            <a:alphaModFix/>
          </a:blip>
          <a:srcRect b="9684" l="28573" r="15269" t="26139"/>
          <a:stretch/>
        </p:blipFill>
        <p:spPr>
          <a:xfrm>
            <a:off x="8063250" y="119700"/>
            <a:ext cx="833400" cy="831900"/>
          </a:xfrm>
          <a:prstGeom prst="ellipse">
            <a:avLst/>
          </a:prstGeom>
          <a:noFill/>
          <a:ln>
            <a:noFill/>
          </a:ln>
        </p:spPr>
      </p:pic>
      <p:sp>
        <p:nvSpPr>
          <p:cNvPr id="946" name="Google Shape;946;p38"/>
          <p:cNvSpPr txBox="1"/>
          <p:nvPr>
            <p:ph idx="1" type="subTitle"/>
          </p:nvPr>
        </p:nvSpPr>
        <p:spPr>
          <a:xfrm>
            <a:off x="1122450" y="51975"/>
            <a:ext cx="7096800" cy="250500"/>
          </a:xfrm>
          <a:prstGeom prst="rect">
            <a:avLst/>
          </a:prstGeom>
        </p:spPr>
        <p:txBody>
          <a:bodyPr anchorCtr="0" anchor="ctr" bIns="91425" lIns="0" spcFirstLastPara="1" rIns="91425" wrap="square" tIns="91425">
            <a:noAutofit/>
          </a:bodyPr>
          <a:lstStyle/>
          <a:p>
            <a:pPr indent="0" lvl="0" marL="0" rtl="0" algn="l">
              <a:spcBef>
                <a:spcPts val="0"/>
              </a:spcBef>
              <a:spcAft>
                <a:spcPts val="0"/>
              </a:spcAft>
              <a:buNone/>
            </a:pPr>
            <a:r>
              <a:rPr b="1" lang="en">
                <a:solidFill>
                  <a:srgbClr val="783F04"/>
                </a:solidFill>
                <a:latin typeface="Exo 2"/>
                <a:ea typeface="Exo 2"/>
                <a:cs typeface="Exo 2"/>
                <a:sym typeface="Exo 2"/>
              </a:rPr>
              <a:t>02. Phạm vi đồ án</a:t>
            </a:r>
            <a:endParaRPr b="1">
              <a:solidFill>
                <a:srgbClr val="783F04"/>
              </a:solidFill>
              <a:latin typeface="Exo 2"/>
              <a:ea typeface="Exo 2"/>
              <a:cs typeface="Exo 2"/>
              <a:sym typeface="Exo 2"/>
            </a:endParaRPr>
          </a:p>
        </p:txBody>
      </p:sp>
      <p:sp>
        <p:nvSpPr>
          <p:cNvPr id="947" name="Google Shape;947;p38"/>
          <p:cNvSpPr txBox="1"/>
          <p:nvPr/>
        </p:nvSpPr>
        <p:spPr>
          <a:xfrm>
            <a:off x="2133375" y="1635063"/>
            <a:ext cx="5763600" cy="4926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 sz="1600">
                <a:solidFill>
                  <a:srgbClr val="212121"/>
                </a:solidFill>
                <a:highlight>
                  <a:srgbClr val="FFFFFF"/>
                </a:highlight>
                <a:latin typeface="Exo 2"/>
                <a:ea typeface="Exo 2"/>
                <a:cs typeface="Exo 2"/>
                <a:sym typeface="Exo 2"/>
              </a:rPr>
              <a:t>Sử dụng </a:t>
            </a:r>
            <a:r>
              <a:rPr b="1" i="1" lang="en" sz="1600">
                <a:solidFill>
                  <a:srgbClr val="212121"/>
                </a:solidFill>
                <a:highlight>
                  <a:srgbClr val="FFFFFF"/>
                </a:highlight>
                <a:latin typeface="Exo 2"/>
                <a:ea typeface="Exo 2"/>
                <a:cs typeface="Exo 2"/>
                <a:sym typeface="Exo 2"/>
              </a:rPr>
              <a:t>thuật toán di truyền</a:t>
            </a:r>
            <a:r>
              <a:rPr b="1" lang="en" sz="1600">
                <a:solidFill>
                  <a:srgbClr val="212121"/>
                </a:solidFill>
                <a:highlight>
                  <a:srgbClr val="FFFFFF"/>
                </a:highlight>
                <a:latin typeface="Exo 2"/>
                <a:ea typeface="Exo 2"/>
                <a:cs typeface="Exo 2"/>
                <a:sym typeface="Exo 2"/>
              </a:rPr>
              <a:t> </a:t>
            </a:r>
            <a:r>
              <a:rPr lang="en" sz="1600">
                <a:solidFill>
                  <a:srgbClr val="212121"/>
                </a:solidFill>
                <a:highlight>
                  <a:srgbClr val="FFFFFF"/>
                </a:highlight>
                <a:latin typeface="Exo 2"/>
                <a:ea typeface="Exo 2"/>
                <a:cs typeface="Exo 2"/>
                <a:sym typeface="Exo 2"/>
              </a:rPr>
              <a:t>để tìm kiếm </a:t>
            </a:r>
            <a:r>
              <a:rPr i="1" lang="en" sz="1600">
                <a:solidFill>
                  <a:srgbClr val="212121"/>
                </a:solidFill>
                <a:highlight>
                  <a:srgbClr val="FFFFFF"/>
                </a:highlight>
                <a:latin typeface="Exo 2"/>
                <a:ea typeface="Exo 2"/>
                <a:cs typeface="Exo 2"/>
                <a:sym typeface="Exo 2"/>
              </a:rPr>
              <a:t>kiến trúc thần kinh tối ưu nhất</a:t>
            </a:r>
            <a:r>
              <a:rPr lang="en" sz="1600">
                <a:solidFill>
                  <a:srgbClr val="212121"/>
                </a:solidFill>
                <a:highlight>
                  <a:srgbClr val="FFFFFF"/>
                </a:highlight>
                <a:latin typeface="Exo 2"/>
                <a:ea typeface="Exo 2"/>
                <a:cs typeface="Exo 2"/>
                <a:sym typeface="Exo 2"/>
              </a:rPr>
              <a:t> trong </a:t>
            </a:r>
            <a:r>
              <a:rPr i="1" lang="en" sz="1600">
                <a:solidFill>
                  <a:srgbClr val="212121"/>
                </a:solidFill>
                <a:highlight>
                  <a:srgbClr val="FFFFFF"/>
                </a:highlight>
                <a:latin typeface="Exo 2"/>
                <a:ea typeface="Exo 2"/>
                <a:cs typeface="Exo 2"/>
                <a:sym typeface="Exo 2"/>
              </a:rPr>
              <a:t>không gian tìm kiếm</a:t>
            </a:r>
            <a:r>
              <a:rPr lang="en" sz="1600">
                <a:solidFill>
                  <a:srgbClr val="212121"/>
                </a:solidFill>
                <a:highlight>
                  <a:srgbClr val="FFFFFF"/>
                </a:highlight>
                <a:latin typeface="Exo 2"/>
                <a:ea typeface="Exo 2"/>
                <a:cs typeface="Exo 2"/>
                <a:sym typeface="Exo 2"/>
              </a:rPr>
              <a:t>.</a:t>
            </a:r>
            <a:endParaRPr sz="1600">
              <a:solidFill>
                <a:srgbClr val="212121"/>
              </a:solidFill>
              <a:highlight>
                <a:srgbClr val="FFFFFF"/>
              </a:highlight>
              <a:latin typeface="Exo 2"/>
              <a:ea typeface="Exo 2"/>
              <a:cs typeface="Exo 2"/>
              <a:sym typeface="Exo 2"/>
            </a:endParaRPr>
          </a:p>
        </p:txBody>
      </p:sp>
      <p:sp>
        <p:nvSpPr>
          <p:cNvPr id="948" name="Google Shape;948;p38"/>
          <p:cNvSpPr txBox="1"/>
          <p:nvPr>
            <p:ph type="title"/>
          </p:nvPr>
        </p:nvSpPr>
        <p:spPr>
          <a:xfrm>
            <a:off x="710100" y="397188"/>
            <a:ext cx="7723800" cy="58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Exo 2"/>
                <a:ea typeface="Exo 2"/>
                <a:cs typeface="Exo 2"/>
                <a:sym typeface="Exo 2"/>
              </a:rPr>
              <a:t>Thuật toán Tiến hóa sử dụng</a:t>
            </a:r>
            <a:endParaRPr>
              <a:latin typeface="Exo 2"/>
              <a:ea typeface="Exo 2"/>
              <a:cs typeface="Exo 2"/>
              <a:sym typeface="Exo 2"/>
            </a:endParaRPr>
          </a:p>
        </p:txBody>
      </p:sp>
      <p:pic>
        <p:nvPicPr>
          <p:cNvPr id="949" name="Google Shape;949;p38"/>
          <p:cNvPicPr preferRelativeResize="0"/>
          <p:nvPr/>
        </p:nvPicPr>
        <p:blipFill>
          <a:blip r:embed="rId4">
            <a:alphaModFix/>
          </a:blip>
          <a:stretch>
            <a:fillRect/>
          </a:stretch>
        </p:blipFill>
        <p:spPr>
          <a:xfrm>
            <a:off x="1247025" y="1323963"/>
            <a:ext cx="886350" cy="1114775"/>
          </a:xfrm>
          <a:prstGeom prst="rect">
            <a:avLst/>
          </a:prstGeom>
          <a:noFill/>
          <a:ln>
            <a:noFill/>
          </a:ln>
        </p:spPr>
      </p:pic>
      <p:sp>
        <p:nvSpPr>
          <p:cNvPr id="950" name="Google Shape;950;p38"/>
          <p:cNvSpPr txBox="1"/>
          <p:nvPr/>
        </p:nvSpPr>
        <p:spPr>
          <a:xfrm>
            <a:off x="588794" y="3173050"/>
            <a:ext cx="2736300" cy="4311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a:solidFill>
                  <a:srgbClr val="212121"/>
                </a:solidFill>
                <a:highlight>
                  <a:schemeClr val="dk1"/>
                </a:highlight>
                <a:latin typeface="Exo 2"/>
                <a:ea typeface="Exo 2"/>
                <a:cs typeface="Exo 2"/>
                <a:sym typeface="Exo 2"/>
              </a:rPr>
              <a:t>Mã gen là các </a:t>
            </a:r>
            <a:r>
              <a:rPr b="1" lang="en">
                <a:solidFill>
                  <a:srgbClr val="212121"/>
                </a:solidFill>
                <a:highlight>
                  <a:schemeClr val="dk1"/>
                </a:highlight>
                <a:latin typeface="Exo 2"/>
                <a:ea typeface="Exo 2"/>
                <a:cs typeface="Exo 2"/>
                <a:sym typeface="Exo 2"/>
              </a:rPr>
              <a:t>đoạn mã nhị phân</a:t>
            </a:r>
            <a:r>
              <a:rPr lang="en">
                <a:solidFill>
                  <a:srgbClr val="212121"/>
                </a:solidFill>
                <a:highlight>
                  <a:schemeClr val="dk1"/>
                </a:highlight>
                <a:latin typeface="Exo 2"/>
                <a:ea typeface="Exo 2"/>
                <a:cs typeface="Exo 2"/>
                <a:sym typeface="Exo 2"/>
              </a:rPr>
              <a:t>. </a:t>
            </a:r>
            <a:endParaRPr>
              <a:solidFill>
                <a:srgbClr val="212121"/>
              </a:solidFill>
              <a:highlight>
                <a:schemeClr val="dk1"/>
              </a:highlight>
              <a:latin typeface="Exo 2"/>
              <a:ea typeface="Exo 2"/>
              <a:cs typeface="Exo 2"/>
              <a:sym typeface="Exo 2"/>
            </a:endParaRPr>
          </a:p>
          <a:p>
            <a:pPr indent="0" lvl="0" marL="0" rtl="0" algn="ctr">
              <a:spcBef>
                <a:spcPts val="0"/>
              </a:spcBef>
              <a:spcAft>
                <a:spcPts val="0"/>
              </a:spcAft>
              <a:buNone/>
            </a:pPr>
            <a:r>
              <a:rPr i="1" lang="en">
                <a:solidFill>
                  <a:srgbClr val="212121"/>
                </a:solidFill>
                <a:highlight>
                  <a:schemeClr val="dk1"/>
                </a:highlight>
                <a:latin typeface="Exo 2"/>
                <a:ea typeface="Exo 2"/>
                <a:cs typeface="Exo 2"/>
                <a:sym typeface="Exo 2"/>
              </a:rPr>
              <a:t>(01001110)</a:t>
            </a:r>
            <a:endParaRPr sz="1200"/>
          </a:p>
        </p:txBody>
      </p:sp>
      <p:sp>
        <p:nvSpPr>
          <p:cNvPr id="951" name="Google Shape;951;p38"/>
          <p:cNvSpPr txBox="1"/>
          <p:nvPr/>
        </p:nvSpPr>
        <p:spPr>
          <a:xfrm>
            <a:off x="1956975" y="3952363"/>
            <a:ext cx="2126700" cy="4311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a:solidFill>
                  <a:srgbClr val="212121"/>
                </a:solidFill>
                <a:highlight>
                  <a:schemeClr val="dk1"/>
                </a:highlight>
                <a:latin typeface="Exo 2"/>
                <a:ea typeface="Exo 2"/>
                <a:cs typeface="Exo 2"/>
                <a:sym typeface="Exo 2"/>
              </a:rPr>
              <a:t>Biến đổi quần thể bằng phép </a:t>
            </a:r>
            <a:r>
              <a:rPr b="1" lang="en">
                <a:solidFill>
                  <a:srgbClr val="212121"/>
                </a:solidFill>
                <a:highlight>
                  <a:schemeClr val="dk1"/>
                </a:highlight>
                <a:latin typeface="Exo 2"/>
                <a:ea typeface="Exo 2"/>
                <a:cs typeface="Exo 2"/>
                <a:sym typeface="Exo 2"/>
              </a:rPr>
              <a:t>lai ghép </a:t>
            </a:r>
            <a:r>
              <a:rPr lang="en">
                <a:solidFill>
                  <a:srgbClr val="212121"/>
                </a:solidFill>
                <a:highlight>
                  <a:schemeClr val="dk1"/>
                </a:highlight>
                <a:latin typeface="Exo 2"/>
                <a:ea typeface="Exo 2"/>
                <a:cs typeface="Exo 2"/>
                <a:sym typeface="Exo 2"/>
              </a:rPr>
              <a:t>và </a:t>
            </a:r>
            <a:r>
              <a:rPr b="1" lang="en">
                <a:solidFill>
                  <a:srgbClr val="212121"/>
                </a:solidFill>
                <a:highlight>
                  <a:schemeClr val="dk1"/>
                </a:highlight>
                <a:latin typeface="Exo 2"/>
                <a:ea typeface="Exo 2"/>
                <a:cs typeface="Exo 2"/>
                <a:sym typeface="Exo 2"/>
              </a:rPr>
              <a:t>đột biến</a:t>
            </a:r>
            <a:r>
              <a:rPr lang="en">
                <a:solidFill>
                  <a:srgbClr val="212121"/>
                </a:solidFill>
                <a:highlight>
                  <a:schemeClr val="dk1"/>
                </a:highlight>
                <a:latin typeface="Exo 2"/>
                <a:ea typeface="Exo 2"/>
                <a:cs typeface="Exo 2"/>
                <a:sym typeface="Exo 2"/>
              </a:rPr>
              <a:t>.</a:t>
            </a:r>
            <a:endParaRPr sz="1200"/>
          </a:p>
        </p:txBody>
      </p:sp>
      <p:sp>
        <p:nvSpPr>
          <p:cNvPr id="952" name="Google Shape;952;p38"/>
          <p:cNvSpPr txBox="1"/>
          <p:nvPr/>
        </p:nvSpPr>
        <p:spPr>
          <a:xfrm>
            <a:off x="4698700" y="3952363"/>
            <a:ext cx="2613000" cy="6465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a:solidFill>
                  <a:srgbClr val="212121"/>
                </a:solidFill>
                <a:highlight>
                  <a:schemeClr val="dk1"/>
                </a:highlight>
                <a:latin typeface="Exo 2"/>
                <a:ea typeface="Exo 2"/>
                <a:cs typeface="Exo 2"/>
                <a:sym typeface="Exo 2"/>
              </a:rPr>
              <a:t>Đánh giá các cá thể bằng </a:t>
            </a:r>
            <a:r>
              <a:rPr b="1" lang="en">
                <a:solidFill>
                  <a:srgbClr val="212121"/>
                </a:solidFill>
                <a:highlight>
                  <a:schemeClr val="dk1"/>
                </a:highlight>
                <a:latin typeface="Exo 2"/>
                <a:ea typeface="Exo 2"/>
                <a:cs typeface="Exo 2"/>
                <a:sym typeface="Exo 2"/>
              </a:rPr>
              <a:t>hạng thống trị</a:t>
            </a:r>
            <a:r>
              <a:rPr lang="en">
                <a:solidFill>
                  <a:srgbClr val="212121"/>
                </a:solidFill>
                <a:highlight>
                  <a:schemeClr val="dk1"/>
                </a:highlight>
                <a:latin typeface="Exo 2"/>
                <a:ea typeface="Exo 2"/>
                <a:cs typeface="Exo 2"/>
                <a:sym typeface="Exo 2"/>
              </a:rPr>
              <a:t> và </a:t>
            </a:r>
            <a:r>
              <a:rPr b="1" lang="en">
                <a:solidFill>
                  <a:srgbClr val="212121"/>
                </a:solidFill>
                <a:highlight>
                  <a:schemeClr val="dk1"/>
                </a:highlight>
                <a:latin typeface="Exo 2"/>
                <a:ea typeface="Exo 2"/>
                <a:cs typeface="Exo 2"/>
                <a:sym typeface="Exo 2"/>
              </a:rPr>
              <a:t>khoảng cách giữa các cá thể cùng hạng</a:t>
            </a:r>
            <a:r>
              <a:rPr lang="en">
                <a:solidFill>
                  <a:srgbClr val="212121"/>
                </a:solidFill>
                <a:highlight>
                  <a:schemeClr val="dk1"/>
                </a:highlight>
                <a:latin typeface="Exo 2"/>
                <a:ea typeface="Exo 2"/>
                <a:cs typeface="Exo 2"/>
                <a:sym typeface="Exo 2"/>
              </a:rPr>
              <a:t>.</a:t>
            </a:r>
            <a:endParaRPr sz="1200"/>
          </a:p>
        </p:txBody>
      </p:sp>
      <p:cxnSp>
        <p:nvCxnSpPr>
          <p:cNvPr id="953" name="Google Shape;953;p38"/>
          <p:cNvCxnSpPr>
            <a:stCxn id="947" idx="2"/>
            <a:endCxn id="950" idx="0"/>
          </p:cNvCxnSpPr>
          <p:nvPr/>
        </p:nvCxnSpPr>
        <p:spPr>
          <a:xfrm flipH="1">
            <a:off x="1956975" y="2127663"/>
            <a:ext cx="3058200" cy="1045500"/>
          </a:xfrm>
          <a:prstGeom prst="straightConnector1">
            <a:avLst/>
          </a:prstGeom>
          <a:noFill/>
          <a:ln cap="flat" cmpd="sng" w="9525">
            <a:solidFill>
              <a:schemeClr val="lt2"/>
            </a:solidFill>
            <a:prstDash val="solid"/>
            <a:round/>
            <a:headEnd len="med" w="med" type="none"/>
            <a:tailEnd len="med" w="med" type="none"/>
          </a:ln>
        </p:spPr>
      </p:cxnSp>
      <p:cxnSp>
        <p:nvCxnSpPr>
          <p:cNvPr id="954" name="Google Shape;954;p38"/>
          <p:cNvCxnSpPr>
            <a:stCxn id="947" idx="2"/>
            <a:endCxn id="951" idx="0"/>
          </p:cNvCxnSpPr>
          <p:nvPr/>
        </p:nvCxnSpPr>
        <p:spPr>
          <a:xfrm flipH="1">
            <a:off x="3020475" y="2127663"/>
            <a:ext cx="1994700" cy="1824600"/>
          </a:xfrm>
          <a:prstGeom prst="straightConnector1">
            <a:avLst/>
          </a:prstGeom>
          <a:noFill/>
          <a:ln cap="flat" cmpd="sng" w="9525">
            <a:solidFill>
              <a:schemeClr val="lt2"/>
            </a:solidFill>
            <a:prstDash val="solid"/>
            <a:round/>
            <a:headEnd len="med" w="med" type="none"/>
            <a:tailEnd len="med" w="med" type="none"/>
          </a:ln>
        </p:spPr>
      </p:cxnSp>
      <p:cxnSp>
        <p:nvCxnSpPr>
          <p:cNvPr id="955" name="Google Shape;955;p38"/>
          <p:cNvCxnSpPr>
            <a:stCxn id="947" idx="2"/>
            <a:endCxn id="952" idx="0"/>
          </p:cNvCxnSpPr>
          <p:nvPr/>
        </p:nvCxnSpPr>
        <p:spPr>
          <a:xfrm>
            <a:off x="5015175" y="2127663"/>
            <a:ext cx="990000" cy="1824600"/>
          </a:xfrm>
          <a:prstGeom prst="straightConnector1">
            <a:avLst/>
          </a:prstGeom>
          <a:noFill/>
          <a:ln cap="flat" cmpd="sng" w="9525">
            <a:solidFill>
              <a:schemeClr val="lt2"/>
            </a:solidFill>
            <a:prstDash val="solid"/>
            <a:round/>
            <a:headEnd len="med" w="med" type="none"/>
            <a:tailEnd len="med" w="med" type="none"/>
          </a:ln>
        </p:spPr>
      </p:cxnSp>
      <p:sp>
        <p:nvSpPr>
          <p:cNvPr id="956" name="Google Shape;956;p38"/>
          <p:cNvSpPr txBox="1"/>
          <p:nvPr/>
        </p:nvSpPr>
        <p:spPr>
          <a:xfrm>
            <a:off x="6277006" y="3173175"/>
            <a:ext cx="2278200" cy="4311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a:solidFill>
                  <a:srgbClr val="212121"/>
                </a:solidFill>
                <a:highlight>
                  <a:schemeClr val="dk1"/>
                </a:highlight>
                <a:latin typeface="Exo 2"/>
                <a:ea typeface="Exo 2"/>
                <a:cs typeface="Exo 2"/>
                <a:sym typeface="Exo 2"/>
              </a:rPr>
              <a:t>Chọn lọc bằng phương pháp </a:t>
            </a:r>
            <a:r>
              <a:rPr b="1" lang="en">
                <a:solidFill>
                  <a:srgbClr val="212121"/>
                </a:solidFill>
                <a:highlight>
                  <a:schemeClr val="dk1"/>
                </a:highlight>
                <a:latin typeface="Exo 2"/>
                <a:ea typeface="Exo 2"/>
                <a:cs typeface="Exo 2"/>
                <a:sym typeface="Exo 2"/>
              </a:rPr>
              <a:t>Tournament selection.</a:t>
            </a:r>
            <a:endParaRPr b="1" sz="1200"/>
          </a:p>
        </p:txBody>
      </p:sp>
      <p:cxnSp>
        <p:nvCxnSpPr>
          <p:cNvPr id="957" name="Google Shape;957;p38"/>
          <p:cNvCxnSpPr>
            <a:stCxn id="947" idx="2"/>
            <a:endCxn id="956" idx="0"/>
          </p:cNvCxnSpPr>
          <p:nvPr/>
        </p:nvCxnSpPr>
        <p:spPr>
          <a:xfrm>
            <a:off x="5015175" y="2127663"/>
            <a:ext cx="2400900" cy="1045500"/>
          </a:xfrm>
          <a:prstGeom prst="straightConnector1">
            <a:avLst/>
          </a:prstGeom>
          <a:noFill/>
          <a:ln cap="flat" cmpd="sng" w="9525">
            <a:solidFill>
              <a:schemeClr val="lt2"/>
            </a:solidFill>
            <a:prstDash val="solid"/>
            <a:round/>
            <a:headEnd len="med" w="med" type="none"/>
            <a:tailEnd len="med" w="med" type="none"/>
          </a:ln>
        </p:spPr>
      </p:cxn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New Year Prospect Business Plan by Slidesgo">
  <a:themeElements>
    <a:clrScheme name="Simple Light">
      <a:dk1>
        <a:srgbClr val="FFFFFF"/>
      </a:dk1>
      <a:lt1>
        <a:srgbClr val="F0F0F0"/>
      </a:lt1>
      <a:dk2>
        <a:srgbClr val="D9D9D9"/>
      </a:dk2>
      <a:lt2>
        <a:srgbClr val="292730"/>
      </a:lt2>
      <a:accent1>
        <a:srgbClr val="246422"/>
      </a:accent1>
      <a:accent2>
        <a:srgbClr val="B32323"/>
      </a:accent2>
      <a:accent3>
        <a:srgbClr val="B9B9B9"/>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