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7D547-BBC0-4297-955C-3A235F0BD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7C6C3E-E0A3-43BB-995F-D5185E365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C3FFE-3F68-4E9B-A381-46CBA9FB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298-4C7D-4150-9F52-49869582588F}" type="datetimeFigureOut">
              <a:rPr lang="ko-KR" altLang="en-US" smtClean="0"/>
              <a:t>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103E0-91E6-4DFD-AED7-B4AB7CF7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AE1C5-E857-4A0B-B604-43BDFC81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AF82-2A37-4735-96A0-F06CB66F1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7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1A20A-228E-4CCC-BDAC-32612CD0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2AC554-2275-4900-A6F7-519D5B70D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249DD-7813-477D-B005-A70B9803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298-4C7D-4150-9F52-49869582588F}" type="datetimeFigureOut">
              <a:rPr lang="ko-KR" altLang="en-US" smtClean="0"/>
              <a:t>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DFA27-C425-4339-B3E7-FD6FABF1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AB789-05CF-4CD1-BB20-3DCDBAD7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AF82-2A37-4735-96A0-F06CB66F1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3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3FCDBE-B522-4C01-9840-C8B8F17D8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578EA9-3018-45F5-86D8-AF07F97CC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15DD9-9B1E-4DF9-AEB1-B4A17980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298-4C7D-4150-9F52-49869582588F}" type="datetimeFigureOut">
              <a:rPr lang="ko-KR" altLang="en-US" smtClean="0"/>
              <a:t>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632D3-2E52-45F5-8E1D-8D460F3D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A82B9-E630-4AB0-A2E0-D7657A01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AF82-2A37-4735-96A0-F06CB66F1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4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9893B-9F82-4F8D-A26E-CA7EB7E0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F335D-E440-4B78-8121-E66B5C0DE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20D99-A162-4380-B021-A6D5AE7C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298-4C7D-4150-9F52-49869582588F}" type="datetimeFigureOut">
              <a:rPr lang="ko-KR" altLang="en-US" smtClean="0"/>
              <a:t>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8E7B6-2F6D-4EB4-BA98-EE0B1E3C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1BF7D-435A-4510-916D-418A2EEE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AF82-2A37-4735-96A0-F06CB66F1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8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F2649-68DC-4B6D-BB16-900019D7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927B8-E2A5-4DC9-8BFE-D486E8C6A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A9493-A480-4CBD-8144-D958B037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298-4C7D-4150-9F52-49869582588F}" type="datetimeFigureOut">
              <a:rPr lang="ko-KR" altLang="en-US" smtClean="0"/>
              <a:t>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FDEDA-FF6B-4CAA-B823-422F4650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BABA1-2592-4939-810F-F8BA7F43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AF82-2A37-4735-96A0-F06CB66F1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9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9AD64-CBE0-40C0-A52D-1F50CB9A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5749E-1190-4351-92C8-64E9D71FF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6F395-13E9-45C6-A109-C02205A2D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AD2E7B-070D-4340-834A-A962104A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298-4C7D-4150-9F52-49869582588F}" type="datetimeFigureOut">
              <a:rPr lang="ko-KR" altLang="en-US" smtClean="0"/>
              <a:t>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D1B4F-7E02-4BA4-ADD8-0D6DBB41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DB93CF-FAAF-4E6F-BC0D-D11A89AD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AF82-2A37-4735-96A0-F06CB66F1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4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F18D1-A49E-4BBF-B63D-DD7318BA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6846-2C17-469B-9547-57A3A31B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C17E2A-5504-4302-91D9-9C574413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F0428E-B304-49A1-81D4-FFD04386E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7E7D63-2D56-484B-BD3F-EBAFD1903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CC2C2E-5B5D-4115-B82C-EC39E9B2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298-4C7D-4150-9F52-49869582588F}" type="datetimeFigureOut">
              <a:rPr lang="ko-KR" altLang="en-US" smtClean="0"/>
              <a:t>25-07-29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0708BE-EF47-4A52-8279-D474603E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AA1255-3885-433B-A47D-D64A7D39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AF82-2A37-4735-96A0-F06CB66F1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1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F82A6-3A55-4056-876F-EC467B66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102971-3ABE-4845-A5FF-17BC192C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298-4C7D-4150-9F52-49869582588F}" type="datetimeFigureOut">
              <a:rPr lang="ko-KR" altLang="en-US" smtClean="0"/>
              <a:t>25-07-29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67296-6499-4DAE-884C-3D76BB17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D6DA2B-2C8C-4C11-ADEE-8D598FFD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AF82-2A37-4735-96A0-F06CB66F1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9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3AE850-8363-4DD4-8A54-113CE181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298-4C7D-4150-9F52-49869582588F}" type="datetimeFigureOut">
              <a:rPr lang="ko-KR" altLang="en-US" smtClean="0"/>
              <a:t>25-07-29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3230EC-EC09-4F98-B2F0-66FA4E3A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DBB15-5B36-4FC9-92ED-D2B13B6D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AF82-2A37-4735-96A0-F06CB66F1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7B2B9-BF3F-458E-86EA-EBE42E6E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3B659-A744-4A15-B580-E0179672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0ACA2-A8A9-435B-922F-CBF14DAEF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48F9E-D63C-43CB-B91B-D1DABE28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298-4C7D-4150-9F52-49869582588F}" type="datetimeFigureOut">
              <a:rPr lang="ko-KR" altLang="en-US" smtClean="0"/>
              <a:t>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A03907-7B81-4351-9CC2-BB8855F3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07EB4-FC14-4B16-8F3D-4E4069F7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AF82-2A37-4735-96A0-F06CB66F1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55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839AC-013D-4FB0-869F-1731629C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1FBA1F-1C43-47CB-8522-ADBE89F6E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342378-EF31-4BAB-BF10-2508D4813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577DB4-88E3-43F6-87FF-38DB2A3D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298-4C7D-4150-9F52-49869582588F}" type="datetimeFigureOut">
              <a:rPr lang="ko-KR" altLang="en-US" smtClean="0"/>
              <a:t>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C99169-FFDD-45B5-8EAB-AE11A6EA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E8F571-234C-4C65-9EEB-45D708C0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AF82-2A37-4735-96A0-F06CB66F1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7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AA53E8-4F39-4C01-80F3-4EB8E2F5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A7A26-BAC6-4791-B8B5-49E50BC0E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62AA0-1FC6-4D75-A9AB-A0DA1D61A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85298-4C7D-4150-9F52-49869582588F}" type="datetimeFigureOut">
              <a:rPr lang="ko-KR" altLang="en-US" smtClean="0"/>
              <a:t>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DB96A-4CC4-4F77-B3A1-CDCA32A82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FBF2D-E2BB-4CAD-8F7A-4CB385E8D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AF82-2A37-4735-96A0-F06CB66F1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1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9198ED3-F14D-4286-A8AC-5BF9038FFF54}"/>
              </a:ext>
            </a:extLst>
          </p:cNvPr>
          <p:cNvSpPr/>
          <p:nvPr/>
        </p:nvSpPr>
        <p:spPr>
          <a:xfrm>
            <a:off x="0" y="0"/>
            <a:ext cx="12192000" cy="9010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80757-3DA1-4216-8CF9-D192ADF5DB5C}"/>
              </a:ext>
            </a:extLst>
          </p:cNvPr>
          <p:cNvSpPr txBox="1"/>
          <p:nvPr/>
        </p:nvSpPr>
        <p:spPr>
          <a:xfrm>
            <a:off x="458953" y="10049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작업 방향</a:t>
            </a:r>
            <a:endParaRPr lang="en-US" altLang="ko-KR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B88ED-6D0F-41A0-8E62-E8B25F128FE8}"/>
              </a:ext>
            </a:extLst>
          </p:cNvPr>
          <p:cNvSpPr txBox="1"/>
          <p:nvPr/>
        </p:nvSpPr>
        <p:spPr>
          <a:xfrm>
            <a:off x="458953" y="314101"/>
            <a:ext cx="766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개인 작업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sz="1600" dirty="0"/>
              <a:t>김민지</a:t>
            </a:r>
            <a:r>
              <a:rPr lang="en-US" altLang="ko-KR" sz="1600" dirty="0"/>
              <a:t>(</a:t>
            </a:r>
            <a:r>
              <a:rPr lang="ko-KR" altLang="en-US" sz="1600" dirty="0"/>
              <a:t>배경 모델링 </a:t>
            </a:r>
            <a:r>
              <a:rPr lang="en-US" altLang="ko-KR" sz="1600" dirty="0"/>
              <a:t>+ </a:t>
            </a:r>
            <a:r>
              <a:rPr lang="ko-KR" altLang="en-US" sz="1600" dirty="0"/>
              <a:t>코딩</a:t>
            </a:r>
            <a:r>
              <a:rPr lang="en-US" altLang="ko-KR" sz="1600" dirty="0"/>
              <a:t>)</a:t>
            </a:r>
            <a:r>
              <a:rPr lang="ko-KR" altLang="en-US" sz="1600" dirty="0"/>
              <a:t>  </a:t>
            </a:r>
            <a:r>
              <a:rPr lang="ko-KR" altLang="en-US" sz="1600" dirty="0" err="1"/>
              <a:t>조연지</a:t>
            </a:r>
            <a:r>
              <a:rPr lang="en-US" altLang="ko-KR" sz="1600" dirty="0"/>
              <a:t>(</a:t>
            </a:r>
            <a:r>
              <a:rPr lang="ko-KR" altLang="en-US" sz="1600" dirty="0"/>
              <a:t>캐릭터 모델링 </a:t>
            </a:r>
            <a:r>
              <a:rPr lang="en-US" altLang="ko-KR" sz="1600" dirty="0"/>
              <a:t>+ </a:t>
            </a:r>
            <a:r>
              <a:rPr lang="ko-KR" altLang="en-US" sz="1600" dirty="0"/>
              <a:t>애니메이션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96262F-5497-4D07-BFCE-C4BF7BD4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7" y="1724351"/>
            <a:ext cx="8429839" cy="4634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B4B576-E5E9-4501-9BA1-B2269A71E18F}"/>
              </a:ext>
            </a:extLst>
          </p:cNvPr>
          <p:cNvSpPr txBox="1"/>
          <p:nvPr/>
        </p:nvSpPr>
        <p:spPr>
          <a:xfrm>
            <a:off x="469347" y="1343456"/>
            <a:ext cx="508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현재 작업 중인 모델링 결과물들을 소재로한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인칭 </a:t>
            </a:r>
            <a:r>
              <a:rPr lang="en-US" altLang="ko-KR" sz="1200" dirty="0"/>
              <a:t>2.5D </a:t>
            </a:r>
            <a:r>
              <a:rPr lang="ko-KR" altLang="en-US" sz="1200" dirty="0"/>
              <a:t>슈팅게임 </a:t>
            </a:r>
            <a:endParaRPr lang="en-US" altLang="ko-KR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CB9DED-A544-4E87-8EB6-21F4EB3D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742" y="1724351"/>
            <a:ext cx="2774880" cy="46348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A4D2B8-6F19-4D9E-890E-4198D0B6D502}"/>
              </a:ext>
            </a:extLst>
          </p:cNvPr>
          <p:cNvSpPr txBox="1"/>
          <p:nvPr/>
        </p:nvSpPr>
        <p:spPr>
          <a:xfrm>
            <a:off x="9670215" y="1343456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참고</a:t>
            </a:r>
            <a:r>
              <a:rPr lang="en-US" altLang="ko-KR" sz="1200" dirty="0"/>
              <a:t>]</a:t>
            </a:r>
            <a:r>
              <a:rPr lang="ko-KR" altLang="en-US" sz="1200" dirty="0"/>
              <a:t> 드래곤 플라이트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5A8355-922C-4BF3-AEA8-F0B0BE14A598}"/>
              </a:ext>
            </a:extLst>
          </p:cNvPr>
          <p:cNvSpPr txBox="1"/>
          <p:nvPr/>
        </p:nvSpPr>
        <p:spPr>
          <a:xfrm>
            <a:off x="7141592" y="1343456"/>
            <a:ext cx="140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[</a:t>
            </a:r>
            <a:r>
              <a:rPr lang="ko-KR" altLang="en-US" sz="1200" dirty="0"/>
              <a:t>작업중인 모델링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259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7FDBA8-2304-4D18-B978-52671F4F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742" y="1724351"/>
            <a:ext cx="2774880" cy="46348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F0159E-D798-4E1C-9F60-8BA2EA713483}"/>
              </a:ext>
            </a:extLst>
          </p:cNvPr>
          <p:cNvSpPr txBox="1"/>
          <p:nvPr/>
        </p:nvSpPr>
        <p:spPr>
          <a:xfrm>
            <a:off x="8816529" y="1390694"/>
            <a:ext cx="2661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플레이 화면 예시</a:t>
            </a:r>
            <a:r>
              <a:rPr lang="en-US" altLang="ko-KR" sz="1200" dirty="0"/>
              <a:t>_</a:t>
            </a:r>
            <a:r>
              <a:rPr lang="ko-KR" altLang="en-US" sz="1200" dirty="0"/>
              <a:t>드래곤 플라이트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3CA2D-959D-4B96-B170-A3A2AA8049D7}"/>
              </a:ext>
            </a:extLst>
          </p:cNvPr>
          <p:cNvSpPr txBox="1"/>
          <p:nvPr/>
        </p:nvSpPr>
        <p:spPr>
          <a:xfrm>
            <a:off x="657378" y="1343456"/>
            <a:ext cx="5266185" cy="2549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게임 시작</a:t>
            </a:r>
            <a:r>
              <a:rPr lang="en-US" altLang="ko-KR" sz="1200" dirty="0"/>
              <a:t>(</a:t>
            </a:r>
            <a:r>
              <a:rPr lang="ko-KR" altLang="en-US" sz="1200" dirty="0"/>
              <a:t>타이틀</a:t>
            </a:r>
            <a:r>
              <a:rPr lang="en-US" altLang="ko-KR" sz="1200" dirty="0"/>
              <a:t>)</a:t>
            </a:r>
            <a:r>
              <a:rPr lang="ko-KR" altLang="en-US" sz="1200" dirty="0"/>
              <a:t> 페이지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FF0000"/>
                </a:solidFill>
              </a:rPr>
              <a:t>최초 실행 시 진행되는 게임 스토리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상하좌우 키 조작을 통한 장애물 회피 및 파괴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캔디를 획득할 때마다 점수 누적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특정 점수 달성 시 특수 스킬 일정시간 발동 및 </a:t>
            </a:r>
            <a:r>
              <a:rPr lang="ko-KR" altLang="en-US" sz="1200" dirty="0">
                <a:solidFill>
                  <a:srgbClr val="FF0000"/>
                </a:solidFill>
              </a:rPr>
              <a:t>효과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애니메이션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/>
              <a:t>발생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최종 </a:t>
            </a:r>
            <a:r>
              <a:rPr lang="ko-KR" altLang="en-US" sz="1200" dirty="0" err="1"/>
              <a:t>보스몹</a:t>
            </a:r>
            <a:r>
              <a:rPr lang="ko-KR" altLang="en-US" sz="1200" dirty="0"/>
              <a:t> 등장 </a:t>
            </a:r>
            <a:r>
              <a:rPr lang="en-US" altLang="ko-KR" sz="1200" dirty="0"/>
              <a:t>&gt; </a:t>
            </a:r>
            <a:r>
              <a:rPr lang="ko-KR" altLang="en-US" sz="1200" dirty="0"/>
              <a:t>파괴 시</a:t>
            </a:r>
            <a:r>
              <a:rPr lang="en-US" altLang="ko-KR" sz="1200" dirty="0"/>
              <a:t>, </a:t>
            </a:r>
            <a:r>
              <a:rPr lang="ko-KR" altLang="en-US" sz="1200" dirty="0"/>
              <a:t>캔디 대량 드롭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획득한 점수에 따라 나뉘는 </a:t>
            </a:r>
            <a:r>
              <a:rPr lang="ko-KR" altLang="en-US" sz="1200" dirty="0" err="1">
                <a:solidFill>
                  <a:srgbClr val="FF0000"/>
                </a:solidFill>
              </a:rPr>
              <a:t>해피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 err="1">
                <a:solidFill>
                  <a:srgbClr val="FF0000"/>
                </a:solidFill>
              </a:rPr>
              <a:t>새드</a:t>
            </a:r>
            <a:r>
              <a:rPr lang="ko-KR" altLang="en-US" sz="1200" dirty="0">
                <a:solidFill>
                  <a:srgbClr val="FF0000"/>
                </a:solidFill>
              </a:rPr>
              <a:t> 엔딩</a:t>
            </a:r>
            <a:r>
              <a:rPr lang="ko-KR" altLang="en-US" sz="1200" dirty="0"/>
              <a:t> 화면 출력 후 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4870C6-5A51-4274-938D-A791B15DC2C3}"/>
              </a:ext>
            </a:extLst>
          </p:cNvPr>
          <p:cNvSpPr/>
          <p:nvPr/>
        </p:nvSpPr>
        <p:spPr>
          <a:xfrm>
            <a:off x="0" y="0"/>
            <a:ext cx="12192000" cy="9010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D90AF5-D73A-42CF-B044-78A8F6C1A08E}"/>
              </a:ext>
            </a:extLst>
          </p:cNvPr>
          <p:cNvSpPr txBox="1"/>
          <p:nvPr/>
        </p:nvSpPr>
        <p:spPr>
          <a:xfrm>
            <a:off x="458953" y="31410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구성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945128-D25C-418E-B913-25F1FFF54CF6}"/>
              </a:ext>
            </a:extLst>
          </p:cNvPr>
          <p:cNvGrpSpPr/>
          <p:nvPr/>
        </p:nvGrpSpPr>
        <p:grpSpPr>
          <a:xfrm>
            <a:off x="3489158" y="3177991"/>
            <a:ext cx="5209285" cy="3145657"/>
            <a:chOff x="3023154" y="2896593"/>
            <a:chExt cx="5675289" cy="3427056"/>
          </a:xfrm>
        </p:grpSpPr>
        <p:pic>
          <p:nvPicPr>
            <p:cNvPr id="3074" name="Picture 2" descr="마녀의샘1 엔딩보기 - 플레이 없이 엔딩보기">
              <a:extLst>
                <a:ext uri="{FF2B5EF4-FFF2-40B4-BE49-F238E27FC236}">
                  <a16:creationId xmlns:a16="http://schemas.microsoft.com/office/drawing/2014/main" id="{5A81F45A-C09B-442D-ABDA-14D3F8791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154" y="4613628"/>
              <a:ext cx="2839110" cy="1710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59A0369-BC65-4C8B-A2FE-D6D6AD27DA71}"/>
                </a:ext>
              </a:extLst>
            </p:cNvPr>
            <p:cNvGrpSpPr/>
            <p:nvPr/>
          </p:nvGrpSpPr>
          <p:grpSpPr>
            <a:xfrm>
              <a:off x="5923563" y="2896593"/>
              <a:ext cx="2774880" cy="3427056"/>
              <a:chOff x="5923563" y="2896593"/>
              <a:chExt cx="2774880" cy="3427056"/>
            </a:xfrm>
          </p:grpSpPr>
          <p:pic>
            <p:nvPicPr>
              <p:cNvPr id="3078" name="Picture 6" descr="마녀의 샘1 엔딩공략 : 네이버 블로그">
                <a:extLst>
                  <a:ext uri="{FF2B5EF4-FFF2-40B4-BE49-F238E27FC236}">
                    <a16:creationId xmlns:a16="http://schemas.microsoft.com/office/drawing/2014/main" id="{1BE49633-9079-4838-9CF8-F48773ED3C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3563" y="4613629"/>
                <a:ext cx="2774880" cy="1710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 descr="마녀의 샘1 엔딩공략 : 네이버 블로그">
                <a:extLst>
                  <a:ext uri="{FF2B5EF4-FFF2-40B4-BE49-F238E27FC236}">
                    <a16:creationId xmlns:a16="http://schemas.microsoft.com/office/drawing/2014/main" id="{35769440-926E-4957-84D1-4987ED03CA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3563" y="2896593"/>
                <a:ext cx="2774880" cy="1647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C902A2-4268-45FA-9A39-F8B33BF49A6E}"/>
              </a:ext>
            </a:extLst>
          </p:cNvPr>
          <p:cNvSpPr txBox="1"/>
          <p:nvPr/>
        </p:nvSpPr>
        <p:spPr>
          <a:xfrm>
            <a:off x="7812047" y="2799751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엔딩 예시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48AE6E-FACF-4545-9131-F18B1274EDBA}"/>
              </a:ext>
            </a:extLst>
          </p:cNvPr>
          <p:cNvSpPr txBox="1"/>
          <p:nvPr/>
        </p:nvSpPr>
        <p:spPr>
          <a:xfrm>
            <a:off x="4533660" y="4413292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타이틀 페이지 예시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04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F0159E-D798-4E1C-9F60-8BA2EA713483}"/>
              </a:ext>
            </a:extLst>
          </p:cNvPr>
          <p:cNvSpPr txBox="1"/>
          <p:nvPr/>
        </p:nvSpPr>
        <p:spPr>
          <a:xfrm>
            <a:off x="8844046" y="1343456"/>
            <a:ext cx="2188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스토리 진행 및 </a:t>
            </a:r>
            <a:r>
              <a:rPr lang="ko-KR" altLang="en-US" sz="1200" dirty="0" err="1"/>
              <a:t>대사창</a:t>
            </a:r>
            <a:r>
              <a:rPr lang="ko-KR" altLang="en-US" sz="1200" dirty="0"/>
              <a:t> 예시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BFD48-C6D1-470D-87E0-FAFA96CEFE64}"/>
              </a:ext>
            </a:extLst>
          </p:cNvPr>
          <p:cNvSpPr txBox="1"/>
          <p:nvPr/>
        </p:nvSpPr>
        <p:spPr>
          <a:xfrm>
            <a:off x="577516" y="1343456"/>
            <a:ext cx="198002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[</a:t>
            </a:r>
            <a:r>
              <a:rPr lang="ko-KR" altLang="en-US" sz="1400" b="1" dirty="0"/>
              <a:t>할로윈 사탕 </a:t>
            </a:r>
            <a:r>
              <a:rPr lang="ko-KR" altLang="en-US" sz="1400" b="1" dirty="0" err="1"/>
              <a:t>대작전</a:t>
            </a:r>
            <a:r>
              <a:rPr lang="en-US" altLang="ko-KR" sz="1400" b="1" dirty="0"/>
              <a:t>]  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3CA2D-959D-4B96-B170-A3A2AA8049D7}"/>
              </a:ext>
            </a:extLst>
          </p:cNvPr>
          <p:cNvSpPr txBox="1"/>
          <p:nvPr/>
        </p:nvSpPr>
        <p:spPr>
          <a:xfrm>
            <a:off x="633663" y="1967372"/>
            <a:ext cx="4884671" cy="3657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할로윈 전날 밤</a:t>
            </a:r>
            <a:r>
              <a:rPr lang="en-US" altLang="ko-KR" sz="1200" dirty="0"/>
              <a:t>, </a:t>
            </a:r>
            <a:r>
              <a:rPr lang="ko-KR" altLang="en-US" sz="1200" dirty="0"/>
              <a:t>꼬마 바법사는 초조하게 사탕 바구니를 </a:t>
            </a:r>
            <a:r>
              <a:rPr lang="ko-KR" altLang="en-US" sz="1200" dirty="0" err="1"/>
              <a:t>내려다</a:t>
            </a:r>
            <a:r>
              <a:rPr lang="ko-KR" altLang="en-US" sz="1200" dirty="0"/>
              <a:t> 봤음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“</a:t>
            </a:r>
            <a:r>
              <a:rPr lang="ko-KR" altLang="en-US" sz="1200" dirty="0"/>
              <a:t>맙소사 내일이 할로윈인데</a:t>
            </a:r>
            <a:r>
              <a:rPr lang="en-US" altLang="ko-KR" sz="1200" dirty="0"/>
              <a:t>!!”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바구니는 텅 비어 있었음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이대로는 할로윈을 망칠 게 뻔했음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“</a:t>
            </a:r>
            <a:r>
              <a:rPr lang="ko-KR" altLang="en-US" sz="1200" dirty="0"/>
              <a:t>절대 포기 할 수 없어</a:t>
            </a:r>
            <a:r>
              <a:rPr lang="en-US" altLang="ko-KR" sz="1200" dirty="0"/>
              <a:t>!”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눈에서 불꽃이 튀었음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정원에 세워져 있던 마차</a:t>
            </a:r>
            <a:r>
              <a:rPr lang="en-US" altLang="ko-KR" sz="1200" dirty="0"/>
              <a:t>(</a:t>
            </a:r>
            <a:r>
              <a:rPr lang="ko-KR" altLang="en-US" sz="1200" dirty="0"/>
              <a:t>배경에 있는 것</a:t>
            </a:r>
            <a:r>
              <a:rPr lang="en-US" altLang="ko-KR" sz="1200" dirty="0"/>
              <a:t>)</a:t>
            </a:r>
            <a:r>
              <a:rPr lang="ko-KR" altLang="en-US" sz="1200" dirty="0"/>
              <a:t> 손잡이를 </a:t>
            </a:r>
            <a:r>
              <a:rPr lang="en-US" altLang="ko-KR" sz="1200" dirty="0"/>
              <a:t>'</a:t>
            </a:r>
            <a:r>
              <a:rPr lang="ko-KR" altLang="en-US" sz="1200" dirty="0"/>
              <a:t>쾅</a:t>
            </a:r>
            <a:r>
              <a:rPr lang="en-US" altLang="ko-KR" sz="1200" dirty="0"/>
              <a:t>!’ </a:t>
            </a:r>
            <a:r>
              <a:rPr lang="ko-KR" altLang="en-US" sz="1200" dirty="0"/>
              <a:t>하고 내리침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그러자 신비로운 빛이 마차를 </a:t>
            </a:r>
            <a:r>
              <a:rPr lang="ko-KR" altLang="en-US" sz="1200" dirty="0" err="1"/>
              <a:t>감사더니</a:t>
            </a:r>
            <a:r>
              <a:rPr lang="en-US" altLang="ko-KR" sz="1200" dirty="0"/>
              <a:t>, </a:t>
            </a:r>
            <a:r>
              <a:rPr lang="ko-KR" altLang="en-US" sz="1200" dirty="0"/>
              <a:t>마법 빗자루로 변신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망설임 없이 빗자루에 올라탔고</a:t>
            </a:r>
            <a:r>
              <a:rPr lang="en-US" altLang="ko-KR" sz="1200" dirty="0"/>
              <a:t>, </a:t>
            </a:r>
            <a:r>
              <a:rPr lang="ko-KR" altLang="en-US" sz="1200" dirty="0"/>
              <a:t>빗자루는 밤하늘로 솟아올랐음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“</a:t>
            </a:r>
            <a:r>
              <a:rPr lang="ko-KR" altLang="en-US" sz="1200" dirty="0"/>
              <a:t>이제 게임이 시작되요</a:t>
            </a:r>
            <a:r>
              <a:rPr lang="en-US" altLang="ko-KR" sz="1200" dirty="0"/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빛나는 밤하늘</a:t>
            </a:r>
            <a:r>
              <a:rPr lang="en-US" altLang="ko-KR" sz="1200" dirty="0"/>
              <a:t>(</a:t>
            </a:r>
            <a:r>
              <a:rPr lang="ko-KR" altLang="en-US" sz="1200" dirty="0"/>
              <a:t>변경가능</a:t>
            </a:r>
            <a:r>
              <a:rPr lang="en-US" altLang="ko-KR" sz="1200" dirty="0"/>
              <a:t>) </a:t>
            </a:r>
            <a:r>
              <a:rPr lang="ko-KR" altLang="en-US" sz="1200" dirty="0"/>
              <a:t>가로지르며 사탕을 찾아 모험을 떠나요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44999-48F6-48FD-A36E-488FF968FBEB}"/>
              </a:ext>
            </a:extLst>
          </p:cNvPr>
          <p:cNvSpPr/>
          <p:nvPr/>
        </p:nvSpPr>
        <p:spPr>
          <a:xfrm>
            <a:off x="0" y="0"/>
            <a:ext cx="12192000" cy="9010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77CAC-8372-4FC7-9543-3ADDE88B2E60}"/>
              </a:ext>
            </a:extLst>
          </p:cNvPr>
          <p:cNvSpPr txBox="1"/>
          <p:nvPr/>
        </p:nvSpPr>
        <p:spPr>
          <a:xfrm>
            <a:off x="458953" y="314101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스토리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9C60B0-BF9A-4AAB-9269-B59FEA29738D}"/>
              </a:ext>
            </a:extLst>
          </p:cNvPr>
          <p:cNvGrpSpPr/>
          <p:nvPr/>
        </p:nvGrpSpPr>
        <p:grpSpPr>
          <a:xfrm>
            <a:off x="8574507" y="1660629"/>
            <a:ext cx="2983830" cy="5076862"/>
            <a:chOff x="8293770" y="1660629"/>
            <a:chExt cx="3200400" cy="548975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5724EBD-5C2D-4C10-871F-6583C701BD93}"/>
                </a:ext>
              </a:extLst>
            </p:cNvPr>
            <p:cNvGrpSpPr/>
            <p:nvPr/>
          </p:nvGrpSpPr>
          <p:grpSpPr>
            <a:xfrm>
              <a:off x="8293770" y="1660629"/>
              <a:ext cx="3200400" cy="3336556"/>
              <a:chOff x="7684168" y="1620455"/>
              <a:chExt cx="3956384" cy="4812000"/>
            </a:xfrm>
          </p:grpSpPr>
          <p:pic>
            <p:nvPicPr>
              <p:cNvPr id="1030" name="Picture 6" descr="와 초기 모바일 그래픽 미쳤네 - 마비노기 모바일 마이너 갤러리">
                <a:extLst>
                  <a:ext uri="{FF2B5EF4-FFF2-40B4-BE49-F238E27FC236}">
                    <a16:creationId xmlns:a16="http://schemas.microsoft.com/office/drawing/2014/main" id="{DAA5F07E-85E8-46AE-8604-8A949A0D6B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4168" y="1620455"/>
                <a:ext cx="3956384" cy="2637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2000억 게임 '라그나로크X', 전작과 어떻게 다를까? &lt; 리뷰 &lt; 게임분석 &lt; 기사본문 - 게임와이(GameY)">
                <a:extLst>
                  <a:ext uri="{FF2B5EF4-FFF2-40B4-BE49-F238E27FC236}">
                    <a16:creationId xmlns:a16="http://schemas.microsoft.com/office/drawing/2014/main" id="{FCDAB7E5-A12B-4D13-9677-B7BF881191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4168" y="4292067"/>
                <a:ext cx="3956384" cy="2140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6" name="Picture 12" descr="이 NPC는 이름이 맘에든다 - 원신 - 에펨코리아">
              <a:extLst>
                <a:ext uri="{FF2B5EF4-FFF2-40B4-BE49-F238E27FC236}">
                  <a16:creationId xmlns:a16="http://schemas.microsoft.com/office/drawing/2014/main" id="{F88F16E3-9585-40DB-91FE-8C6C19CCF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770" y="5350156"/>
              <a:ext cx="3200400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마녀의 샘 - Google Play 앱">
            <a:extLst>
              <a:ext uri="{FF2B5EF4-FFF2-40B4-BE49-F238E27FC236}">
                <a16:creationId xmlns:a16="http://schemas.microsoft.com/office/drawing/2014/main" id="{C25C9EA4-DAFC-4DB7-A43D-EC396F18C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507" y="3351936"/>
            <a:ext cx="3006768" cy="169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team의 마녀의샘R">
            <a:extLst>
              <a:ext uri="{FF2B5EF4-FFF2-40B4-BE49-F238E27FC236}">
                <a16:creationId xmlns:a16="http://schemas.microsoft.com/office/drawing/2014/main" id="{39430A81-962E-411C-A516-D5113BC5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505" y="5043243"/>
            <a:ext cx="2983830" cy="167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95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EC47A-FA78-4AF4-99A4-11BFAD75AAAD}"/>
              </a:ext>
            </a:extLst>
          </p:cNvPr>
          <p:cNvSpPr txBox="1"/>
          <p:nvPr/>
        </p:nvSpPr>
        <p:spPr>
          <a:xfrm>
            <a:off x="922422" y="157996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audio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F95D4-7A58-4237-B2A8-50CDDB0F3D2D}"/>
              </a:ext>
            </a:extLst>
          </p:cNvPr>
          <p:cNvSpPr txBox="1"/>
          <p:nvPr/>
        </p:nvSpPr>
        <p:spPr>
          <a:xfrm>
            <a:off x="922422" y="3429229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Animation</a:t>
            </a:r>
          </a:p>
          <a:p>
            <a:r>
              <a:rPr lang="en-US" altLang="ko-KR" b="1" dirty="0"/>
              <a:t>(video)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D2DC0-07A9-4FC2-9F3A-DEA5ACE10FE4}"/>
              </a:ext>
            </a:extLst>
          </p:cNvPr>
          <p:cNvSpPr txBox="1"/>
          <p:nvPr/>
        </p:nvSpPr>
        <p:spPr>
          <a:xfrm>
            <a:off x="922422" y="483669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(effect)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EE031-8ECD-472E-AF9B-CDE3D47370A1}"/>
              </a:ext>
            </a:extLst>
          </p:cNvPr>
          <p:cNvSpPr txBox="1"/>
          <p:nvPr/>
        </p:nvSpPr>
        <p:spPr>
          <a:xfrm>
            <a:off x="6319284" y="160613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2D </a:t>
            </a:r>
            <a:r>
              <a:rPr lang="en-US" altLang="ko-KR" b="1" dirty="0" err="1"/>
              <a:t>img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DEFB5-B978-4E14-B4CA-E886818E2C10}"/>
              </a:ext>
            </a:extLst>
          </p:cNvPr>
          <p:cNvSpPr txBox="1"/>
          <p:nvPr/>
        </p:nvSpPr>
        <p:spPr>
          <a:xfrm>
            <a:off x="6319284" y="3360821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3D Prefabs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726A9-F40E-4A19-AFDC-13B12693240F}"/>
              </a:ext>
            </a:extLst>
          </p:cNvPr>
          <p:cNvSpPr txBox="1"/>
          <p:nvPr/>
        </p:nvSpPr>
        <p:spPr>
          <a:xfrm>
            <a:off x="6319284" y="4892842"/>
            <a:ext cx="10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cording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51635-F7E7-4202-AC65-1209C5DEF54C}"/>
              </a:ext>
            </a:extLst>
          </p:cNvPr>
          <p:cNvSpPr txBox="1"/>
          <p:nvPr/>
        </p:nvSpPr>
        <p:spPr>
          <a:xfrm>
            <a:off x="2310824" y="1606495"/>
            <a:ext cx="2752677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배경음악 소스 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스토리 모드</a:t>
            </a:r>
            <a:r>
              <a:rPr lang="en-US" altLang="ko-KR" sz="1200" dirty="0"/>
              <a:t>/ </a:t>
            </a:r>
            <a:r>
              <a:rPr lang="ko-KR" altLang="en-US" sz="1200" dirty="0"/>
              <a:t>플레이 모드</a:t>
            </a:r>
            <a:r>
              <a:rPr lang="en-US" altLang="ko-KR" sz="1200" dirty="0"/>
              <a:t>/ </a:t>
            </a:r>
            <a:r>
              <a:rPr lang="ko-KR" altLang="en-US" sz="1200" dirty="0"/>
              <a:t>엔딩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탄환 발사 효과음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충돌음</a:t>
            </a:r>
            <a:r>
              <a:rPr lang="en-US" altLang="ko-KR" sz="1200" dirty="0"/>
              <a:t>(</a:t>
            </a:r>
            <a:r>
              <a:rPr lang="ko-KR" altLang="en-US" sz="1200" dirty="0"/>
              <a:t>적</a:t>
            </a:r>
            <a:r>
              <a:rPr lang="en-US" altLang="ko-KR" sz="1200" dirty="0"/>
              <a:t>, </a:t>
            </a:r>
            <a:r>
              <a:rPr lang="ko-KR" altLang="en-US" sz="1200" dirty="0"/>
              <a:t>플레이어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4D329-23BF-4A5A-AAD9-A77F33E41422}"/>
              </a:ext>
            </a:extLst>
          </p:cNvPr>
          <p:cNvSpPr txBox="1"/>
          <p:nvPr/>
        </p:nvSpPr>
        <p:spPr>
          <a:xfrm>
            <a:off x="2310824" y="3429229"/>
            <a:ext cx="2329484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스킬 </a:t>
            </a:r>
            <a:r>
              <a:rPr lang="ko-KR" altLang="en-US" sz="1200" dirty="0" err="1"/>
              <a:t>발동시</a:t>
            </a:r>
            <a:r>
              <a:rPr lang="ko-KR" altLang="en-US" sz="1200" dirty="0"/>
              <a:t> 캐릭터 </a:t>
            </a:r>
            <a:r>
              <a:rPr lang="ko-KR" altLang="en-US" sz="1200" dirty="0" err="1"/>
              <a:t>확대컷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D1B2D-C7A3-46A2-AEC0-D41A1BAE6EAF}"/>
              </a:ext>
            </a:extLst>
          </p:cNvPr>
          <p:cNvSpPr txBox="1"/>
          <p:nvPr/>
        </p:nvSpPr>
        <p:spPr>
          <a:xfrm>
            <a:off x="2310824" y="4836694"/>
            <a:ext cx="2093843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폭발 효과</a:t>
            </a:r>
            <a:r>
              <a:rPr lang="en-US" altLang="ko-KR" sz="1200" dirty="0"/>
              <a:t>(</a:t>
            </a:r>
            <a:r>
              <a:rPr lang="ko-KR" altLang="en-US" sz="1200" dirty="0"/>
              <a:t>적</a:t>
            </a:r>
            <a:r>
              <a:rPr lang="en-US" altLang="ko-KR" sz="1200" dirty="0"/>
              <a:t>, </a:t>
            </a:r>
            <a:r>
              <a:rPr lang="ko-KR" altLang="en-US" sz="1200" dirty="0"/>
              <a:t>플레이어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스킬 발동</a:t>
            </a:r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35136-E0B1-4E95-B5BA-A910FE02AF40}"/>
              </a:ext>
            </a:extLst>
          </p:cNvPr>
          <p:cNvSpPr txBox="1"/>
          <p:nvPr/>
        </p:nvSpPr>
        <p:spPr>
          <a:xfrm>
            <a:off x="7958442" y="3360821"/>
            <a:ext cx="1511952" cy="1718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주인공 캐릭터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몬스터</a:t>
            </a:r>
            <a:r>
              <a:rPr lang="en-US" altLang="ko-KR" sz="1200" dirty="0"/>
              <a:t>/</a:t>
            </a:r>
            <a:r>
              <a:rPr lang="ko-KR" altLang="en-US" sz="1200" dirty="0"/>
              <a:t>보스 </a:t>
            </a:r>
            <a:r>
              <a:rPr lang="ko-KR" altLang="en-US" sz="1200" dirty="0" err="1"/>
              <a:t>몹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배경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90BB33-A530-47E0-A0BE-DF02ECFF1087}"/>
              </a:ext>
            </a:extLst>
          </p:cNvPr>
          <p:cNvSpPr/>
          <p:nvPr/>
        </p:nvSpPr>
        <p:spPr>
          <a:xfrm>
            <a:off x="0" y="0"/>
            <a:ext cx="12192000" cy="9010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100A1-41FA-423C-A45B-9FF493273671}"/>
              </a:ext>
            </a:extLst>
          </p:cNvPr>
          <p:cNvSpPr txBox="1"/>
          <p:nvPr/>
        </p:nvSpPr>
        <p:spPr>
          <a:xfrm>
            <a:off x="458953" y="31410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필요 작업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45651-AC12-470A-A58C-BC300C68B033}"/>
              </a:ext>
            </a:extLst>
          </p:cNvPr>
          <p:cNvSpPr txBox="1"/>
          <p:nvPr/>
        </p:nvSpPr>
        <p:spPr>
          <a:xfrm>
            <a:off x="7958442" y="1613826"/>
            <a:ext cx="1390124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타이틀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게임 배경 소스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 </a:t>
            </a:r>
            <a:r>
              <a:rPr lang="ko-KR" altLang="en-US" sz="1200" dirty="0" err="1"/>
              <a:t>캡처본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5953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280</Words>
  <Application>Microsoft Office PowerPoint</Application>
  <PresentationFormat>와이드스크린</PresentationFormat>
  <Paragraphs>56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</dc:creator>
  <cp:lastModifiedBy>ez</cp:lastModifiedBy>
  <cp:revision>59</cp:revision>
  <dcterms:created xsi:type="dcterms:W3CDTF">2025-07-14T03:08:10Z</dcterms:created>
  <dcterms:modified xsi:type="dcterms:W3CDTF">2025-07-29T07:11:38Z</dcterms:modified>
</cp:coreProperties>
</file>