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368" r:id="rId2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8" autoAdjust="0"/>
    <p:restoredTop sz="93571" autoAdjust="0"/>
  </p:normalViewPr>
  <p:slideViewPr>
    <p:cSldViewPr snapToGrid="0">
      <p:cViewPr varScale="1">
        <p:scale>
          <a:sx n="26" d="100"/>
          <a:sy n="26" d="100"/>
        </p:scale>
        <p:origin x="12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DE86F2-635C-D491-4467-709368CB3131}"/>
              </a:ext>
            </a:extLst>
          </p:cNvPr>
          <p:cNvSpPr txBox="1"/>
          <p:nvPr/>
        </p:nvSpPr>
        <p:spPr>
          <a:xfrm>
            <a:off x="1461343" y="543517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mysite4&gt;guestbook/list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027DFA9-952A-5915-95CB-19B9105F5C4B}"/>
              </a:ext>
            </a:extLst>
          </p:cNvPr>
          <p:cNvCxnSpPr/>
          <p:nvPr/>
        </p:nvCxnSpPr>
        <p:spPr>
          <a:xfrm>
            <a:off x="2415540" y="100266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EDFF412-ED5F-D24B-D5EC-61DF3E2865B2}"/>
              </a:ext>
            </a:extLst>
          </p:cNvPr>
          <p:cNvCxnSpPr/>
          <p:nvPr/>
        </p:nvCxnSpPr>
        <p:spPr>
          <a:xfrm>
            <a:off x="11396048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4BF915-029E-E95B-2368-0693348F2CE1}"/>
              </a:ext>
            </a:extLst>
          </p:cNvPr>
          <p:cNvCxnSpPr/>
          <p:nvPr/>
        </p:nvCxnSpPr>
        <p:spPr>
          <a:xfrm>
            <a:off x="20412075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86D6FBF-D5F4-41D3-B0B9-0591C52B9BCB}"/>
              </a:ext>
            </a:extLst>
          </p:cNvPr>
          <p:cNvCxnSpPr/>
          <p:nvPr/>
        </p:nvCxnSpPr>
        <p:spPr>
          <a:xfrm>
            <a:off x="29461336" y="-537189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A47A6B8-A930-3F8C-A486-2CAA925BD593}"/>
              </a:ext>
            </a:extLst>
          </p:cNvPr>
          <p:cNvCxnSpPr/>
          <p:nvPr/>
        </p:nvCxnSpPr>
        <p:spPr>
          <a:xfrm>
            <a:off x="38506448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FCB7400-CA2E-8003-2697-1D910257057F}"/>
              </a:ext>
            </a:extLst>
          </p:cNvPr>
          <p:cNvCxnSpPr/>
          <p:nvPr/>
        </p:nvCxnSpPr>
        <p:spPr>
          <a:xfrm>
            <a:off x="1426968" y="220281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29ECAC9-BC5F-60A7-C5BE-8A249708C9E5}"/>
              </a:ext>
            </a:extLst>
          </p:cNvPr>
          <p:cNvCxnSpPr/>
          <p:nvPr/>
        </p:nvCxnSpPr>
        <p:spPr>
          <a:xfrm>
            <a:off x="1451694" y="157797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BC5DC8-1BF3-E800-A460-59D0798F4A51}"/>
              </a:ext>
            </a:extLst>
          </p:cNvPr>
          <p:cNvSpPr txBox="1"/>
          <p:nvPr/>
        </p:nvSpPr>
        <p:spPr>
          <a:xfrm>
            <a:off x="1294471" y="10765342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mysite4&gt;guestbook/add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A70386-C479-A560-5939-CDF0BCB623A6}"/>
              </a:ext>
            </a:extLst>
          </p:cNvPr>
          <p:cNvSpPr txBox="1"/>
          <p:nvPr/>
        </p:nvSpPr>
        <p:spPr>
          <a:xfrm>
            <a:off x="1451694" y="16595581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mysite4&gt;guestbook/</a:t>
            </a:r>
            <a:r>
              <a:rPr lang="en-US" altLang="ko-KR" sz="4800" b="1" dirty="0" err="1">
                <a:solidFill>
                  <a:schemeClr val="bg1"/>
                </a:solidFill>
                <a:latin typeface="+mn-ea"/>
              </a:rPr>
              <a:t>deleteForm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DDE1FB-E0F3-BC1D-39BC-A05661FF3B38}"/>
              </a:ext>
            </a:extLst>
          </p:cNvPr>
          <p:cNvSpPr txBox="1"/>
          <p:nvPr/>
        </p:nvSpPr>
        <p:spPr>
          <a:xfrm>
            <a:off x="1426968" y="22593280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mysite4&gt;guestbook/delete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27A1FD9-2913-EC53-6C44-A94F796EA282}"/>
              </a:ext>
            </a:extLst>
          </p:cNvPr>
          <p:cNvSpPr/>
          <p:nvPr/>
        </p:nvSpPr>
        <p:spPr>
          <a:xfrm>
            <a:off x="21408821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DEC5AD-33DB-D630-80C6-5618697DFB31}"/>
              </a:ext>
            </a:extLst>
          </p:cNvPr>
          <p:cNvSpPr/>
          <p:nvPr/>
        </p:nvSpPr>
        <p:spPr>
          <a:xfrm>
            <a:off x="30385776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70FFB92-6D99-FDD8-43DB-B50E1CDD7869}"/>
              </a:ext>
            </a:extLst>
          </p:cNvPr>
          <p:cNvSpPr/>
          <p:nvPr/>
        </p:nvSpPr>
        <p:spPr>
          <a:xfrm>
            <a:off x="40027805" y="10954259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dao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4EBD83-745C-56A3-83B6-D04856343FB6}"/>
              </a:ext>
            </a:extLst>
          </p:cNvPr>
          <p:cNvSpPr/>
          <p:nvPr/>
        </p:nvSpPr>
        <p:spPr>
          <a:xfrm>
            <a:off x="12052350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BB3F37-B7BA-C777-D194-1963B4CEC383}"/>
              </a:ext>
            </a:extLst>
          </p:cNvPr>
          <p:cNvSpPr/>
          <p:nvPr/>
        </p:nvSpPr>
        <p:spPr>
          <a:xfrm>
            <a:off x="21027221" y="17037511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CC7852-F81A-65B8-ECAD-9B4DAFC17041}"/>
              </a:ext>
            </a:extLst>
          </p:cNvPr>
          <p:cNvSpPr/>
          <p:nvPr/>
        </p:nvSpPr>
        <p:spPr>
          <a:xfrm>
            <a:off x="31078634" y="16804703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E9BAEA-5EE0-3578-45CC-C1720727AC24}"/>
              </a:ext>
            </a:extLst>
          </p:cNvPr>
          <p:cNvSpPr/>
          <p:nvPr/>
        </p:nvSpPr>
        <p:spPr>
          <a:xfrm>
            <a:off x="39739403" y="17234364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dao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49CB88-EC22-950F-6495-57FEA008AFC4}"/>
              </a:ext>
            </a:extLst>
          </p:cNvPr>
          <p:cNvSpPr/>
          <p:nvPr/>
        </p:nvSpPr>
        <p:spPr>
          <a:xfrm>
            <a:off x="12638006" y="17086340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BA98E8D-4CE5-60AB-9DE7-15E8CAC88036}"/>
              </a:ext>
            </a:extLst>
          </p:cNvPr>
          <p:cNvSpPr/>
          <p:nvPr/>
        </p:nvSpPr>
        <p:spPr>
          <a:xfrm>
            <a:off x="21340403" y="22547079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549A26-8FA0-5107-3C1E-AC132FB9B542}"/>
              </a:ext>
            </a:extLst>
          </p:cNvPr>
          <p:cNvSpPr/>
          <p:nvPr/>
        </p:nvSpPr>
        <p:spPr>
          <a:xfrm>
            <a:off x="30317358" y="22547079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FF06F5-9953-6444-1189-BEDD2F23FE62}"/>
              </a:ext>
            </a:extLst>
          </p:cNvPr>
          <p:cNvSpPr/>
          <p:nvPr/>
        </p:nvSpPr>
        <p:spPr>
          <a:xfrm>
            <a:off x="39368644" y="22547079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dao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3BEDB98-2D39-24EE-05F5-FFF9CBE7E021}"/>
              </a:ext>
            </a:extLst>
          </p:cNvPr>
          <p:cNvSpPr/>
          <p:nvPr/>
        </p:nvSpPr>
        <p:spPr>
          <a:xfrm>
            <a:off x="11983932" y="22547079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B497DBF-EABE-5FC6-3279-63A2C1EECA34}"/>
              </a:ext>
            </a:extLst>
          </p:cNvPr>
          <p:cNvSpPr/>
          <p:nvPr/>
        </p:nvSpPr>
        <p:spPr>
          <a:xfrm>
            <a:off x="2068366" y="12981873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C3D85F3-8819-5043-F11C-C6347AA4BCE6}"/>
              </a:ext>
            </a:extLst>
          </p:cNvPr>
          <p:cNvCxnSpPr/>
          <p:nvPr/>
        </p:nvCxnSpPr>
        <p:spPr>
          <a:xfrm>
            <a:off x="3750929" y="13357921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554D52-D819-94FD-BCB2-E0EAF133940F}"/>
              </a:ext>
            </a:extLst>
          </p:cNvPr>
          <p:cNvSpPr txBox="1"/>
          <p:nvPr/>
        </p:nvSpPr>
        <p:spPr>
          <a:xfrm>
            <a:off x="5253634" y="14572762"/>
            <a:ext cx="485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err="1">
                <a:solidFill>
                  <a:srgbClr val="000000"/>
                </a:solidFill>
                <a:latin typeface="+mn-ea"/>
              </a:rPr>
              <a:t>리다이렉트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gust.list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8177105-AE3A-4E34-B8D4-57EF00D3EE6B}"/>
              </a:ext>
            </a:extLst>
          </p:cNvPr>
          <p:cNvCxnSpPr>
            <a:cxnSpLocks/>
          </p:cNvCxnSpPr>
          <p:nvPr/>
        </p:nvCxnSpPr>
        <p:spPr>
          <a:xfrm flipH="1">
            <a:off x="10465435" y="13857418"/>
            <a:ext cx="12281139" cy="115176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426A0DCC-8C0E-A416-057B-0ECDDC6E51E4}"/>
              </a:ext>
            </a:extLst>
          </p:cNvPr>
          <p:cNvSpPr/>
          <p:nvPr/>
        </p:nvSpPr>
        <p:spPr>
          <a:xfrm>
            <a:off x="2107828" y="18934427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E009C05-5FCE-8537-D7AC-FBEF677302E7}"/>
              </a:ext>
            </a:extLst>
          </p:cNvPr>
          <p:cNvCxnSpPr/>
          <p:nvPr/>
        </p:nvCxnSpPr>
        <p:spPr>
          <a:xfrm>
            <a:off x="3790391" y="19310475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097C6EB-90D9-BEB4-D730-E66C86381996}"/>
              </a:ext>
            </a:extLst>
          </p:cNvPr>
          <p:cNvSpPr txBox="1"/>
          <p:nvPr/>
        </p:nvSpPr>
        <p:spPr>
          <a:xfrm>
            <a:off x="14386932" y="20181734"/>
            <a:ext cx="2388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deleteForm.jsp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D45C930-348A-4725-B9C1-3C8E90B089FF}"/>
              </a:ext>
            </a:extLst>
          </p:cNvPr>
          <p:cNvCxnSpPr/>
          <p:nvPr/>
        </p:nvCxnSpPr>
        <p:spPr>
          <a:xfrm flipH="1">
            <a:off x="16891946" y="19809972"/>
            <a:ext cx="5894090" cy="80817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E90FD64-9ADB-E184-2D6B-B1EEC9EABC47}"/>
              </a:ext>
            </a:extLst>
          </p:cNvPr>
          <p:cNvCxnSpPr/>
          <p:nvPr/>
        </p:nvCxnSpPr>
        <p:spPr>
          <a:xfrm flipH="1" flipV="1">
            <a:off x="3991068" y="20532997"/>
            <a:ext cx="9754466" cy="4852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8D7ECFF8-F5DD-A5A6-75E4-E7DEAAB878C0}"/>
              </a:ext>
            </a:extLst>
          </p:cNvPr>
          <p:cNvSpPr/>
          <p:nvPr/>
        </p:nvSpPr>
        <p:spPr>
          <a:xfrm>
            <a:off x="2709764" y="24956390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EB05B9E-BBB6-FFB9-419A-BF3FB92DF9DD}"/>
              </a:ext>
            </a:extLst>
          </p:cNvPr>
          <p:cNvCxnSpPr/>
          <p:nvPr/>
        </p:nvCxnSpPr>
        <p:spPr>
          <a:xfrm>
            <a:off x="4392327" y="25332438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E0F0B-0580-FCCD-1AE1-C3115102CEF8}"/>
              </a:ext>
            </a:extLst>
          </p:cNvPr>
          <p:cNvSpPr txBox="1"/>
          <p:nvPr/>
        </p:nvSpPr>
        <p:spPr>
          <a:xfrm>
            <a:off x="6581604" y="26332996"/>
            <a:ext cx="3631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err="1">
                <a:solidFill>
                  <a:srgbClr val="000000"/>
                </a:solidFill>
                <a:latin typeface="+mn-ea"/>
              </a:rPr>
              <a:t>리다이렉트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C09D726-553A-A45A-A952-59751805D7C3}"/>
              </a:ext>
            </a:extLst>
          </p:cNvPr>
          <p:cNvCxnSpPr>
            <a:cxnSpLocks/>
          </p:cNvCxnSpPr>
          <p:nvPr/>
        </p:nvCxnSpPr>
        <p:spPr>
          <a:xfrm flipH="1">
            <a:off x="10564232" y="25831935"/>
            <a:ext cx="12823740" cy="1208947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1918975-9D50-36CA-2A78-0602E3F99692}"/>
              </a:ext>
            </a:extLst>
          </p:cNvPr>
          <p:cNvSpPr/>
          <p:nvPr/>
        </p:nvSpPr>
        <p:spPr>
          <a:xfrm>
            <a:off x="22606402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627254D-F3A4-619F-D435-08550365A579}"/>
              </a:ext>
            </a:extLst>
          </p:cNvPr>
          <p:cNvSpPr/>
          <p:nvPr/>
        </p:nvSpPr>
        <p:spPr>
          <a:xfrm>
            <a:off x="31583357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7824726-EFA8-19A5-1652-E4107130162B}"/>
              </a:ext>
            </a:extLst>
          </p:cNvPr>
          <p:cNvSpPr/>
          <p:nvPr/>
        </p:nvSpPr>
        <p:spPr>
          <a:xfrm>
            <a:off x="40634643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9F49D56-DD40-9C60-63AF-ECDF871D244D}"/>
              </a:ext>
            </a:extLst>
          </p:cNvPr>
          <p:cNvSpPr/>
          <p:nvPr/>
        </p:nvSpPr>
        <p:spPr>
          <a:xfrm>
            <a:off x="13249931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FA87CE0-4ABF-E8CB-A931-763878A5EDF6}"/>
              </a:ext>
            </a:extLst>
          </p:cNvPr>
          <p:cNvCxnSpPr/>
          <p:nvPr/>
        </p:nvCxnSpPr>
        <p:spPr>
          <a:xfrm>
            <a:off x="3521719" y="4550149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7989EFD-881C-B290-A2B6-5107AC859D60}"/>
              </a:ext>
            </a:extLst>
          </p:cNvPr>
          <p:cNvSpPr/>
          <p:nvPr/>
        </p:nvSpPr>
        <p:spPr>
          <a:xfrm>
            <a:off x="49288625" y="671392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05E07-2B26-4492-160B-91B40743E46B}"/>
              </a:ext>
            </a:extLst>
          </p:cNvPr>
          <p:cNvSpPr txBox="1"/>
          <p:nvPr/>
        </p:nvSpPr>
        <p:spPr>
          <a:xfrm>
            <a:off x="31533390" y="3747141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) = 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FDA722D-443B-E813-4E5C-26ADE1E7F7A8}"/>
              </a:ext>
            </a:extLst>
          </p:cNvPr>
          <p:cNvCxnSpPr/>
          <p:nvPr/>
        </p:nvCxnSpPr>
        <p:spPr>
          <a:xfrm>
            <a:off x="28119152" y="4710912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76090FC-7678-69CB-CD6E-96D3BF266B2E}"/>
              </a:ext>
            </a:extLst>
          </p:cNvPr>
          <p:cNvSpPr txBox="1"/>
          <p:nvPr/>
        </p:nvSpPr>
        <p:spPr>
          <a:xfrm>
            <a:off x="28404261" y="3286210"/>
            <a:ext cx="258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3600" b="1" dirty="0" err="1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36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D2F6420-414A-1F85-7869-EA218829802D}"/>
              </a:ext>
            </a:extLst>
          </p:cNvPr>
          <p:cNvCxnSpPr/>
          <p:nvPr/>
        </p:nvCxnSpPr>
        <p:spPr>
          <a:xfrm flipH="1" flipV="1">
            <a:off x="28139607" y="5089909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521C34F-0B4E-F95F-EC95-DD0328F0D90D}"/>
              </a:ext>
            </a:extLst>
          </p:cNvPr>
          <p:cNvSpPr txBox="1"/>
          <p:nvPr/>
        </p:nvSpPr>
        <p:spPr>
          <a:xfrm>
            <a:off x="41709955" y="3624350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getGuestList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887B12B-B5E3-309B-2D8D-3C596E6D5744}"/>
              </a:ext>
            </a:extLst>
          </p:cNvPr>
          <p:cNvCxnSpPr/>
          <p:nvPr/>
        </p:nvCxnSpPr>
        <p:spPr>
          <a:xfrm>
            <a:off x="36565519" y="470625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F70D284-2A33-1BCC-126E-BC75F0141434}"/>
              </a:ext>
            </a:extLst>
          </p:cNvPr>
          <p:cNvSpPr txBox="1"/>
          <p:nvPr/>
        </p:nvSpPr>
        <p:spPr>
          <a:xfrm>
            <a:off x="37503488" y="3286210"/>
            <a:ext cx="258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3600" b="1" dirty="0" err="1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36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A3F1C7F-1EF1-AD12-0C03-727BAAF77870}"/>
              </a:ext>
            </a:extLst>
          </p:cNvPr>
          <p:cNvCxnSpPr/>
          <p:nvPr/>
        </p:nvCxnSpPr>
        <p:spPr>
          <a:xfrm flipH="1" flipV="1">
            <a:off x="36505437" y="512560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FFD5FEF-B577-91F1-B3BF-736E9014A44A}"/>
              </a:ext>
            </a:extLst>
          </p:cNvPr>
          <p:cNvCxnSpPr/>
          <p:nvPr/>
        </p:nvCxnSpPr>
        <p:spPr>
          <a:xfrm>
            <a:off x="46178234" y="470625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4619BF1-DFDD-FCD7-1314-899C22ADE4C0}"/>
              </a:ext>
            </a:extLst>
          </p:cNvPr>
          <p:cNvSpPr txBox="1"/>
          <p:nvPr/>
        </p:nvSpPr>
        <p:spPr>
          <a:xfrm>
            <a:off x="47116203" y="3286210"/>
            <a:ext cx="258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3600" b="1" dirty="0" err="1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06CE630-B657-09EB-CD09-46484B41C35E}"/>
              </a:ext>
            </a:extLst>
          </p:cNvPr>
          <p:cNvSpPr/>
          <p:nvPr/>
        </p:nvSpPr>
        <p:spPr>
          <a:xfrm>
            <a:off x="47093463" y="5340170"/>
            <a:ext cx="2159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36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:0x999</a:t>
            </a:r>
          </a:p>
          <a:p>
            <a:pPr latinLnBrk="1">
              <a:defRPr/>
            </a:pPr>
            <a:r>
              <a:rPr lang="en-US" altLang="ko-KR" sz="3600" b="1" dirty="0" err="1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authUser</a:t>
            </a:r>
            <a:endParaRPr lang="ko-KR" altLang="en-US" sz="36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328B2E4-4AF2-A6CD-38FA-2DF83B6B9A79}"/>
              </a:ext>
            </a:extLst>
          </p:cNvPr>
          <p:cNvCxnSpPr/>
          <p:nvPr/>
        </p:nvCxnSpPr>
        <p:spPr>
          <a:xfrm flipH="1" flipV="1">
            <a:off x="46118152" y="512560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1C33073-79A9-984C-277F-FA7201799E12}"/>
              </a:ext>
            </a:extLst>
          </p:cNvPr>
          <p:cNvSpPr/>
          <p:nvPr/>
        </p:nvSpPr>
        <p:spPr>
          <a:xfrm>
            <a:off x="37381509" y="5340170"/>
            <a:ext cx="2159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36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:0x999</a:t>
            </a:r>
          </a:p>
          <a:p>
            <a:pPr latinLnBrk="1">
              <a:defRPr/>
            </a:pPr>
            <a:r>
              <a:rPr lang="en-US" altLang="ko-KR" sz="3600" b="1" dirty="0" err="1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authUser</a:t>
            </a:r>
            <a:endParaRPr lang="ko-KR" altLang="en-US" sz="36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FB7AFE8-8C36-56E0-6974-DCA14227E724}"/>
              </a:ext>
            </a:extLst>
          </p:cNvPr>
          <p:cNvSpPr/>
          <p:nvPr/>
        </p:nvSpPr>
        <p:spPr>
          <a:xfrm>
            <a:off x="28503791" y="5340170"/>
            <a:ext cx="2159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36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:0x999</a:t>
            </a:r>
          </a:p>
          <a:p>
            <a:pPr latinLnBrk="1">
              <a:defRPr/>
            </a:pPr>
            <a:r>
              <a:rPr lang="en-US" altLang="ko-KR" sz="3600" b="1" dirty="0" err="1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authUser</a:t>
            </a:r>
            <a:endParaRPr lang="ko-KR" altLang="en-US" sz="36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D1D51F-38A6-A1CD-1969-2A763246F457}"/>
              </a:ext>
            </a:extLst>
          </p:cNvPr>
          <p:cNvSpPr txBox="1"/>
          <p:nvPr/>
        </p:nvSpPr>
        <p:spPr>
          <a:xfrm>
            <a:off x="11881321" y="7327100"/>
            <a:ext cx="8508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List.jsp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56822D6-91CA-3CA1-A9F2-4B0A9321EBE6}"/>
              </a:ext>
            </a:extLst>
          </p:cNvPr>
          <p:cNvCxnSpPr>
            <a:cxnSpLocks/>
          </p:cNvCxnSpPr>
          <p:nvPr/>
        </p:nvCxnSpPr>
        <p:spPr>
          <a:xfrm flipH="1">
            <a:off x="18288030" y="5643898"/>
            <a:ext cx="7495313" cy="139848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E110E77-8330-799F-D780-1B808312A155}"/>
              </a:ext>
            </a:extLst>
          </p:cNvPr>
          <p:cNvCxnSpPr>
            <a:cxnSpLocks/>
          </p:cNvCxnSpPr>
          <p:nvPr/>
        </p:nvCxnSpPr>
        <p:spPr bwMode="auto">
          <a:xfrm>
            <a:off x="3402836" y="8925816"/>
            <a:ext cx="1085299" cy="8169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FC520EC-E81B-97B7-4928-5431C80C4EDA}"/>
              </a:ext>
            </a:extLst>
          </p:cNvPr>
          <p:cNvSpPr txBox="1"/>
          <p:nvPr/>
        </p:nvSpPr>
        <p:spPr>
          <a:xfrm>
            <a:off x="22736578" y="3556612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guestBookList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) = 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4A98058-F45F-24F1-19EC-BE33FB538DDA}"/>
              </a:ext>
            </a:extLst>
          </p:cNvPr>
          <p:cNvSpPr txBox="1"/>
          <p:nvPr/>
        </p:nvSpPr>
        <p:spPr>
          <a:xfrm>
            <a:off x="39951322" y="11777186"/>
            <a:ext cx="7369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sqlSession.add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C4A53E-E890-A9E4-9B33-6572E9318DF2}"/>
              </a:ext>
            </a:extLst>
          </p:cNvPr>
          <p:cNvSpPr txBox="1"/>
          <p:nvPr/>
        </p:nvSpPr>
        <p:spPr>
          <a:xfrm>
            <a:off x="31771520" y="12844936"/>
            <a:ext cx="6093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repository.add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(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9AC986-A741-D878-8C3D-A8A7C151DB3B}"/>
              </a:ext>
            </a:extLst>
          </p:cNvPr>
          <p:cNvSpPr txBox="1"/>
          <p:nvPr/>
        </p:nvSpPr>
        <p:spPr>
          <a:xfrm>
            <a:off x="23161766" y="12608936"/>
            <a:ext cx="6093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/guestbook/add</a:t>
            </a: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service.add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(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400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542B0801-57DF-8AA0-F804-0CE82586EB35}"/>
              </a:ext>
            </a:extLst>
          </p:cNvPr>
          <p:cNvCxnSpPr/>
          <p:nvPr/>
        </p:nvCxnSpPr>
        <p:spPr>
          <a:xfrm>
            <a:off x="27570607" y="13360356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5514842-C0D9-E0C7-9571-655D666F5668}"/>
              </a:ext>
            </a:extLst>
          </p:cNvPr>
          <p:cNvCxnSpPr/>
          <p:nvPr/>
        </p:nvCxnSpPr>
        <p:spPr>
          <a:xfrm flipH="1" flipV="1">
            <a:off x="27591062" y="13739353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FE8DA9B-F6D2-593B-F793-BD963D07A723}"/>
              </a:ext>
            </a:extLst>
          </p:cNvPr>
          <p:cNvCxnSpPr/>
          <p:nvPr/>
        </p:nvCxnSpPr>
        <p:spPr>
          <a:xfrm>
            <a:off x="36016974" y="13355697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459A1AC-4A0E-8B1D-C24F-B6583B4F1BE1}"/>
              </a:ext>
            </a:extLst>
          </p:cNvPr>
          <p:cNvCxnSpPr/>
          <p:nvPr/>
        </p:nvCxnSpPr>
        <p:spPr>
          <a:xfrm flipH="1" flipV="1">
            <a:off x="35956892" y="13775047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619DD64-3E2C-C49A-83EE-5698A6F2B84E}"/>
              </a:ext>
            </a:extLst>
          </p:cNvPr>
          <p:cNvCxnSpPr/>
          <p:nvPr/>
        </p:nvCxnSpPr>
        <p:spPr>
          <a:xfrm>
            <a:off x="45629689" y="13355697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942F781A-832F-5216-F68E-D934B65F302F}"/>
              </a:ext>
            </a:extLst>
          </p:cNvPr>
          <p:cNvCxnSpPr/>
          <p:nvPr/>
        </p:nvCxnSpPr>
        <p:spPr>
          <a:xfrm flipH="1" flipV="1">
            <a:off x="45569607" y="13775047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FD00AB8-0A57-C7BE-A947-07879E349DCC}"/>
              </a:ext>
            </a:extLst>
          </p:cNvPr>
          <p:cNvCxnSpPr/>
          <p:nvPr/>
        </p:nvCxnSpPr>
        <p:spPr>
          <a:xfrm>
            <a:off x="26501617" y="25520672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CDE602C-90FB-D182-16C4-0E865E73170C}"/>
              </a:ext>
            </a:extLst>
          </p:cNvPr>
          <p:cNvCxnSpPr/>
          <p:nvPr/>
        </p:nvCxnSpPr>
        <p:spPr>
          <a:xfrm flipH="1" flipV="1">
            <a:off x="26522072" y="25899669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59120DE-C1D7-7057-84DA-9219C0D25A24}"/>
              </a:ext>
            </a:extLst>
          </p:cNvPr>
          <p:cNvCxnSpPr/>
          <p:nvPr/>
        </p:nvCxnSpPr>
        <p:spPr>
          <a:xfrm>
            <a:off x="34947984" y="2551601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88660DE-704B-76BB-F90D-68A06A9B5787}"/>
              </a:ext>
            </a:extLst>
          </p:cNvPr>
          <p:cNvCxnSpPr/>
          <p:nvPr/>
        </p:nvCxnSpPr>
        <p:spPr>
          <a:xfrm flipH="1" flipV="1">
            <a:off x="34887902" y="2593536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35C1566-8B6E-524C-3389-C02BAE0741F5}"/>
              </a:ext>
            </a:extLst>
          </p:cNvPr>
          <p:cNvCxnSpPr/>
          <p:nvPr/>
        </p:nvCxnSpPr>
        <p:spPr>
          <a:xfrm>
            <a:off x="44560699" y="2551601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03FA5E8D-B07C-870B-3018-5F60D4CEC40E}"/>
              </a:ext>
            </a:extLst>
          </p:cNvPr>
          <p:cNvCxnSpPr/>
          <p:nvPr/>
        </p:nvCxnSpPr>
        <p:spPr>
          <a:xfrm flipH="1" flipV="1">
            <a:off x="44500617" y="2593536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E8AE98D2-34C1-D7B8-754A-BD0EBED6DB82}"/>
              </a:ext>
            </a:extLst>
          </p:cNvPr>
          <p:cNvSpPr txBox="1"/>
          <p:nvPr/>
        </p:nvSpPr>
        <p:spPr>
          <a:xfrm>
            <a:off x="23017146" y="19269376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/guestbook/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deleteForm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35BD99E-2804-8907-0EC8-2DD579002062}"/>
              </a:ext>
            </a:extLst>
          </p:cNvPr>
          <p:cNvSpPr txBox="1"/>
          <p:nvPr/>
        </p:nvSpPr>
        <p:spPr>
          <a:xfrm>
            <a:off x="6206899" y="18061221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/guestbook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2D2DB1B-8A5E-F43D-9492-851CEAC738D3}"/>
              </a:ext>
            </a:extLst>
          </p:cNvPr>
          <p:cNvSpPr txBox="1"/>
          <p:nvPr/>
        </p:nvSpPr>
        <p:spPr>
          <a:xfrm>
            <a:off x="6356989" y="3698039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/guestbook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5CEFDC0-E05E-F384-7302-1B6C23B66EDE}"/>
              </a:ext>
            </a:extLst>
          </p:cNvPr>
          <p:cNvSpPr txBox="1"/>
          <p:nvPr/>
        </p:nvSpPr>
        <p:spPr>
          <a:xfrm>
            <a:off x="6588478" y="12308121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/guestbook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4AAA9B-7EEA-C12E-E241-78DB1C1F301E}"/>
              </a:ext>
            </a:extLst>
          </p:cNvPr>
          <p:cNvSpPr txBox="1"/>
          <p:nvPr/>
        </p:nvSpPr>
        <p:spPr>
          <a:xfrm>
            <a:off x="7076355" y="23468095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/guestbook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27E479F-70BF-6DDF-1A4C-9661DA492CE5}"/>
              </a:ext>
            </a:extLst>
          </p:cNvPr>
          <p:cNvSpPr txBox="1"/>
          <p:nvPr/>
        </p:nvSpPr>
        <p:spPr>
          <a:xfrm>
            <a:off x="20605076" y="23304821"/>
            <a:ext cx="8650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/guestbook/delete</a:t>
            </a: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service.delete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(no, password)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2D09872-B120-FD4C-AEB7-4848EEE39E7A}"/>
              </a:ext>
            </a:extLst>
          </p:cNvPr>
          <p:cNvSpPr txBox="1"/>
          <p:nvPr/>
        </p:nvSpPr>
        <p:spPr>
          <a:xfrm>
            <a:off x="30179948" y="23572488"/>
            <a:ext cx="8326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Repository.delete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(no, password)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204F986-A39B-FD17-16E2-1973FD110D54}"/>
              </a:ext>
            </a:extLst>
          </p:cNvPr>
          <p:cNvSpPr txBox="1"/>
          <p:nvPr/>
        </p:nvSpPr>
        <p:spPr>
          <a:xfrm>
            <a:off x="39018148" y="23806798"/>
            <a:ext cx="8533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sqlSession.delete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(no, password)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BDD55A-890C-6A2E-078D-2CBCBA662487}"/>
              </a:ext>
            </a:extLst>
          </p:cNvPr>
          <p:cNvSpPr txBox="1"/>
          <p:nvPr/>
        </p:nvSpPr>
        <p:spPr>
          <a:xfrm>
            <a:off x="51464348" y="3382814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Select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 쿼리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CDE31C1-F15B-9B19-A9B5-E6DB51FF5137}"/>
              </a:ext>
            </a:extLst>
          </p:cNvPr>
          <p:cNvSpPr txBox="1"/>
          <p:nvPr/>
        </p:nvSpPr>
        <p:spPr>
          <a:xfrm>
            <a:off x="51191861" y="12490993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Insert 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문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700D47-A992-8D51-74B9-3AD41ECD807B}"/>
              </a:ext>
            </a:extLst>
          </p:cNvPr>
          <p:cNvSpPr txBox="1"/>
          <p:nvPr/>
        </p:nvSpPr>
        <p:spPr>
          <a:xfrm>
            <a:off x="51125948" y="23378110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delete 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문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F31171E-9538-8268-16AD-1E4E830FB924}"/>
              </a:ext>
            </a:extLst>
          </p:cNvPr>
          <p:cNvSpPr/>
          <p:nvPr/>
        </p:nvSpPr>
        <p:spPr>
          <a:xfrm>
            <a:off x="49930838" y="22172129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6BF3FDF-E04E-6836-7956-17A59B0B9E84}"/>
              </a:ext>
            </a:extLst>
          </p:cNvPr>
          <p:cNvSpPr/>
          <p:nvPr/>
        </p:nvSpPr>
        <p:spPr>
          <a:xfrm>
            <a:off x="50044247" y="9474790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95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13946</TotalTime>
  <Words>174</Words>
  <Application>Microsoft Office PowerPoint</Application>
  <PresentationFormat>사용자 지정</PresentationFormat>
  <Paragraphs>66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김민영</cp:lastModifiedBy>
  <cp:revision>1120</cp:revision>
  <dcterms:created xsi:type="dcterms:W3CDTF">2020-11-23T02:29:11Z</dcterms:created>
  <dcterms:modified xsi:type="dcterms:W3CDTF">2022-06-22T06:37:15Z</dcterms:modified>
</cp:coreProperties>
</file>