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367" r:id="rId2"/>
    <p:sldId id="366" r:id="rId3"/>
    <p:sldId id="365" r:id="rId4"/>
    <p:sldId id="364" r:id="rId5"/>
    <p:sldId id="362" r:id="rId6"/>
    <p:sldId id="368" r:id="rId7"/>
    <p:sldId id="369" r:id="rId8"/>
    <p:sldId id="370" r:id="rId9"/>
    <p:sldId id="371" r:id="rId10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93571" autoAdjust="0"/>
  </p:normalViewPr>
  <p:slideViewPr>
    <p:cSldViewPr snapToGrid="0">
      <p:cViewPr varScale="1">
        <p:scale>
          <a:sx n="26" d="100"/>
          <a:sy n="26" d="100"/>
        </p:scale>
        <p:origin x="12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1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2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0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5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9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4069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571857"/>
            <a:chOff x="4496160" y="613461"/>
            <a:chExt cx="1735546" cy="1570799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27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id=</a:t>
              </a:r>
              <a:r>
                <a:rPr lang="en-US" altLang="ko-KR" sz="1100" dirty="0" err="1">
                  <a:solidFill>
                    <a:srgbClr val="222222"/>
                  </a:solidFill>
                  <a:latin typeface="+mn-ea"/>
                </a:rPr>
                <a:t>aaa</a:t>
              </a: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password=1234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421293"/>
            <a:ext cx="779790" cy="154279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id=</a:t>
            </a:r>
            <a:r>
              <a:rPr lang="en-US" altLang="ko-KR" sz="1000" dirty="0" err="1">
                <a:solidFill>
                  <a:srgbClr val="222222"/>
                </a:solidFill>
                <a:latin typeface="+mn-ea"/>
              </a:rPr>
              <a:t>aaa</a:t>
            </a:r>
            <a:endParaRPr lang="en-US" altLang="ko-KR" sz="1000" dirty="0">
              <a:solidFill>
                <a:srgbClr val="222222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password=1234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http://localhost:8088/mysite4/user/login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pom.xml</a:t>
              </a:r>
              <a:endParaRPr lang="en-US" altLang="ko-KR" sz="1600" b="0" dirty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>
          <a:xfrm>
            <a:off x="15273401" y="1448818"/>
            <a:ext cx="5405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/user/login   get post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UserController.login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UserController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17951" y="2906663"/>
            <a:ext cx="159004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login(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90122" y="3951827"/>
            <a:ext cx="1616682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loginForm.jsp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997" y="13909517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mysite4&gt;user&gt;login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10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7203476" y="14280543"/>
            <a:ext cx="4599295" cy="4186963"/>
            <a:chOff x="41539805" y="2299694"/>
            <a:chExt cx="3124956" cy="2844800"/>
          </a:xfrm>
        </p:grpSpPr>
        <p:sp>
          <p:nvSpPr>
            <p:cNvPr id="58" name="직사각형 57"/>
            <p:cNvSpPr/>
            <p:nvPr/>
          </p:nvSpPr>
          <p:spPr>
            <a:xfrm>
              <a:off x="41539805" y="2299694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원통 61"/>
            <p:cNvSpPr/>
            <p:nvPr/>
          </p:nvSpPr>
          <p:spPr>
            <a:xfrm>
              <a:off x="41684645" y="2993384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245868" y="15571457"/>
            <a:ext cx="1354331" cy="4751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13114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90069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41355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56643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033952" y="15144497"/>
            <a:ext cx="822816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/user/login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login(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b="1" dirty="0">
                <a:solidFill>
                  <a:srgbClr val="000000"/>
                </a:solidFill>
                <a:latin typeface="+mn-ea"/>
              </a:rPr>
              <a:t>   if(</a:t>
            </a:r>
            <a:r>
              <a:rPr lang="ko-KR" altLang="en-US" sz="4000" b="1" dirty="0">
                <a:solidFill>
                  <a:srgbClr val="000000"/>
                </a:solidFill>
                <a:latin typeface="+mn-ea"/>
              </a:rPr>
              <a:t>성공이면</a:t>
            </a:r>
            <a:r>
              <a:rPr lang="en-US" altLang="ko-KR" sz="4000" b="1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pPr algn="l"/>
            <a:r>
              <a:rPr lang="en-US" altLang="ko-KR" sz="40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4000" b="1" dirty="0" err="1">
                <a:solidFill>
                  <a:srgbClr val="000000"/>
                </a:solidFill>
                <a:latin typeface="+mn-ea"/>
              </a:rPr>
              <a:t>authUser</a:t>
            </a:r>
            <a:r>
              <a:rPr lang="en-US" altLang="ko-KR" sz="4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4000" b="1" dirty="0">
                <a:solidFill>
                  <a:srgbClr val="000000"/>
                </a:solidFill>
                <a:latin typeface="+mn-ea"/>
              </a:rPr>
              <a:t>세션저장</a:t>
            </a:r>
            <a:endParaRPr lang="en-US" altLang="ko-KR" sz="4000" b="1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main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  }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esle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loginForm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  }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28431" y="1594750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8507075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6014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1960239" y="17872775"/>
            <a:ext cx="20153653" cy="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-12615032" y="23711013"/>
            <a:ext cx="5110581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4197" y="15198520"/>
            <a:ext cx="462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/user/login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862" y="1162049"/>
            <a:ext cx="31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?id=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aaa&amp;password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=1234</a:t>
            </a:r>
          </a:p>
        </p:txBody>
      </p:sp>
      <p:cxnSp>
        <p:nvCxnSpPr>
          <p:cNvPr id="250" name="직선 연결선 249"/>
          <p:cNvCxnSpPr/>
          <p:nvPr/>
        </p:nvCxnSpPr>
        <p:spPr>
          <a:xfrm>
            <a:off x="46231604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47695337" y="12068748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7997" y="-264038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mysite4&gt;user&gt;login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2" y="1709696"/>
            <a:ext cx="2833790" cy="123415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2077771" y="1050714"/>
            <a:ext cx="563829" cy="79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21350458" y="2616687"/>
            <a:ext cx="2161178" cy="853299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getUsert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21642130" y="239336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UserDao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20619417" y="3002091"/>
            <a:ext cx="1087784" cy="102846"/>
            <a:chOff x="11414744" y="2227258"/>
            <a:chExt cx="694100" cy="87312"/>
          </a:xfrm>
        </p:grpSpPr>
        <p:cxnSp>
          <p:nvCxnSpPr>
            <p:cNvPr id="77" name="직선 화살표 연결선 76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18944025" y="892801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384575" y="2131051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1663590" y="241841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9163215" y="2625350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login(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88" name="TextBox 87"/>
          <p:cNvSpPr txBox="1"/>
          <p:nvPr/>
        </p:nvSpPr>
        <p:spPr bwMode="auto">
          <a:xfrm>
            <a:off x="19089074" y="232113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UserService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18897536" y="241841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모서리가 둥근 직사각형 6"/>
          <p:cNvSpPr/>
          <p:nvPr/>
        </p:nvSpPr>
        <p:spPr>
          <a:xfrm>
            <a:off x="24102961" y="15808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insert</a:t>
            </a:r>
            <a:r>
              <a:rPr lang="en-US" altLang="ko-KR" sz="1050" dirty="0">
                <a:solidFill>
                  <a:schemeClr val="tx1"/>
                </a:solidFill>
              </a:rPr>
              <a:t>(“</a:t>
            </a:r>
            <a:r>
              <a:rPr lang="en-US" altLang="ko-KR" sz="1050" dirty="0" err="1">
                <a:solidFill>
                  <a:schemeClr val="tx1"/>
                </a:solidFill>
              </a:rPr>
              <a:t>person.insert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selectOne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person.getbyno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>
                <a:solidFill>
                  <a:schemeClr val="tx1"/>
                </a:solidFill>
              </a:rPr>
              <a:t>person.getlist</a:t>
            </a:r>
            <a:r>
              <a:rPr lang="en-US" altLang="ko-KR" sz="1100" b="1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9035555" y="2089916"/>
            <a:ext cx="119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@Service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4039443" y="2112477"/>
            <a:ext cx="16807887" cy="4372833"/>
            <a:chOff x="19770960" y="6402740"/>
            <a:chExt cx="16807887" cy="4372833"/>
          </a:xfrm>
        </p:grpSpPr>
        <p:grpSp>
          <p:nvGrpSpPr>
            <p:cNvPr id="93" name="그룹 92"/>
            <p:cNvGrpSpPr/>
            <p:nvPr/>
          </p:nvGrpSpPr>
          <p:grpSpPr>
            <a:xfrm>
              <a:off x="33453891" y="7877814"/>
              <a:ext cx="3124956" cy="2844800"/>
              <a:chOff x="25094995" y="2869845"/>
              <a:chExt cx="3124956" cy="28448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25094995" y="2869845"/>
                <a:ext cx="3124956" cy="284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37" name="원통 61"/>
              <p:cNvSpPr/>
              <p:nvPr/>
            </p:nvSpPr>
            <p:spPr>
              <a:xfrm>
                <a:off x="25213983" y="3254835"/>
                <a:ext cx="2835276" cy="2374965"/>
              </a:xfrm>
              <a:prstGeom prst="can">
                <a:avLst>
                  <a:gd name="adj" fmla="val 231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 bwMode="auto">
              <a:xfrm>
                <a:off x="25113115" y="2977338"/>
                <a:ext cx="1781175" cy="2778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>
                    <a:latin typeface="+mn-ea"/>
                  </a:rPr>
                  <a:t>Oracle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9770960" y="6402740"/>
              <a:ext cx="3816350" cy="4372833"/>
              <a:chOff x="20916559" y="1487400"/>
              <a:chExt cx="3816350" cy="3527425"/>
            </a:xfrm>
          </p:grpSpPr>
          <p:sp>
            <p:nvSpPr>
              <p:cNvPr id="122" name="모서리가 둥근 직사각형 121"/>
              <p:cNvSpPr/>
              <p:nvPr/>
            </p:nvSpPr>
            <p:spPr>
              <a:xfrm>
                <a:off x="20916559" y="1487400"/>
                <a:ext cx="3816350" cy="3527425"/>
              </a:xfrm>
              <a:prstGeom prst="roundRect">
                <a:avLst>
                  <a:gd name="adj" fmla="val 1801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2400" b="1" dirty="0" err="1">
                    <a:solidFill>
                      <a:schemeClr val="tx1"/>
                    </a:solidFill>
                  </a:rPr>
                  <a:t>MyBatis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21005459" y="1938251"/>
                <a:ext cx="3584575" cy="58896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2800" b="1" dirty="0" err="1">
                    <a:solidFill>
                      <a:srgbClr val="FF0000"/>
                    </a:solidFill>
                  </a:rPr>
                  <a:t>SqlSession</a:t>
                </a:r>
                <a:br>
                  <a:rPr lang="en-US" altLang="ko-KR" sz="1600" b="1" dirty="0">
                    <a:solidFill>
                      <a:schemeClr val="tx1"/>
                    </a:solidFill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sqlSessionTemplate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0957833" y="2751765"/>
                <a:ext cx="3584575" cy="221287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SqlSessionFactioryBean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그룹 14"/>
              <p:cNvGrpSpPr>
                <a:grpSpLocks/>
              </p:cNvGrpSpPr>
              <p:nvPr/>
            </p:nvGrpSpPr>
            <p:grpSpPr bwMode="auto">
              <a:xfrm>
                <a:off x="20916559" y="3555423"/>
                <a:ext cx="1944687" cy="1192213"/>
                <a:chOff x="2817208" y="3238947"/>
                <a:chExt cx="1974748" cy="1192552"/>
              </a:xfrm>
            </p:grpSpPr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3154124" y="3651814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2817208" y="3238947"/>
                  <a:ext cx="1974748" cy="3842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configuration.xml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3154124" y="3912238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3154124" y="4171075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1" name="직선 화살표 연결선 130"/>
              <p:cNvCxnSpPr>
                <a:stCxn id="123" idx="2"/>
                <a:endCxn id="124" idx="0"/>
              </p:cNvCxnSpPr>
              <p:nvPr/>
            </p:nvCxnSpPr>
            <p:spPr>
              <a:xfrm flipH="1">
                <a:off x="22750121" y="2527213"/>
                <a:ext cx="47626" cy="224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13"/>
            <p:cNvGrpSpPr>
              <a:grpSpLocks/>
            </p:cNvGrpSpPr>
            <p:nvPr/>
          </p:nvGrpSpPr>
          <p:grpSpPr bwMode="auto">
            <a:xfrm>
              <a:off x="21679135" y="8389528"/>
              <a:ext cx="1624804" cy="2333086"/>
              <a:chOff x="3944864" y="1019071"/>
              <a:chExt cx="2535348" cy="3640910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944864" y="1019071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  <a:ea typeface="+mn-ea"/>
                  </a:rPr>
                  <a:t>DataSource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4283254" y="1670618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3149742" y="9931376"/>
              <a:ext cx="10372703" cy="140947"/>
              <a:chOff x="13151438" y="2227258"/>
              <a:chExt cx="1347752" cy="87312"/>
            </a:xfrm>
          </p:grpSpPr>
          <p:cxnSp>
            <p:nvCxnSpPr>
              <p:cNvPr id="111" name="직선 화살표 연결선 110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23200175" y="9661184"/>
              <a:ext cx="10372703" cy="140947"/>
              <a:chOff x="13151438" y="2227258"/>
              <a:chExt cx="1347752" cy="87312"/>
            </a:xfrm>
          </p:grpSpPr>
          <p:cxnSp>
            <p:nvCxnSpPr>
              <p:cNvPr id="109" name="직선 화살표 연결선 108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23200175" y="9380890"/>
              <a:ext cx="10372703" cy="140947"/>
              <a:chOff x="13151438" y="2227258"/>
              <a:chExt cx="1347752" cy="87312"/>
            </a:xfrm>
          </p:grpSpPr>
          <p:cxnSp>
            <p:nvCxnSpPr>
              <p:cNvPr id="107" name="직선 화살표 연결선 106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23200175" y="9114693"/>
              <a:ext cx="10372703" cy="140947"/>
              <a:chOff x="13151438" y="2227258"/>
              <a:chExt cx="1347752" cy="87312"/>
            </a:xfrm>
          </p:grpSpPr>
          <p:cxnSp>
            <p:nvCxnSpPr>
              <p:cNvPr id="104" name="직선 화살표 연결선 103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직사각형 138"/>
          <p:cNvSpPr/>
          <p:nvPr/>
        </p:nvSpPr>
        <p:spPr>
          <a:xfrm>
            <a:off x="23003209" y="3100654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</a:t>
            </a:r>
          </a:p>
          <a:p>
            <a:pPr latinLnBrk="1">
              <a:defRPr/>
            </a:pPr>
            <a:r>
              <a:rPr lang="en-US" altLang="ko-KR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0628746" y="2368625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22972008" y="2954906"/>
            <a:ext cx="1304669" cy="108320"/>
            <a:chOff x="13151438" y="2227258"/>
            <a:chExt cx="1347752" cy="87312"/>
          </a:xfrm>
        </p:grpSpPr>
        <p:cxnSp>
          <p:nvCxnSpPr>
            <p:cNvPr id="144" name="직선 화살표 연결선 143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23200418" y="2349381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18182589" y="3002091"/>
            <a:ext cx="1087784" cy="102846"/>
            <a:chOff x="11414744" y="2227258"/>
            <a:chExt cx="694100" cy="87312"/>
          </a:xfrm>
        </p:grpSpPr>
        <p:cxnSp>
          <p:nvCxnSpPr>
            <p:cNvPr id="149" name="직선 화살표 연결선 14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18229825" y="2331730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4247416" y="2539306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19437314" y="6954342"/>
            <a:ext cx="5489253" cy="3938583"/>
            <a:chOff x="25207493" y="4938053"/>
            <a:chExt cx="5489253" cy="3938583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25207493" y="5330205"/>
              <a:ext cx="4283417" cy="35464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ko-KR" b="1" dirty="0">
                  <a:solidFill>
                    <a:srgbClr val="C00000"/>
                  </a:solidFill>
                  <a:latin typeface="+mn-ea"/>
                </a:rPr>
                <a:t>private String id=</a:t>
              </a:r>
              <a:r>
                <a:rPr lang="en-US" altLang="ko-KR" b="1" dirty="0" err="1">
                  <a:solidFill>
                    <a:srgbClr val="C00000"/>
                  </a:solidFill>
                  <a:latin typeface="+mn-ea"/>
                </a:rPr>
                <a:t>aaa</a:t>
              </a:r>
              <a:endParaRPr lang="en-US" altLang="ko-KR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b="1" dirty="0">
                  <a:solidFill>
                    <a:srgbClr val="C00000"/>
                  </a:solidFill>
                  <a:latin typeface="+mn-ea"/>
                </a:rPr>
                <a:t>private String password=1234</a:t>
              </a: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name=</a:t>
              </a: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gender=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-------</a:t>
              </a: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g/s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 err="1">
                  <a:solidFill>
                    <a:srgbClr val="000000"/>
                  </a:solidFill>
                  <a:latin typeface="+mn-ea"/>
                </a:rPr>
                <a:t>toString</a:t>
              </a: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()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5309093" y="4960873"/>
              <a:ext cx="160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>
                  <a:solidFill>
                    <a:srgbClr val="FF0000"/>
                  </a:solidFill>
                  <a:latin typeface="+mn-ea"/>
                </a:rPr>
                <a:t>0x333</a:t>
              </a:r>
              <a:endParaRPr lang="en-US" altLang="ko-KR" sz="1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8383297" y="4938053"/>
              <a:ext cx="110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>
                  <a:solidFill>
                    <a:srgbClr val="000000"/>
                  </a:solidFill>
                  <a:latin typeface="+mn-ea"/>
                </a:rPr>
                <a:t>UserVo</a:t>
              </a:r>
              <a:endParaRPr lang="en-US" altLang="ko-KR" sz="1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9589133" y="6744625"/>
              <a:ext cx="110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D.S</a:t>
              </a:r>
              <a:endParaRPr lang="en-US" altLang="ko-KR" sz="1800" dirty="0">
                <a:solidFill>
                  <a:srgbClr val="000000"/>
                </a:solidFill>
                <a:latin typeface="+mn-e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6081" y="3091329"/>
            <a:ext cx="2876550" cy="1724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48785" y="4113916"/>
            <a:ext cx="3454468" cy="1084249"/>
          </a:xfrm>
          <a:prstGeom prst="rect">
            <a:avLst/>
          </a:prstGeom>
        </p:spPr>
      </p:pic>
      <p:grpSp>
        <p:nvGrpSpPr>
          <p:cNvPr id="159" name="그룹 158"/>
          <p:cNvGrpSpPr/>
          <p:nvPr/>
        </p:nvGrpSpPr>
        <p:grpSpPr>
          <a:xfrm>
            <a:off x="25846992" y="6954342"/>
            <a:ext cx="6245908" cy="3938583"/>
            <a:chOff x="25207493" y="4938053"/>
            <a:chExt cx="6245908" cy="3938583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25207493" y="5330205"/>
              <a:ext cx="4283417" cy="35464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ko-KR" b="1" dirty="0">
                  <a:solidFill>
                    <a:srgbClr val="0070C0"/>
                  </a:solidFill>
                  <a:latin typeface="+mn-ea"/>
                </a:rPr>
                <a:t>private </a:t>
              </a:r>
              <a:r>
                <a:rPr lang="en-US" altLang="ko-KR" b="1" dirty="0" err="1">
                  <a:solidFill>
                    <a:srgbClr val="0070C0"/>
                  </a:solidFill>
                  <a:latin typeface="+mn-ea"/>
                </a:rPr>
                <a:t>int</a:t>
              </a:r>
              <a:r>
                <a:rPr lang="en-US" altLang="ko-KR" b="1" dirty="0">
                  <a:solidFill>
                    <a:srgbClr val="0070C0"/>
                  </a:solidFill>
                  <a:latin typeface="+mn-ea"/>
                </a:rPr>
                <a:t> no= 1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private String id=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private String password=</a:t>
              </a:r>
            </a:p>
            <a:p>
              <a:pPr>
                <a:defRPr/>
              </a:pPr>
              <a:r>
                <a:rPr lang="en-US" altLang="ko-KR" b="1" dirty="0">
                  <a:solidFill>
                    <a:srgbClr val="0070C0"/>
                  </a:solidFill>
                  <a:latin typeface="+mn-ea"/>
                </a:rPr>
                <a:t>private String name= "</a:t>
              </a:r>
              <a:r>
                <a:rPr lang="ko-KR" altLang="en-US" b="1" dirty="0">
                  <a:solidFill>
                    <a:srgbClr val="0070C0"/>
                  </a:solidFill>
                  <a:latin typeface="+mn-ea"/>
                </a:rPr>
                <a:t>황일영</a:t>
              </a:r>
              <a:r>
                <a:rPr lang="en-US" altLang="ko-KR" b="1" dirty="0">
                  <a:solidFill>
                    <a:srgbClr val="0070C0"/>
                  </a:solidFill>
                  <a:latin typeface="+mn-ea"/>
                </a:rPr>
                <a:t>"</a:t>
              </a: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gender=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-------</a:t>
              </a: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g/s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 err="1">
                  <a:solidFill>
                    <a:srgbClr val="000000"/>
                  </a:solidFill>
                  <a:latin typeface="+mn-ea"/>
                </a:rPr>
                <a:t>toString</a:t>
              </a: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()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5309093" y="4960873"/>
              <a:ext cx="160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>
                  <a:solidFill>
                    <a:srgbClr val="FF0000"/>
                  </a:solidFill>
                  <a:latin typeface="+mn-ea"/>
                </a:rPr>
                <a:t>0x999</a:t>
              </a:r>
              <a:endParaRPr lang="en-US" altLang="ko-KR" sz="1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8383297" y="4938053"/>
              <a:ext cx="110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>
                  <a:solidFill>
                    <a:srgbClr val="000000"/>
                  </a:solidFill>
                  <a:latin typeface="+mn-ea"/>
                </a:rPr>
                <a:t>UserVo</a:t>
              </a:r>
              <a:endParaRPr lang="en-US" altLang="ko-KR" sz="1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9589133" y="6744625"/>
              <a:ext cx="1864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>
                  <a:solidFill>
                    <a:srgbClr val="000000"/>
                  </a:solidFill>
                  <a:latin typeface="+mn-ea"/>
                </a:rPr>
                <a:t>SqlSession</a:t>
              </a:r>
              <a:endParaRPr lang="en-US" altLang="ko-KR" sz="18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6541304" y="5714101"/>
            <a:ext cx="1830673" cy="286232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성공이면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메인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실패면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로그인폼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67997" y="3557269"/>
            <a:ext cx="1541551" cy="1370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리다이렉트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1" name="직선 화살표 연결선 170"/>
          <p:cNvCxnSpPr>
            <a:cxnSpLocks/>
          </p:cNvCxnSpPr>
          <p:nvPr/>
        </p:nvCxnSpPr>
        <p:spPr bwMode="auto">
          <a:xfrm>
            <a:off x="1809548" y="18305314"/>
            <a:ext cx="1085299" cy="816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7"/>
          <p:cNvSpPr>
            <a:spLocks noChangeArrowheads="1"/>
          </p:cNvSpPr>
          <p:nvPr/>
        </p:nvSpPr>
        <p:spPr bwMode="auto">
          <a:xfrm>
            <a:off x="1743356" y="4104875"/>
            <a:ext cx="2420841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http://localhost:8088/mysite4/main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7487324" y="3272974"/>
            <a:ext cx="1635938" cy="207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7100830" y="6469121"/>
            <a:ext cx="1830673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*session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에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authUser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를 저장한다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8828582" y="5275130"/>
            <a:ext cx="769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</a:t>
            </a:r>
          </a:p>
          <a:p>
            <a:pPr latinLnBrk="1">
              <a:defRPr/>
            </a:pPr>
            <a:r>
              <a:rPr lang="ko-KR" altLang="en-US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출력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0545621" y="3100654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</a:t>
            </a:r>
          </a:p>
          <a:p>
            <a:pPr latinLnBrk="1">
              <a:defRPr/>
            </a:pPr>
            <a:r>
              <a:rPr lang="en-US" altLang="ko-KR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8183732" y="3100654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</a:t>
            </a:r>
          </a:p>
          <a:p>
            <a:pPr latinLnBrk="1">
              <a:defRPr/>
            </a:pPr>
            <a:r>
              <a:rPr lang="en-US" altLang="ko-KR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28833" y="14490634"/>
            <a:ext cx="604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?id=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aaa&amp;password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=1234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9940102" y="15144497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login(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>
            <a:off x="26525864" y="16108268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6810973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83" name="직선 화살표 연결선 182"/>
          <p:cNvCxnSpPr/>
          <p:nvPr/>
        </p:nvCxnSpPr>
        <p:spPr>
          <a:xfrm flipH="1" flipV="1">
            <a:off x="26546319" y="16487265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9064077" y="15144497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getUser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5" name="직선 화살표 연결선 184"/>
          <p:cNvCxnSpPr/>
          <p:nvPr/>
        </p:nvCxnSpPr>
        <p:spPr>
          <a:xfrm>
            <a:off x="34972231" y="16103609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5910200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88" name="직선 화살표 연결선 187"/>
          <p:cNvCxnSpPr/>
          <p:nvPr/>
        </p:nvCxnSpPr>
        <p:spPr>
          <a:xfrm flipH="1" flipV="1">
            <a:off x="34912149" y="16522959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8807090" y="15144497"/>
            <a:ext cx="8889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selectOne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("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user.getUser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",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90" name="직선 화살표 연결선 189"/>
          <p:cNvCxnSpPr/>
          <p:nvPr/>
        </p:nvCxnSpPr>
        <p:spPr>
          <a:xfrm>
            <a:off x="44584946" y="16103609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5522915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5500175" y="16737526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93" name="직선 화살표 연결선 192"/>
          <p:cNvCxnSpPr/>
          <p:nvPr/>
        </p:nvCxnSpPr>
        <p:spPr>
          <a:xfrm flipH="1" flipV="1">
            <a:off x="44524864" y="16522959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35788221" y="16737526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26910503" y="16737526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96" name="직선 연결선 195"/>
          <p:cNvCxnSpPr/>
          <p:nvPr/>
        </p:nvCxnSpPr>
        <p:spPr>
          <a:xfrm>
            <a:off x="2771291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794304" y="17313216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/main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895675" y="19978077"/>
            <a:ext cx="8508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loginForm?result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=fail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01" name="직선 화살표 연결선 200"/>
          <p:cNvCxnSpPr/>
          <p:nvPr/>
        </p:nvCxnSpPr>
        <p:spPr>
          <a:xfrm flipH="1" flipV="1">
            <a:off x="1928431" y="19844007"/>
            <a:ext cx="20221702" cy="368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cxnSpLocks/>
          </p:cNvCxnSpPr>
          <p:nvPr/>
        </p:nvCxnSpPr>
        <p:spPr bwMode="auto">
          <a:xfrm>
            <a:off x="1809548" y="20323172"/>
            <a:ext cx="1085299" cy="816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4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4069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571858"/>
            <a:chOff x="4496160" y="613461"/>
            <a:chExt cx="1735546" cy="1570800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2764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result=fail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421293"/>
            <a:ext cx="779790" cy="211204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105157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862503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result=fail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4232037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http://localhost:8088/mysite4/user/loginForm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pom.xml</a:t>
              </a:r>
              <a:endParaRPr lang="en-US" altLang="ko-KR" sz="1600" b="0" dirty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>
          <a:xfrm>
            <a:off x="15273401" y="1448818"/>
            <a:ext cx="6462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loginForm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   get post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UserController.loginForm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UserController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70872" y="2906663"/>
            <a:ext cx="13913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loginForm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90122" y="3951827"/>
            <a:ext cx="1616682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loginForm.jsp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121157" y="4938053"/>
            <a:ext cx="706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/>
              <a:t>http://localhost:8088/mysite4/assets/css/mysite.css</a:t>
            </a:r>
            <a:endParaRPr lang="en-US" altLang="ko-KR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997" y="13909517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mysite4&gt;user&gt;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loginForm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10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7203476" y="14280543"/>
            <a:ext cx="4599295" cy="4186963"/>
            <a:chOff x="41539805" y="2299694"/>
            <a:chExt cx="3124956" cy="2844800"/>
          </a:xfrm>
        </p:grpSpPr>
        <p:sp>
          <p:nvSpPr>
            <p:cNvPr id="58" name="직사각형 57"/>
            <p:cNvSpPr/>
            <p:nvPr/>
          </p:nvSpPr>
          <p:spPr>
            <a:xfrm>
              <a:off x="41539805" y="2299694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원통 61"/>
            <p:cNvSpPr/>
            <p:nvPr/>
          </p:nvSpPr>
          <p:spPr>
            <a:xfrm>
              <a:off x="41684645" y="2993384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245868" y="15571457"/>
            <a:ext cx="1354331" cy="195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13114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90069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41355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56643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796928" y="15170908"/>
            <a:ext cx="4625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loginForm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loginForm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28431" y="1594750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613998" y="16866761"/>
            <a:ext cx="331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loginForm.jsp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507075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7556336" y="121499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6014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70" idx="3"/>
          </p:cNvCxnSpPr>
          <p:nvPr/>
        </p:nvCxnSpPr>
        <p:spPr>
          <a:xfrm flipH="1">
            <a:off x="15927270" y="16263526"/>
            <a:ext cx="4996806" cy="9571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1928431" y="17255180"/>
            <a:ext cx="10076441" cy="3961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34440" y="19390965"/>
            <a:ext cx="5110581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4197" y="15198520"/>
            <a:ext cx="462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loginForm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456" y="6824296"/>
            <a:ext cx="714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?id=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aaa&amp;password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=1234&amp;name=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황일영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&amp;gender=male</a:t>
            </a:r>
          </a:p>
        </p:txBody>
      </p:sp>
      <p:cxnSp>
        <p:nvCxnSpPr>
          <p:cNvPr id="250" name="직선 연결선 249"/>
          <p:cNvCxnSpPr/>
          <p:nvPr/>
        </p:nvCxnSpPr>
        <p:spPr>
          <a:xfrm>
            <a:off x="45050504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47695337" y="12068748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7997" y="-264038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mysite4&gt;user&gt;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loginForm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2" y="2903784"/>
            <a:ext cx="5095875" cy="2219325"/>
          </a:xfrm>
          <a:prstGeom prst="rect">
            <a:avLst/>
          </a:prstGeom>
        </p:spPr>
      </p:pic>
      <p:cxnSp>
        <p:nvCxnSpPr>
          <p:cNvPr id="218" name="직선 화살표 연결선 217"/>
          <p:cNvCxnSpPr/>
          <p:nvPr/>
        </p:nvCxnSpPr>
        <p:spPr bwMode="auto">
          <a:xfrm flipV="1">
            <a:off x="1657995" y="3604575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63457" y="1367141"/>
            <a:ext cx="196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?result=fail</a:t>
            </a:r>
          </a:p>
        </p:txBody>
      </p:sp>
    </p:spTree>
    <p:extLst>
      <p:ext uri="{BB962C8B-B14F-4D97-AF65-F5344CB8AC3E}">
        <p14:creationId xmlns:p14="http://schemas.microsoft.com/office/powerpoint/2010/main" val="125126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그림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9" y="3221693"/>
            <a:ext cx="3078645" cy="161700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66089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2079688"/>
            <a:chOff x="4496160" y="613461"/>
            <a:chExt cx="1735546" cy="2078288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7839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id=</a:t>
              </a:r>
              <a:r>
                <a:rPr lang="en-US" altLang="ko-KR" sz="1100" dirty="0" err="1">
                  <a:solidFill>
                    <a:srgbClr val="000000"/>
                  </a:solidFill>
                  <a:latin typeface="+mn-ea"/>
                </a:rPr>
                <a:t>aaa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password=1234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name=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</a:rPr>
                <a:t>황일영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gender=male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675208"/>
            <a:ext cx="779790" cy="12888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id=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aaa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password=1234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황일영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gender=male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http://localhost:8088/mysite4/user/join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pom.xml</a:t>
              </a:r>
              <a:endParaRPr lang="en-US" altLang="ko-KR" sz="1600" b="0" dirty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>
          <a:xfrm>
            <a:off x="15273401" y="1448818"/>
            <a:ext cx="511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/user/join   get post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UserController.join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UserController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83175" y="2906638"/>
            <a:ext cx="12337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join ()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90122" y="3951827"/>
            <a:ext cx="150207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joinOk.jsp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121157" y="4938053"/>
            <a:ext cx="706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/>
              <a:t>http://localhost:8088/mysite4/assets/css/mysite.css</a:t>
            </a:r>
            <a:endParaRPr lang="en-US" altLang="ko-KR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997" y="13909517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mysite4&gt;user&gt;join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10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7203476" y="14280543"/>
            <a:ext cx="4599295" cy="4186963"/>
            <a:chOff x="41539805" y="2299694"/>
            <a:chExt cx="3124956" cy="2844800"/>
          </a:xfrm>
        </p:grpSpPr>
        <p:sp>
          <p:nvSpPr>
            <p:cNvPr id="58" name="직사각형 57"/>
            <p:cNvSpPr/>
            <p:nvPr/>
          </p:nvSpPr>
          <p:spPr>
            <a:xfrm>
              <a:off x="41539805" y="2299694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원통 61"/>
            <p:cNvSpPr/>
            <p:nvPr/>
          </p:nvSpPr>
          <p:spPr>
            <a:xfrm>
              <a:off x="41684645" y="2993384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245868" y="15571457"/>
            <a:ext cx="1354331" cy="195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13114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90069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41355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56643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796928" y="15170908"/>
            <a:ext cx="4625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/user/join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join(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28431" y="1594750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613998" y="16866761"/>
            <a:ext cx="331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joinOk.jsp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507075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7556336" y="121499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6014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70" idx="3"/>
          </p:cNvCxnSpPr>
          <p:nvPr/>
        </p:nvCxnSpPr>
        <p:spPr>
          <a:xfrm flipH="1">
            <a:off x="15927270" y="16263526"/>
            <a:ext cx="4996806" cy="9571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1928431" y="17255180"/>
            <a:ext cx="10076441" cy="3961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34440" y="19390965"/>
            <a:ext cx="5110581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4197" y="15198520"/>
            <a:ext cx="462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/user/join</a:t>
            </a: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6"/>
          <a:srcRect l="16414" t="12245" r="17555"/>
          <a:stretch/>
        </p:blipFill>
        <p:spPr>
          <a:xfrm>
            <a:off x="149860" y="1448818"/>
            <a:ext cx="2392680" cy="158611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1353229" y="1129317"/>
            <a:ext cx="869271" cy="5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628" y="1105486"/>
            <a:ext cx="714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?id=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aaa&amp;password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=1234&amp;name=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황일영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&amp;gender=male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50856" y="4484042"/>
            <a:ext cx="8443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userVo.setId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aaa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userVo.setPw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("1234");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userVo.setPassword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("1234")</a:t>
            </a: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userVo.setName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황일영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userVo.setGender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("male");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358893" y="6876468"/>
            <a:ext cx="5489253" cy="3938583"/>
            <a:chOff x="25207493" y="4938053"/>
            <a:chExt cx="5489253" cy="393858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5207493" y="5330205"/>
              <a:ext cx="4283417" cy="35464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id=</a:t>
              </a:r>
              <a:r>
                <a:rPr lang="en-US" altLang="ko-KR" dirty="0" err="1">
                  <a:solidFill>
                    <a:srgbClr val="000000"/>
                  </a:solidFill>
                  <a:latin typeface="+mn-ea"/>
                </a:rPr>
                <a:t>aaa</a:t>
              </a: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password=1234</a:t>
              </a: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name=</a:t>
              </a:r>
              <a:r>
                <a:rPr lang="ko-KR" altLang="en-US" dirty="0">
                  <a:solidFill>
                    <a:srgbClr val="000000"/>
                  </a:solidFill>
                  <a:latin typeface="+mn-ea"/>
                </a:rPr>
                <a:t>황일영</a:t>
              </a: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gender=male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-------</a:t>
              </a: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g/s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 err="1">
                  <a:solidFill>
                    <a:srgbClr val="000000"/>
                  </a:solidFill>
                  <a:latin typeface="+mn-ea"/>
                </a:rPr>
                <a:t>toString</a:t>
              </a: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()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309093" y="4960873"/>
              <a:ext cx="160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>
                  <a:solidFill>
                    <a:srgbClr val="FF0000"/>
                  </a:solidFill>
                  <a:latin typeface="+mn-ea"/>
                </a:rPr>
                <a:t>0x333</a:t>
              </a:r>
              <a:endParaRPr lang="en-US" altLang="ko-KR" sz="1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383297" y="4938053"/>
              <a:ext cx="110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>
                  <a:solidFill>
                    <a:srgbClr val="000000"/>
                  </a:solidFill>
                  <a:latin typeface="+mn-ea"/>
                </a:rPr>
                <a:t>UserVo</a:t>
              </a:r>
              <a:endParaRPr lang="en-US" altLang="ko-KR" sz="1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9589133" y="6744625"/>
              <a:ext cx="110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D.S</a:t>
              </a:r>
              <a:endParaRPr lang="en-US" altLang="ko-KR" sz="18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4238155" y="2494561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0x333</a:t>
            </a:r>
          </a:p>
          <a:p>
            <a:pPr algn="l"/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1463145" y="2616687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userInsert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21642130" y="239336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UserDao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20619417" y="3002091"/>
            <a:ext cx="1087784" cy="102846"/>
            <a:chOff x="11414744" y="2227258"/>
            <a:chExt cx="694100" cy="87312"/>
          </a:xfrm>
        </p:grpSpPr>
        <p:cxnSp>
          <p:nvCxnSpPr>
            <p:cNvPr id="160" name="직선 화살표 연결선 159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18944025" y="892801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1384575" y="2131051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1663590" y="241841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9163215" y="2625350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join()</a:t>
            </a:r>
          </a:p>
        </p:txBody>
      </p:sp>
      <p:sp>
        <p:nvSpPr>
          <p:cNvPr id="166" name="TextBox 165"/>
          <p:cNvSpPr txBox="1"/>
          <p:nvPr/>
        </p:nvSpPr>
        <p:spPr bwMode="auto">
          <a:xfrm>
            <a:off x="19089074" y="232113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UserService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67" name="그룹 166"/>
          <p:cNvGrpSpPr/>
          <p:nvPr/>
        </p:nvGrpSpPr>
        <p:grpSpPr>
          <a:xfrm>
            <a:off x="17816141" y="3002091"/>
            <a:ext cx="1365678" cy="118800"/>
            <a:chOff x="11414744" y="2227258"/>
            <a:chExt cx="694100" cy="87312"/>
          </a:xfrm>
        </p:grpSpPr>
        <p:cxnSp>
          <p:nvCxnSpPr>
            <p:cNvPr id="168" name="직선 화살표 연결선 167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직사각형 169"/>
          <p:cNvSpPr/>
          <p:nvPr/>
        </p:nvSpPr>
        <p:spPr>
          <a:xfrm>
            <a:off x="18897536" y="241841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4" name="모서리가 둥근 직사각형 6"/>
          <p:cNvSpPr/>
          <p:nvPr/>
        </p:nvSpPr>
        <p:spPr>
          <a:xfrm>
            <a:off x="24102961" y="15808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rgbClr val="C00000"/>
                </a:solidFill>
              </a:rPr>
              <a:t>sqlSession.</a:t>
            </a:r>
            <a:r>
              <a:rPr lang="en-US" altLang="ko-KR" sz="1600" b="1" dirty="0" err="1">
                <a:solidFill>
                  <a:srgbClr val="C00000"/>
                </a:solidFill>
              </a:rPr>
              <a:t>insert</a:t>
            </a:r>
            <a:r>
              <a:rPr lang="en-US" altLang="ko-KR" sz="1050" dirty="0">
                <a:solidFill>
                  <a:srgbClr val="C00000"/>
                </a:solidFill>
              </a:rPr>
              <a:t>(“</a:t>
            </a:r>
            <a:r>
              <a:rPr lang="en-US" altLang="ko-KR" sz="1050" dirty="0" err="1">
                <a:solidFill>
                  <a:srgbClr val="C00000"/>
                </a:solidFill>
              </a:rPr>
              <a:t>person.insert</a:t>
            </a:r>
            <a:r>
              <a:rPr lang="en-US" altLang="ko-KR" sz="1050" dirty="0">
                <a:solidFill>
                  <a:srgbClr val="C00000"/>
                </a:solidFill>
              </a:rPr>
              <a:t>", </a:t>
            </a:r>
            <a:r>
              <a:rPr lang="en-US" altLang="ko-KR" sz="1050" dirty="0" err="1">
                <a:solidFill>
                  <a:srgbClr val="C00000"/>
                </a:solidFill>
              </a:rPr>
              <a:t>vo</a:t>
            </a:r>
            <a:r>
              <a:rPr lang="en-US" altLang="ko-KR" sz="1050" dirty="0">
                <a:solidFill>
                  <a:srgbClr val="C00000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selectOne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person.getbyno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>
                <a:solidFill>
                  <a:schemeClr val="tx1"/>
                </a:solidFill>
              </a:rPr>
              <a:t>person.getlist</a:t>
            </a:r>
            <a:r>
              <a:rPr lang="en-US" altLang="ko-KR" sz="1100" b="1" dirty="0">
                <a:solidFill>
                  <a:schemeClr val="tx1"/>
                </a:solidFill>
              </a:rPr>
              <a:t>");</a:t>
            </a:r>
          </a:p>
        </p:txBody>
      </p:sp>
      <p:cxnSp>
        <p:nvCxnSpPr>
          <p:cNvPr id="175" name="직선 화살표 연결선 174"/>
          <p:cNvCxnSpPr/>
          <p:nvPr/>
        </p:nvCxnSpPr>
        <p:spPr>
          <a:xfrm flipV="1">
            <a:off x="24956053" y="7395985"/>
            <a:ext cx="1400066" cy="9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19035555" y="2089916"/>
            <a:ext cx="119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@Service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24039443" y="2112477"/>
            <a:ext cx="16807887" cy="4372833"/>
            <a:chOff x="19770960" y="6402740"/>
            <a:chExt cx="16807887" cy="437283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3453891" y="7877814"/>
              <a:ext cx="3124956" cy="2844800"/>
              <a:chOff x="25094995" y="2869845"/>
              <a:chExt cx="3124956" cy="2844800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25094995" y="2869845"/>
                <a:ext cx="3124956" cy="284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11" name="원통 61"/>
              <p:cNvSpPr/>
              <p:nvPr/>
            </p:nvSpPr>
            <p:spPr>
              <a:xfrm>
                <a:off x="25213983" y="3254835"/>
                <a:ext cx="2835276" cy="2374965"/>
              </a:xfrm>
              <a:prstGeom prst="can">
                <a:avLst>
                  <a:gd name="adj" fmla="val 231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 bwMode="auto">
              <a:xfrm>
                <a:off x="25113115" y="2977338"/>
                <a:ext cx="1781175" cy="2778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>
                    <a:latin typeface="+mn-ea"/>
                  </a:rPr>
                  <a:t>Oracle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19770960" y="6402740"/>
              <a:ext cx="3816350" cy="4372833"/>
              <a:chOff x="20916559" y="1487400"/>
              <a:chExt cx="3816350" cy="3527425"/>
            </a:xfrm>
          </p:grpSpPr>
          <p:sp>
            <p:nvSpPr>
              <p:cNvPr id="201" name="모서리가 둥근 직사각형 200"/>
              <p:cNvSpPr/>
              <p:nvPr/>
            </p:nvSpPr>
            <p:spPr>
              <a:xfrm>
                <a:off x="20916559" y="1487400"/>
                <a:ext cx="3816350" cy="3527425"/>
              </a:xfrm>
              <a:prstGeom prst="roundRect">
                <a:avLst>
                  <a:gd name="adj" fmla="val 1801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2400" b="1" dirty="0" err="1">
                    <a:solidFill>
                      <a:schemeClr val="tx1"/>
                    </a:solidFill>
                  </a:rPr>
                  <a:t>MyBatis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21005459" y="1938251"/>
                <a:ext cx="3584575" cy="58896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2800" b="1" dirty="0" err="1">
                    <a:solidFill>
                      <a:srgbClr val="FF0000"/>
                    </a:solidFill>
                  </a:rPr>
                  <a:t>SqlSession</a:t>
                </a:r>
                <a:br>
                  <a:rPr lang="en-US" altLang="ko-KR" sz="1600" b="1" dirty="0">
                    <a:solidFill>
                      <a:schemeClr val="tx1"/>
                    </a:solidFill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sqlSessionTemplate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20957833" y="2751765"/>
                <a:ext cx="3584575" cy="221287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SqlSessionFactioryBean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4" name="그룹 14"/>
              <p:cNvGrpSpPr>
                <a:grpSpLocks/>
              </p:cNvGrpSpPr>
              <p:nvPr/>
            </p:nvGrpSpPr>
            <p:grpSpPr bwMode="auto">
              <a:xfrm>
                <a:off x="20916559" y="3555423"/>
                <a:ext cx="1944687" cy="1192213"/>
                <a:chOff x="2817208" y="3238947"/>
                <a:chExt cx="1974748" cy="1192552"/>
              </a:xfrm>
            </p:grpSpPr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3154124" y="3651814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2817208" y="3238947"/>
                  <a:ext cx="1974748" cy="3842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configuration.xml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3154124" y="3912238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3154124" y="4171075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5" name="직선 화살표 연결선 204"/>
              <p:cNvCxnSpPr>
                <a:stCxn id="202" idx="2"/>
                <a:endCxn id="203" idx="0"/>
              </p:cNvCxnSpPr>
              <p:nvPr/>
            </p:nvCxnSpPr>
            <p:spPr>
              <a:xfrm flipH="1">
                <a:off x="22750121" y="2527213"/>
                <a:ext cx="47626" cy="224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3"/>
            <p:cNvGrpSpPr>
              <a:grpSpLocks/>
            </p:cNvGrpSpPr>
            <p:nvPr/>
          </p:nvGrpSpPr>
          <p:grpSpPr bwMode="auto">
            <a:xfrm>
              <a:off x="21679135" y="8389528"/>
              <a:ext cx="1624804" cy="2333086"/>
              <a:chOff x="3944864" y="1019071"/>
              <a:chExt cx="2535348" cy="3640910"/>
            </a:xfrm>
          </p:grpSpPr>
          <p:sp>
            <p:nvSpPr>
              <p:cNvPr id="193" name="모서리가 둥근 직사각형 192"/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944864" y="1019071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  <a:ea typeface="+mn-ea"/>
                  </a:rPr>
                  <a:t>DataSource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>
                <a:off x="4283254" y="1670618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모서리가 둥근 직사각형 196"/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23149742" y="9931376"/>
              <a:ext cx="10372703" cy="140947"/>
              <a:chOff x="13151438" y="2227258"/>
              <a:chExt cx="1347752" cy="87312"/>
            </a:xfrm>
          </p:grpSpPr>
          <p:cxnSp>
            <p:nvCxnSpPr>
              <p:cNvPr id="191" name="직선 화살표 연결선 190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화살표 연결선 191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그룹 181"/>
            <p:cNvGrpSpPr/>
            <p:nvPr/>
          </p:nvGrpSpPr>
          <p:grpSpPr>
            <a:xfrm>
              <a:off x="23200175" y="9661184"/>
              <a:ext cx="10372703" cy="140947"/>
              <a:chOff x="13151438" y="2227258"/>
              <a:chExt cx="1347752" cy="87312"/>
            </a:xfrm>
          </p:grpSpPr>
          <p:cxnSp>
            <p:nvCxnSpPr>
              <p:cNvPr id="189" name="직선 화살표 연결선 188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화살표 연결선 189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23200175" y="9380890"/>
              <a:ext cx="10372703" cy="140947"/>
              <a:chOff x="13151438" y="2227258"/>
              <a:chExt cx="1347752" cy="87312"/>
            </a:xfrm>
          </p:grpSpPr>
          <p:cxnSp>
            <p:nvCxnSpPr>
              <p:cNvPr id="187" name="직선 화살표 연결선 186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/>
            <p:cNvGrpSpPr/>
            <p:nvPr/>
          </p:nvGrpSpPr>
          <p:grpSpPr>
            <a:xfrm>
              <a:off x="23200175" y="9114693"/>
              <a:ext cx="10372703" cy="140947"/>
              <a:chOff x="13151438" y="2227258"/>
              <a:chExt cx="1347752" cy="87312"/>
            </a:xfrm>
          </p:grpSpPr>
          <p:cxnSp>
            <p:nvCxnSpPr>
              <p:cNvPr id="185" name="직선 화살표 연결선 184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화살표 연결선 185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직사각형 212"/>
          <p:cNvSpPr/>
          <p:nvPr/>
        </p:nvSpPr>
        <p:spPr>
          <a:xfrm>
            <a:off x="27938086" y="8438611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27639707" y="865832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23003209" y="310065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8134372" y="2425698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6515049" y="7892813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047858" y="3221692"/>
            <a:ext cx="20202" cy="1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1432744" y="4710003"/>
            <a:ext cx="183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출력테스트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27713217" y="8127442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0628746" y="2368625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7862293" y="7794277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0x888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22972008" y="2954906"/>
            <a:ext cx="1304669" cy="108320"/>
            <a:chOff x="13151438" y="2227258"/>
            <a:chExt cx="1347752" cy="87312"/>
          </a:xfrm>
        </p:grpSpPr>
        <p:cxnSp>
          <p:nvCxnSpPr>
            <p:cNvPr id="172" name="직선 화살표 연결선 17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/>
          <p:cNvSpPr txBox="1"/>
          <p:nvPr/>
        </p:nvSpPr>
        <p:spPr>
          <a:xfrm>
            <a:off x="23086922" y="2272816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20562633" y="310065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8027909" y="310065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268416" y="14894295"/>
            <a:ext cx="812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?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id=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aaa&amp;password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=1234&amp;name=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황일영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&amp;gender=male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0300453" y="15846851"/>
            <a:ext cx="3290561" cy="72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join(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3" name="직선 화살표 연결선 232"/>
          <p:cNvCxnSpPr/>
          <p:nvPr/>
        </p:nvCxnSpPr>
        <p:spPr>
          <a:xfrm>
            <a:off x="25873004" y="16103609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26810973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26788233" y="16737526"/>
            <a:ext cx="2032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44" name="직선 화살표 연결선 243"/>
          <p:cNvCxnSpPr/>
          <p:nvPr/>
        </p:nvCxnSpPr>
        <p:spPr>
          <a:xfrm flipH="1" flipV="1">
            <a:off x="25812922" y="16522959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39160393" y="15846851"/>
            <a:ext cx="4289671" cy="72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userInert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46" name="직선 화살표 연결선 245"/>
          <p:cNvCxnSpPr/>
          <p:nvPr/>
        </p:nvCxnSpPr>
        <p:spPr>
          <a:xfrm>
            <a:off x="34342155" y="16103609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5280124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35257383" y="16737526"/>
            <a:ext cx="2032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49" name="직선 화살표 연결선 248"/>
          <p:cNvCxnSpPr/>
          <p:nvPr/>
        </p:nvCxnSpPr>
        <p:spPr>
          <a:xfrm flipH="1" flipV="1">
            <a:off x="34282072" y="16522959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45050504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47695337" y="12068748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7410451" y="16020082"/>
            <a:ext cx="670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insert("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user.insert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" 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54" name="직선 화살표 연결선 253"/>
          <p:cNvCxnSpPr/>
          <p:nvPr/>
        </p:nvCxnSpPr>
        <p:spPr>
          <a:xfrm>
            <a:off x="43335191" y="16103609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4273160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44250419" y="16737526"/>
            <a:ext cx="2032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57" name="직선 화살표 연결선 256"/>
          <p:cNvCxnSpPr/>
          <p:nvPr/>
        </p:nvCxnSpPr>
        <p:spPr>
          <a:xfrm flipH="1" flipV="1">
            <a:off x="43275108" y="16522959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267997" y="-264038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mysite4&gt;user&gt;join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619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402580"/>
            <a:chOff x="4496160" y="613461"/>
            <a:chExt cx="1735546" cy="1401636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336654"/>
            <a:ext cx="779790" cy="16274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4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http://localhost:8088/mysite4/user/joinForm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pom.xml</a:t>
              </a:r>
              <a:endParaRPr lang="en-US" altLang="ko-KR" sz="1600" b="0" dirty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>
          <a:xfrm>
            <a:off x="15273401" y="1448818"/>
            <a:ext cx="617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joinForm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   get post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UserController.joinForm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UserController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83175" y="2906638"/>
            <a:ext cx="12337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joinForm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90122" y="3951827"/>
            <a:ext cx="150207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joinForm.jsp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121157" y="4938053"/>
            <a:ext cx="706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/>
              <a:t>http://localhost:8088/mysite4/assets/css/mysite.css</a:t>
            </a:r>
            <a:endParaRPr lang="en-US" altLang="ko-KR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997" y="10717405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mysite4&gt;user&gt;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joinForm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1048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1704884" y="9524640"/>
            <a:ext cx="4599295" cy="4186963"/>
            <a:chOff x="41539805" y="2299694"/>
            <a:chExt cx="3124956" cy="2844800"/>
          </a:xfrm>
        </p:grpSpPr>
        <p:sp>
          <p:nvSpPr>
            <p:cNvPr id="58" name="직사각형 57"/>
            <p:cNvSpPr/>
            <p:nvPr/>
          </p:nvSpPr>
          <p:spPr>
            <a:xfrm>
              <a:off x="41539805" y="2299694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원통 61"/>
            <p:cNvSpPr/>
            <p:nvPr/>
          </p:nvSpPr>
          <p:spPr>
            <a:xfrm>
              <a:off x="41684645" y="2993384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245868" y="12379345"/>
            <a:ext cx="1354331" cy="195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13114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90069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41355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56643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47978" y="12421752"/>
            <a:ext cx="5059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joinForm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joinForm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28431" y="12755393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395029" y="13626652"/>
            <a:ext cx="331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joinForm.jsp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507075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7556336" y="89578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601448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70" idx="3"/>
          </p:cNvCxnSpPr>
          <p:nvPr/>
        </p:nvCxnSpPr>
        <p:spPr>
          <a:xfrm flipH="1">
            <a:off x="15708301" y="13020130"/>
            <a:ext cx="5215775" cy="96046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1928431" y="14063068"/>
            <a:ext cx="10076441" cy="3961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34440" y="161988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4197" y="12006408"/>
            <a:ext cx="462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joinForm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05" y="3259320"/>
            <a:ext cx="4384646" cy="2187078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7997" y="-298110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mysite4&gt;user&gt;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joinForm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C5E6E1-4B6D-2B3C-38CC-9512EF925799}"/>
              </a:ext>
            </a:extLst>
          </p:cNvPr>
          <p:cNvSpPr txBox="1"/>
          <p:nvPr/>
        </p:nvSpPr>
        <p:spPr>
          <a:xfrm>
            <a:off x="475022" y="17029964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mysite4&gt;user&gt;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joinForm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410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402580"/>
            <a:chOff x="4496160" y="613461"/>
            <a:chExt cx="1735546" cy="1401636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336654"/>
            <a:ext cx="779790" cy="16274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6717951" y="2285290"/>
            <a:ext cx="14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http://localhost:8088/mysite4/main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208144" y="3807534"/>
            <a:ext cx="1541551" cy="1370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pom.xml</a:t>
              </a:r>
              <a:endParaRPr lang="en-US" altLang="ko-KR" sz="1600" b="0" dirty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>
          <a:xfrm>
            <a:off x="15235403" y="1468474"/>
            <a:ext cx="478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mian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   get post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MainController.main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MainController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12312" y="2917440"/>
            <a:ext cx="85711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main()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90122" y="3951827"/>
            <a:ext cx="1273421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index.jsp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362738" y="4052864"/>
            <a:ext cx="1336919" cy="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362738" y="4611994"/>
            <a:ext cx="1336919" cy="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1362738" y="4821867"/>
            <a:ext cx="1336919" cy="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1121157" y="4938053"/>
            <a:ext cx="706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/>
              <a:t>http://localhost:8088/mysite4/assets/css/mysite.css</a:t>
            </a:r>
            <a:endParaRPr lang="en-US" altLang="ko-KR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997" y="10717405"/>
            <a:ext cx="53657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mysite4&gt;main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1048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1704884" y="9524640"/>
            <a:ext cx="4599295" cy="4186963"/>
            <a:chOff x="41539805" y="2299694"/>
            <a:chExt cx="3124956" cy="2844800"/>
          </a:xfrm>
        </p:grpSpPr>
        <p:sp>
          <p:nvSpPr>
            <p:cNvPr id="58" name="직사각형 57"/>
            <p:cNvSpPr/>
            <p:nvPr/>
          </p:nvSpPr>
          <p:spPr>
            <a:xfrm>
              <a:off x="41539805" y="2299694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원통 61"/>
            <p:cNvSpPr/>
            <p:nvPr/>
          </p:nvSpPr>
          <p:spPr>
            <a:xfrm>
              <a:off x="41684645" y="2993384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245868" y="12379345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13114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90069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41355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56643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565474" y="12421637"/>
            <a:ext cx="1958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/main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main()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28431" y="12755393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524972" y="13626652"/>
            <a:ext cx="238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index.jsp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507075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7556336" y="89578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601448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5029986" y="13254890"/>
            <a:ext cx="5894090" cy="8081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2129108" y="13977915"/>
            <a:ext cx="9754466" cy="4852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34440" y="161988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4197" y="12006408"/>
            <a:ext cx="195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/main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7997" y="-185339"/>
            <a:ext cx="53657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mysite4&gt;main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659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DE86F2-635C-D491-4467-709368CB3131}"/>
              </a:ext>
            </a:extLst>
          </p:cNvPr>
          <p:cNvSpPr txBox="1"/>
          <p:nvPr/>
        </p:nvSpPr>
        <p:spPr>
          <a:xfrm>
            <a:off x="1461343" y="543517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mysite4&gt;guestbook/list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027DFA9-952A-5915-95CB-19B9105F5C4B}"/>
              </a:ext>
            </a:extLst>
          </p:cNvPr>
          <p:cNvCxnSpPr/>
          <p:nvPr/>
        </p:nvCxnSpPr>
        <p:spPr>
          <a:xfrm>
            <a:off x="2415540" y="100266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EDFF412-ED5F-D24B-D5EC-61DF3E2865B2}"/>
              </a:ext>
            </a:extLst>
          </p:cNvPr>
          <p:cNvCxnSpPr/>
          <p:nvPr/>
        </p:nvCxnSpPr>
        <p:spPr>
          <a:xfrm>
            <a:off x="113960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4BF915-029E-E95B-2368-0693348F2CE1}"/>
              </a:ext>
            </a:extLst>
          </p:cNvPr>
          <p:cNvCxnSpPr/>
          <p:nvPr/>
        </p:nvCxnSpPr>
        <p:spPr>
          <a:xfrm>
            <a:off x="20412075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6D6FBF-D5F4-41D3-B0B9-0591C52B9BCB}"/>
              </a:ext>
            </a:extLst>
          </p:cNvPr>
          <p:cNvCxnSpPr/>
          <p:nvPr/>
        </p:nvCxnSpPr>
        <p:spPr>
          <a:xfrm>
            <a:off x="29461336" y="-537189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47A6B8-A930-3F8C-A486-2CAA925BD593}"/>
              </a:ext>
            </a:extLst>
          </p:cNvPr>
          <p:cNvCxnSpPr/>
          <p:nvPr/>
        </p:nvCxnSpPr>
        <p:spPr>
          <a:xfrm>
            <a:off x="385064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CB7400-CA2E-8003-2697-1D910257057F}"/>
              </a:ext>
            </a:extLst>
          </p:cNvPr>
          <p:cNvCxnSpPr/>
          <p:nvPr/>
        </p:nvCxnSpPr>
        <p:spPr>
          <a:xfrm>
            <a:off x="1426968" y="220281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29ECAC9-BC5F-60A7-C5BE-8A249708C9E5}"/>
              </a:ext>
            </a:extLst>
          </p:cNvPr>
          <p:cNvCxnSpPr/>
          <p:nvPr/>
        </p:nvCxnSpPr>
        <p:spPr>
          <a:xfrm>
            <a:off x="1451694" y="157797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BC5DC8-1BF3-E800-A460-59D0798F4A51}"/>
              </a:ext>
            </a:extLst>
          </p:cNvPr>
          <p:cNvSpPr txBox="1"/>
          <p:nvPr/>
        </p:nvSpPr>
        <p:spPr>
          <a:xfrm>
            <a:off x="1294471" y="10765342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mysite4&gt;guestbook/add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A70386-C479-A560-5939-CDF0BCB623A6}"/>
              </a:ext>
            </a:extLst>
          </p:cNvPr>
          <p:cNvSpPr txBox="1"/>
          <p:nvPr/>
        </p:nvSpPr>
        <p:spPr>
          <a:xfrm>
            <a:off x="1451694" y="16595581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mysite4&gt;guestbook/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deleteForm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DDE1FB-E0F3-BC1D-39BC-A05661FF3B38}"/>
              </a:ext>
            </a:extLst>
          </p:cNvPr>
          <p:cNvSpPr txBox="1"/>
          <p:nvPr/>
        </p:nvSpPr>
        <p:spPr>
          <a:xfrm>
            <a:off x="1426968" y="22593280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mysite4&gt;guestbook/delete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7A1FD9-2913-EC53-6C44-A94F796EA282}"/>
              </a:ext>
            </a:extLst>
          </p:cNvPr>
          <p:cNvSpPr/>
          <p:nvPr/>
        </p:nvSpPr>
        <p:spPr>
          <a:xfrm>
            <a:off x="21408821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DEC5AD-33DB-D630-80C6-5618697DFB31}"/>
              </a:ext>
            </a:extLst>
          </p:cNvPr>
          <p:cNvSpPr/>
          <p:nvPr/>
        </p:nvSpPr>
        <p:spPr>
          <a:xfrm>
            <a:off x="30385776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0FFB92-6D99-FDD8-43DB-B50E1CDD7869}"/>
              </a:ext>
            </a:extLst>
          </p:cNvPr>
          <p:cNvSpPr/>
          <p:nvPr/>
        </p:nvSpPr>
        <p:spPr>
          <a:xfrm>
            <a:off x="39437062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4EBD83-745C-56A3-83B6-D04856343FB6}"/>
              </a:ext>
            </a:extLst>
          </p:cNvPr>
          <p:cNvSpPr/>
          <p:nvPr/>
        </p:nvSpPr>
        <p:spPr>
          <a:xfrm>
            <a:off x="12052350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BB3F37-B7BA-C777-D194-1963B4CEC383}"/>
              </a:ext>
            </a:extLst>
          </p:cNvPr>
          <p:cNvSpPr/>
          <p:nvPr/>
        </p:nvSpPr>
        <p:spPr>
          <a:xfrm>
            <a:off x="21027221" y="1703751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CC7852-F81A-65B8-ECAD-9B4DAFC17041}"/>
              </a:ext>
            </a:extLst>
          </p:cNvPr>
          <p:cNvSpPr/>
          <p:nvPr/>
        </p:nvSpPr>
        <p:spPr>
          <a:xfrm>
            <a:off x="31078634" y="16804703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E9BAEA-5EE0-3578-45CC-C1720727AC24}"/>
              </a:ext>
            </a:extLst>
          </p:cNvPr>
          <p:cNvSpPr/>
          <p:nvPr/>
        </p:nvSpPr>
        <p:spPr>
          <a:xfrm>
            <a:off x="39739403" y="17234364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49CB88-EC22-950F-6495-57FEA008AFC4}"/>
              </a:ext>
            </a:extLst>
          </p:cNvPr>
          <p:cNvSpPr/>
          <p:nvPr/>
        </p:nvSpPr>
        <p:spPr>
          <a:xfrm>
            <a:off x="12638006" y="1708634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A98E8D-4CE5-60AB-9DE7-15E8CAC88036}"/>
              </a:ext>
            </a:extLst>
          </p:cNvPr>
          <p:cNvSpPr/>
          <p:nvPr/>
        </p:nvSpPr>
        <p:spPr>
          <a:xfrm>
            <a:off x="21340403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549A26-8FA0-5107-3C1E-AC132FB9B542}"/>
              </a:ext>
            </a:extLst>
          </p:cNvPr>
          <p:cNvSpPr/>
          <p:nvPr/>
        </p:nvSpPr>
        <p:spPr>
          <a:xfrm>
            <a:off x="30317358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FF06F5-9953-6444-1189-BEDD2F23FE62}"/>
              </a:ext>
            </a:extLst>
          </p:cNvPr>
          <p:cNvSpPr/>
          <p:nvPr/>
        </p:nvSpPr>
        <p:spPr>
          <a:xfrm>
            <a:off x="39368644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BEDB98-2D39-24EE-05F5-FFF9CBE7E021}"/>
              </a:ext>
            </a:extLst>
          </p:cNvPr>
          <p:cNvSpPr/>
          <p:nvPr/>
        </p:nvSpPr>
        <p:spPr>
          <a:xfrm>
            <a:off x="11983932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497DBF-EABE-5FC6-3279-63A2C1EECA34}"/>
              </a:ext>
            </a:extLst>
          </p:cNvPr>
          <p:cNvSpPr/>
          <p:nvPr/>
        </p:nvSpPr>
        <p:spPr>
          <a:xfrm>
            <a:off x="2068366" y="12981873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C3D85F3-8819-5043-F11C-C6347AA4BCE6}"/>
              </a:ext>
            </a:extLst>
          </p:cNvPr>
          <p:cNvCxnSpPr/>
          <p:nvPr/>
        </p:nvCxnSpPr>
        <p:spPr>
          <a:xfrm>
            <a:off x="3750929" y="13357921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554D52-D819-94FD-BCB2-E0EAF133940F}"/>
              </a:ext>
            </a:extLst>
          </p:cNvPr>
          <p:cNvSpPr txBox="1"/>
          <p:nvPr/>
        </p:nvSpPr>
        <p:spPr>
          <a:xfrm>
            <a:off x="5253634" y="14572762"/>
            <a:ext cx="485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gust.list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8177105-AE3A-4E34-B8D4-57EF00D3EE6B}"/>
              </a:ext>
            </a:extLst>
          </p:cNvPr>
          <p:cNvCxnSpPr>
            <a:cxnSpLocks/>
          </p:cNvCxnSpPr>
          <p:nvPr/>
        </p:nvCxnSpPr>
        <p:spPr>
          <a:xfrm flipH="1">
            <a:off x="10465435" y="13857418"/>
            <a:ext cx="12281139" cy="115176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26A0DCC-8C0E-A416-057B-0ECDDC6E51E4}"/>
              </a:ext>
            </a:extLst>
          </p:cNvPr>
          <p:cNvSpPr/>
          <p:nvPr/>
        </p:nvSpPr>
        <p:spPr>
          <a:xfrm>
            <a:off x="2107828" y="18934427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E009C05-5FCE-8537-D7AC-FBEF677302E7}"/>
              </a:ext>
            </a:extLst>
          </p:cNvPr>
          <p:cNvCxnSpPr/>
          <p:nvPr/>
        </p:nvCxnSpPr>
        <p:spPr>
          <a:xfrm>
            <a:off x="3790391" y="1931047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097C6EB-90D9-BEB4-D730-E66C86381996}"/>
              </a:ext>
            </a:extLst>
          </p:cNvPr>
          <p:cNvSpPr txBox="1"/>
          <p:nvPr/>
        </p:nvSpPr>
        <p:spPr>
          <a:xfrm>
            <a:off x="14386932" y="20181734"/>
            <a:ext cx="2388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deleteForm.jsp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D45C930-348A-4725-B9C1-3C8E90B089FF}"/>
              </a:ext>
            </a:extLst>
          </p:cNvPr>
          <p:cNvCxnSpPr/>
          <p:nvPr/>
        </p:nvCxnSpPr>
        <p:spPr>
          <a:xfrm flipH="1">
            <a:off x="16891946" y="19809972"/>
            <a:ext cx="5894090" cy="8081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E90FD64-9ADB-E184-2D6B-B1EEC9EABC47}"/>
              </a:ext>
            </a:extLst>
          </p:cNvPr>
          <p:cNvCxnSpPr/>
          <p:nvPr/>
        </p:nvCxnSpPr>
        <p:spPr>
          <a:xfrm flipH="1" flipV="1">
            <a:off x="3991068" y="20532997"/>
            <a:ext cx="9754466" cy="4852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8D7ECFF8-F5DD-A5A6-75E4-E7DEAAB878C0}"/>
              </a:ext>
            </a:extLst>
          </p:cNvPr>
          <p:cNvSpPr/>
          <p:nvPr/>
        </p:nvSpPr>
        <p:spPr>
          <a:xfrm>
            <a:off x="2709764" y="24956390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EB05B9E-BBB6-FFB9-419A-BF3FB92DF9DD}"/>
              </a:ext>
            </a:extLst>
          </p:cNvPr>
          <p:cNvCxnSpPr/>
          <p:nvPr/>
        </p:nvCxnSpPr>
        <p:spPr>
          <a:xfrm>
            <a:off x="4392327" y="25332438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E0F0B-0580-FCCD-1AE1-C3115102CEF8}"/>
              </a:ext>
            </a:extLst>
          </p:cNvPr>
          <p:cNvSpPr txBox="1"/>
          <p:nvPr/>
        </p:nvSpPr>
        <p:spPr>
          <a:xfrm>
            <a:off x="6581604" y="26332996"/>
            <a:ext cx="363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C09D726-553A-A45A-A952-59751805D7C3}"/>
              </a:ext>
            </a:extLst>
          </p:cNvPr>
          <p:cNvCxnSpPr>
            <a:cxnSpLocks/>
          </p:cNvCxnSpPr>
          <p:nvPr/>
        </p:nvCxnSpPr>
        <p:spPr>
          <a:xfrm flipH="1">
            <a:off x="10564232" y="25831935"/>
            <a:ext cx="12823740" cy="1208947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918975-9D50-36CA-2A78-0602E3F99692}"/>
              </a:ext>
            </a:extLst>
          </p:cNvPr>
          <p:cNvSpPr/>
          <p:nvPr/>
        </p:nvSpPr>
        <p:spPr>
          <a:xfrm>
            <a:off x="22606402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627254D-F3A4-619F-D435-08550365A579}"/>
              </a:ext>
            </a:extLst>
          </p:cNvPr>
          <p:cNvSpPr/>
          <p:nvPr/>
        </p:nvSpPr>
        <p:spPr>
          <a:xfrm>
            <a:off x="31583357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7824726-EFA8-19A5-1652-E4107130162B}"/>
              </a:ext>
            </a:extLst>
          </p:cNvPr>
          <p:cNvSpPr/>
          <p:nvPr/>
        </p:nvSpPr>
        <p:spPr>
          <a:xfrm>
            <a:off x="40634643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F49D56-DD40-9C60-63AF-ECDF871D244D}"/>
              </a:ext>
            </a:extLst>
          </p:cNvPr>
          <p:cNvSpPr/>
          <p:nvPr/>
        </p:nvSpPr>
        <p:spPr>
          <a:xfrm>
            <a:off x="13249931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FA87CE0-4ABF-E8CB-A931-763878A5EDF6}"/>
              </a:ext>
            </a:extLst>
          </p:cNvPr>
          <p:cNvCxnSpPr/>
          <p:nvPr/>
        </p:nvCxnSpPr>
        <p:spPr>
          <a:xfrm>
            <a:off x="3521719" y="4550149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7989EFD-881C-B290-A2B6-5107AC859D60}"/>
              </a:ext>
            </a:extLst>
          </p:cNvPr>
          <p:cNvSpPr/>
          <p:nvPr/>
        </p:nvSpPr>
        <p:spPr>
          <a:xfrm>
            <a:off x="49288625" y="671392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05E07-2B26-4492-160B-91B40743E46B}"/>
              </a:ext>
            </a:extLst>
          </p:cNvPr>
          <p:cNvSpPr txBox="1"/>
          <p:nvPr/>
        </p:nvSpPr>
        <p:spPr>
          <a:xfrm>
            <a:off x="31533390" y="3747141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 = 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FDA722D-443B-E813-4E5C-26ADE1E7F7A8}"/>
              </a:ext>
            </a:extLst>
          </p:cNvPr>
          <p:cNvCxnSpPr/>
          <p:nvPr/>
        </p:nvCxnSpPr>
        <p:spPr>
          <a:xfrm>
            <a:off x="28119152" y="471091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76090FC-7678-69CB-CD6E-96D3BF266B2E}"/>
              </a:ext>
            </a:extLst>
          </p:cNvPr>
          <p:cNvSpPr txBox="1"/>
          <p:nvPr/>
        </p:nvSpPr>
        <p:spPr>
          <a:xfrm>
            <a:off x="28404261" y="3286210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D2F6420-414A-1F85-7869-EA218829802D}"/>
              </a:ext>
            </a:extLst>
          </p:cNvPr>
          <p:cNvCxnSpPr/>
          <p:nvPr/>
        </p:nvCxnSpPr>
        <p:spPr>
          <a:xfrm flipH="1" flipV="1">
            <a:off x="28139607" y="508990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521C34F-0B4E-F95F-EC95-DD0328F0D90D}"/>
              </a:ext>
            </a:extLst>
          </p:cNvPr>
          <p:cNvSpPr txBox="1"/>
          <p:nvPr/>
        </p:nvSpPr>
        <p:spPr>
          <a:xfrm>
            <a:off x="41709955" y="3624350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getGuestList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87B12B-B5E3-309B-2D8D-3C596E6D5744}"/>
              </a:ext>
            </a:extLst>
          </p:cNvPr>
          <p:cNvCxnSpPr/>
          <p:nvPr/>
        </p:nvCxnSpPr>
        <p:spPr>
          <a:xfrm>
            <a:off x="36565519" y="470625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F70D284-2A33-1BCC-126E-BC75F0141434}"/>
              </a:ext>
            </a:extLst>
          </p:cNvPr>
          <p:cNvSpPr txBox="1"/>
          <p:nvPr/>
        </p:nvSpPr>
        <p:spPr>
          <a:xfrm>
            <a:off x="37503488" y="3286210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A3F1C7F-1EF1-AD12-0C03-727BAAF77870}"/>
              </a:ext>
            </a:extLst>
          </p:cNvPr>
          <p:cNvCxnSpPr/>
          <p:nvPr/>
        </p:nvCxnSpPr>
        <p:spPr>
          <a:xfrm flipH="1" flipV="1">
            <a:off x="36505437" y="512560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FFD5FEF-B577-91F1-B3BF-736E9014A44A}"/>
              </a:ext>
            </a:extLst>
          </p:cNvPr>
          <p:cNvCxnSpPr/>
          <p:nvPr/>
        </p:nvCxnSpPr>
        <p:spPr>
          <a:xfrm>
            <a:off x="46178234" y="470625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4619BF1-DFDD-FCD7-1314-899C22ADE4C0}"/>
              </a:ext>
            </a:extLst>
          </p:cNvPr>
          <p:cNvSpPr txBox="1"/>
          <p:nvPr/>
        </p:nvSpPr>
        <p:spPr>
          <a:xfrm>
            <a:off x="47116203" y="3286210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06CE630-B657-09EB-CD09-46484B41C35E}"/>
              </a:ext>
            </a:extLst>
          </p:cNvPr>
          <p:cNvSpPr/>
          <p:nvPr/>
        </p:nvSpPr>
        <p:spPr>
          <a:xfrm>
            <a:off x="47093463" y="5340170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328B2E4-4AF2-A6CD-38FA-2DF83B6B9A79}"/>
              </a:ext>
            </a:extLst>
          </p:cNvPr>
          <p:cNvCxnSpPr/>
          <p:nvPr/>
        </p:nvCxnSpPr>
        <p:spPr>
          <a:xfrm flipH="1" flipV="1">
            <a:off x="46118152" y="512560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C33073-79A9-984C-277F-FA7201799E12}"/>
              </a:ext>
            </a:extLst>
          </p:cNvPr>
          <p:cNvSpPr/>
          <p:nvPr/>
        </p:nvSpPr>
        <p:spPr>
          <a:xfrm>
            <a:off x="37381509" y="5340170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FB7AFE8-8C36-56E0-6974-DCA14227E724}"/>
              </a:ext>
            </a:extLst>
          </p:cNvPr>
          <p:cNvSpPr/>
          <p:nvPr/>
        </p:nvSpPr>
        <p:spPr>
          <a:xfrm>
            <a:off x="28503791" y="5340170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D1D51F-38A6-A1CD-1969-2A763246F457}"/>
              </a:ext>
            </a:extLst>
          </p:cNvPr>
          <p:cNvSpPr txBox="1"/>
          <p:nvPr/>
        </p:nvSpPr>
        <p:spPr>
          <a:xfrm>
            <a:off x="11881321" y="7327100"/>
            <a:ext cx="8508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56822D6-91CA-3CA1-A9F2-4B0A9321EBE6}"/>
              </a:ext>
            </a:extLst>
          </p:cNvPr>
          <p:cNvCxnSpPr>
            <a:cxnSpLocks/>
          </p:cNvCxnSpPr>
          <p:nvPr/>
        </p:nvCxnSpPr>
        <p:spPr>
          <a:xfrm flipH="1">
            <a:off x="18288030" y="5643898"/>
            <a:ext cx="7495313" cy="139848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E110E77-8330-799F-D780-1B808312A155}"/>
              </a:ext>
            </a:extLst>
          </p:cNvPr>
          <p:cNvCxnSpPr>
            <a:cxnSpLocks/>
          </p:cNvCxnSpPr>
          <p:nvPr/>
        </p:nvCxnSpPr>
        <p:spPr bwMode="auto">
          <a:xfrm>
            <a:off x="3402836" y="8925816"/>
            <a:ext cx="1085299" cy="816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FC520EC-E81B-97B7-4928-5431C80C4EDA}"/>
              </a:ext>
            </a:extLst>
          </p:cNvPr>
          <p:cNvSpPr txBox="1"/>
          <p:nvPr/>
        </p:nvSpPr>
        <p:spPr>
          <a:xfrm>
            <a:off x="22736578" y="3556612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guestBookList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 = 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A98058-F45F-24F1-19EC-BE33FB538DDA}"/>
              </a:ext>
            </a:extLst>
          </p:cNvPr>
          <p:cNvSpPr txBox="1"/>
          <p:nvPr/>
        </p:nvSpPr>
        <p:spPr>
          <a:xfrm>
            <a:off x="39541075" y="12464655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sqlSession.add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C4A53E-E890-A9E4-9B33-6572E9318DF2}"/>
              </a:ext>
            </a:extLst>
          </p:cNvPr>
          <p:cNvSpPr txBox="1"/>
          <p:nvPr/>
        </p:nvSpPr>
        <p:spPr>
          <a:xfrm>
            <a:off x="31771520" y="12844936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repository.add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9AC986-A741-D878-8C3D-A8A7C151DB3B}"/>
              </a:ext>
            </a:extLst>
          </p:cNvPr>
          <p:cNvSpPr txBox="1"/>
          <p:nvPr/>
        </p:nvSpPr>
        <p:spPr>
          <a:xfrm>
            <a:off x="23161766" y="12608936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/guestbook/add</a:t>
            </a: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service.add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542B0801-57DF-8AA0-F804-0CE82586EB35}"/>
              </a:ext>
            </a:extLst>
          </p:cNvPr>
          <p:cNvCxnSpPr/>
          <p:nvPr/>
        </p:nvCxnSpPr>
        <p:spPr>
          <a:xfrm>
            <a:off x="27570607" y="13360356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5514842-C0D9-E0C7-9571-655D666F5668}"/>
              </a:ext>
            </a:extLst>
          </p:cNvPr>
          <p:cNvCxnSpPr/>
          <p:nvPr/>
        </p:nvCxnSpPr>
        <p:spPr>
          <a:xfrm flipH="1" flipV="1">
            <a:off x="27591062" y="13739353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FE8DA9B-F6D2-593B-F793-BD963D07A723}"/>
              </a:ext>
            </a:extLst>
          </p:cNvPr>
          <p:cNvCxnSpPr/>
          <p:nvPr/>
        </p:nvCxnSpPr>
        <p:spPr>
          <a:xfrm>
            <a:off x="36016974" y="1335569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459A1AC-4A0E-8B1D-C24F-B6583B4F1BE1}"/>
              </a:ext>
            </a:extLst>
          </p:cNvPr>
          <p:cNvCxnSpPr/>
          <p:nvPr/>
        </p:nvCxnSpPr>
        <p:spPr>
          <a:xfrm flipH="1" flipV="1">
            <a:off x="35956892" y="1377504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619DD64-3E2C-C49A-83EE-5698A6F2B84E}"/>
              </a:ext>
            </a:extLst>
          </p:cNvPr>
          <p:cNvCxnSpPr/>
          <p:nvPr/>
        </p:nvCxnSpPr>
        <p:spPr>
          <a:xfrm>
            <a:off x="45629689" y="1335569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942F781A-832F-5216-F68E-D934B65F302F}"/>
              </a:ext>
            </a:extLst>
          </p:cNvPr>
          <p:cNvCxnSpPr/>
          <p:nvPr/>
        </p:nvCxnSpPr>
        <p:spPr>
          <a:xfrm flipH="1" flipV="1">
            <a:off x="45569607" y="1377504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FD00AB8-0A57-C7BE-A947-07879E349DCC}"/>
              </a:ext>
            </a:extLst>
          </p:cNvPr>
          <p:cNvCxnSpPr/>
          <p:nvPr/>
        </p:nvCxnSpPr>
        <p:spPr>
          <a:xfrm>
            <a:off x="26501617" y="2552067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CDE602C-90FB-D182-16C4-0E865E73170C}"/>
              </a:ext>
            </a:extLst>
          </p:cNvPr>
          <p:cNvCxnSpPr/>
          <p:nvPr/>
        </p:nvCxnSpPr>
        <p:spPr>
          <a:xfrm flipH="1" flipV="1">
            <a:off x="26522072" y="2589966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59120DE-C1D7-7057-84DA-9219C0D25A24}"/>
              </a:ext>
            </a:extLst>
          </p:cNvPr>
          <p:cNvCxnSpPr/>
          <p:nvPr/>
        </p:nvCxnSpPr>
        <p:spPr>
          <a:xfrm>
            <a:off x="34947984" y="2551601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88660DE-704B-76BB-F90D-68A06A9B5787}"/>
              </a:ext>
            </a:extLst>
          </p:cNvPr>
          <p:cNvCxnSpPr/>
          <p:nvPr/>
        </p:nvCxnSpPr>
        <p:spPr>
          <a:xfrm flipH="1" flipV="1">
            <a:off x="34887902" y="2593536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5C1566-8B6E-524C-3389-C02BAE0741F5}"/>
              </a:ext>
            </a:extLst>
          </p:cNvPr>
          <p:cNvCxnSpPr/>
          <p:nvPr/>
        </p:nvCxnSpPr>
        <p:spPr>
          <a:xfrm>
            <a:off x="44560699" y="2551601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03FA5E8D-B07C-870B-3018-5F60D4CEC40E}"/>
              </a:ext>
            </a:extLst>
          </p:cNvPr>
          <p:cNvCxnSpPr/>
          <p:nvPr/>
        </p:nvCxnSpPr>
        <p:spPr>
          <a:xfrm flipH="1" flipV="1">
            <a:off x="44500617" y="2593536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8AE98D2-34C1-D7B8-754A-BD0EBED6DB82}"/>
              </a:ext>
            </a:extLst>
          </p:cNvPr>
          <p:cNvSpPr txBox="1"/>
          <p:nvPr/>
        </p:nvSpPr>
        <p:spPr>
          <a:xfrm>
            <a:off x="23017146" y="19269376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/guestbook/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deleteForm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35BD99E-2804-8907-0EC8-2DD579002062}"/>
              </a:ext>
            </a:extLst>
          </p:cNvPr>
          <p:cNvSpPr txBox="1"/>
          <p:nvPr/>
        </p:nvSpPr>
        <p:spPr>
          <a:xfrm>
            <a:off x="6206899" y="180612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/guestbook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2D2DB1B-8A5E-F43D-9492-851CEAC738D3}"/>
              </a:ext>
            </a:extLst>
          </p:cNvPr>
          <p:cNvSpPr txBox="1"/>
          <p:nvPr/>
        </p:nvSpPr>
        <p:spPr>
          <a:xfrm>
            <a:off x="6356989" y="3698039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/guestbook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5CEFDC0-E05E-F384-7302-1B6C23B66EDE}"/>
              </a:ext>
            </a:extLst>
          </p:cNvPr>
          <p:cNvSpPr txBox="1"/>
          <p:nvPr/>
        </p:nvSpPr>
        <p:spPr>
          <a:xfrm>
            <a:off x="6588478" y="123081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/guestbook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4AAA9B-7EEA-C12E-E241-78DB1C1F301E}"/>
              </a:ext>
            </a:extLst>
          </p:cNvPr>
          <p:cNvSpPr txBox="1"/>
          <p:nvPr/>
        </p:nvSpPr>
        <p:spPr>
          <a:xfrm>
            <a:off x="7076355" y="23468095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/guestbook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27E479F-70BF-6DDF-1A4C-9661DA492CE5}"/>
              </a:ext>
            </a:extLst>
          </p:cNvPr>
          <p:cNvSpPr txBox="1"/>
          <p:nvPr/>
        </p:nvSpPr>
        <p:spPr>
          <a:xfrm>
            <a:off x="22398178" y="23840174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/guestbook/delete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service.delete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(no)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2D09872-B120-FD4C-AEB7-4848EEE39E7A}"/>
              </a:ext>
            </a:extLst>
          </p:cNvPr>
          <p:cNvSpPr txBox="1"/>
          <p:nvPr/>
        </p:nvSpPr>
        <p:spPr>
          <a:xfrm>
            <a:off x="30634691" y="24602447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Repository.delete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04F986-A39B-FD17-16E2-1973FD110D54}"/>
              </a:ext>
            </a:extLst>
          </p:cNvPr>
          <p:cNvSpPr txBox="1"/>
          <p:nvPr/>
        </p:nvSpPr>
        <p:spPr>
          <a:xfrm>
            <a:off x="39018148" y="23806798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sqlSession.delte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95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5C7EC0-D5DA-BB19-87DB-76DA8C719ADA}"/>
              </a:ext>
            </a:extLst>
          </p:cNvPr>
          <p:cNvSpPr txBox="1"/>
          <p:nvPr/>
        </p:nvSpPr>
        <p:spPr>
          <a:xfrm>
            <a:off x="1461343" y="543517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mysite4&gt;board/list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9288B6-1508-5A29-3E50-FDA3ED3A38B9}"/>
              </a:ext>
            </a:extLst>
          </p:cNvPr>
          <p:cNvCxnSpPr/>
          <p:nvPr/>
        </p:nvCxnSpPr>
        <p:spPr>
          <a:xfrm>
            <a:off x="2415540" y="100266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328D0B-12BD-1F70-D51D-AAAB9B0DC107}"/>
              </a:ext>
            </a:extLst>
          </p:cNvPr>
          <p:cNvCxnSpPr/>
          <p:nvPr/>
        </p:nvCxnSpPr>
        <p:spPr>
          <a:xfrm>
            <a:off x="113960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140FD1-8108-0E5D-CA6E-61CD3E6FFEF6}"/>
              </a:ext>
            </a:extLst>
          </p:cNvPr>
          <p:cNvCxnSpPr/>
          <p:nvPr/>
        </p:nvCxnSpPr>
        <p:spPr>
          <a:xfrm>
            <a:off x="20412075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3F317B-AFA1-3F7C-ECDC-0970CADF802A}"/>
              </a:ext>
            </a:extLst>
          </p:cNvPr>
          <p:cNvCxnSpPr/>
          <p:nvPr/>
        </p:nvCxnSpPr>
        <p:spPr>
          <a:xfrm>
            <a:off x="385064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D60500-9A64-9C30-D9AA-9187538E85F7}"/>
              </a:ext>
            </a:extLst>
          </p:cNvPr>
          <p:cNvCxnSpPr/>
          <p:nvPr/>
        </p:nvCxnSpPr>
        <p:spPr>
          <a:xfrm>
            <a:off x="1426968" y="220281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0AD715-87F6-9354-8C59-B1977AF8B5B4}"/>
              </a:ext>
            </a:extLst>
          </p:cNvPr>
          <p:cNvCxnSpPr/>
          <p:nvPr/>
        </p:nvCxnSpPr>
        <p:spPr>
          <a:xfrm>
            <a:off x="1451694" y="157797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99DA35-F7AB-02F4-A85E-678B236A0330}"/>
              </a:ext>
            </a:extLst>
          </p:cNvPr>
          <p:cNvSpPr txBox="1"/>
          <p:nvPr/>
        </p:nvSpPr>
        <p:spPr>
          <a:xfrm>
            <a:off x="1294471" y="10765342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 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writeForm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252A-FDC2-696B-E21A-F03BFCAE072D}"/>
              </a:ext>
            </a:extLst>
          </p:cNvPr>
          <p:cNvSpPr txBox="1"/>
          <p:nvPr/>
        </p:nvSpPr>
        <p:spPr>
          <a:xfrm>
            <a:off x="1451694" y="16595581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wrtie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6CB64-EF3F-ADBD-B36C-27843B3A96D0}"/>
              </a:ext>
            </a:extLst>
          </p:cNvPr>
          <p:cNvSpPr txBox="1"/>
          <p:nvPr/>
        </p:nvSpPr>
        <p:spPr>
          <a:xfrm>
            <a:off x="1426968" y="22593280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mysite4&gt;board/delete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996023-89A5-E339-1EEB-760DCCA73C29}"/>
              </a:ext>
            </a:extLst>
          </p:cNvPr>
          <p:cNvSpPr/>
          <p:nvPr/>
        </p:nvSpPr>
        <p:spPr>
          <a:xfrm>
            <a:off x="21408821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30C034-3E6B-5A9B-9BF0-12435F9C3F72}"/>
              </a:ext>
            </a:extLst>
          </p:cNvPr>
          <p:cNvSpPr/>
          <p:nvPr/>
        </p:nvSpPr>
        <p:spPr>
          <a:xfrm>
            <a:off x="12052350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0FAE68-2E7A-7D07-7112-B3A5F36729D5}"/>
              </a:ext>
            </a:extLst>
          </p:cNvPr>
          <p:cNvSpPr/>
          <p:nvPr/>
        </p:nvSpPr>
        <p:spPr>
          <a:xfrm>
            <a:off x="21027221" y="1703751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D851A5-3254-F2AB-9B62-48C781A98BAC}"/>
              </a:ext>
            </a:extLst>
          </p:cNvPr>
          <p:cNvSpPr/>
          <p:nvPr/>
        </p:nvSpPr>
        <p:spPr>
          <a:xfrm>
            <a:off x="31078634" y="16804703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734495-BD74-79B5-4601-90C558F3B062}"/>
              </a:ext>
            </a:extLst>
          </p:cNvPr>
          <p:cNvSpPr/>
          <p:nvPr/>
        </p:nvSpPr>
        <p:spPr>
          <a:xfrm>
            <a:off x="40340076" y="1689321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EE783F-904D-A0EB-39A4-E1C929E48743}"/>
              </a:ext>
            </a:extLst>
          </p:cNvPr>
          <p:cNvSpPr/>
          <p:nvPr/>
        </p:nvSpPr>
        <p:spPr>
          <a:xfrm>
            <a:off x="12638006" y="1708634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7BA5C0-F279-C730-D47E-A9821A68DE41}"/>
              </a:ext>
            </a:extLst>
          </p:cNvPr>
          <p:cNvSpPr/>
          <p:nvPr/>
        </p:nvSpPr>
        <p:spPr>
          <a:xfrm>
            <a:off x="21340403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6B9097-F2D2-666A-DDD5-CCBAC808DBE2}"/>
              </a:ext>
            </a:extLst>
          </p:cNvPr>
          <p:cNvSpPr/>
          <p:nvPr/>
        </p:nvSpPr>
        <p:spPr>
          <a:xfrm>
            <a:off x="30317358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136A5A-BFEB-192D-13BA-7152F3640FFF}"/>
              </a:ext>
            </a:extLst>
          </p:cNvPr>
          <p:cNvSpPr/>
          <p:nvPr/>
        </p:nvSpPr>
        <p:spPr>
          <a:xfrm>
            <a:off x="39368644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455858-E0AC-BE07-1276-ED99F9E1D0ED}"/>
              </a:ext>
            </a:extLst>
          </p:cNvPr>
          <p:cNvSpPr/>
          <p:nvPr/>
        </p:nvSpPr>
        <p:spPr>
          <a:xfrm>
            <a:off x="11983932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E9B9B4-7C41-4AAD-E542-304D44CB0772}"/>
              </a:ext>
            </a:extLst>
          </p:cNvPr>
          <p:cNvSpPr/>
          <p:nvPr/>
        </p:nvSpPr>
        <p:spPr>
          <a:xfrm>
            <a:off x="2068366" y="12981873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7431F5-AE4B-BC6D-21E1-D7855BDB16E1}"/>
              </a:ext>
            </a:extLst>
          </p:cNvPr>
          <p:cNvCxnSpPr/>
          <p:nvPr/>
        </p:nvCxnSpPr>
        <p:spPr>
          <a:xfrm>
            <a:off x="3750929" y="13357921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36DB50-F28D-2FC7-0E85-F8247CB968B2}"/>
              </a:ext>
            </a:extLst>
          </p:cNvPr>
          <p:cNvSpPr txBox="1"/>
          <p:nvPr/>
        </p:nvSpPr>
        <p:spPr>
          <a:xfrm>
            <a:off x="12905515" y="14265236"/>
            <a:ext cx="485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writeForm.jsp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CBE2BB-28E6-FB97-9B19-672879505F9E}"/>
              </a:ext>
            </a:extLst>
          </p:cNvPr>
          <p:cNvCxnSpPr>
            <a:cxnSpLocks/>
          </p:cNvCxnSpPr>
          <p:nvPr/>
        </p:nvCxnSpPr>
        <p:spPr>
          <a:xfrm flipH="1">
            <a:off x="17112138" y="13857418"/>
            <a:ext cx="8716691" cy="77383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6D0C2C3-891B-0BD3-653C-51C50CAD7321}"/>
              </a:ext>
            </a:extLst>
          </p:cNvPr>
          <p:cNvSpPr/>
          <p:nvPr/>
        </p:nvSpPr>
        <p:spPr>
          <a:xfrm>
            <a:off x="2107828" y="18934427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AD13D5-25B1-C7B9-B66B-54859338A301}"/>
              </a:ext>
            </a:extLst>
          </p:cNvPr>
          <p:cNvCxnSpPr/>
          <p:nvPr/>
        </p:nvCxnSpPr>
        <p:spPr>
          <a:xfrm>
            <a:off x="3790391" y="1931047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316257-89D6-5C40-866B-B797928590EF}"/>
              </a:ext>
            </a:extLst>
          </p:cNvPr>
          <p:cNvSpPr txBox="1"/>
          <p:nvPr/>
        </p:nvSpPr>
        <p:spPr>
          <a:xfrm>
            <a:off x="6534080" y="20179110"/>
            <a:ext cx="3870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24308D-68AF-4B1C-9404-F8035CFBAE99}"/>
              </a:ext>
            </a:extLst>
          </p:cNvPr>
          <p:cNvCxnSpPr>
            <a:cxnSpLocks/>
          </p:cNvCxnSpPr>
          <p:nvPr/>
        </p:nvCxnSpPr>
        <p:spPr>
          <a:xfrm flipH="1">
            <a:off x="10315131" y="19809972"/>
            <a:ext cx="12470905" cy="106968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053713B-0E50-335C-F20B-3EDED0A99B2A}"/>
              </a:ext>
            </a:extLst>
          </p:cNvPr>
          <p:cNvSpPr/>
          <p:nvPr/>
        </p:nvSpPr>
        <p:spPr>
          <a:xfrm>
            <a:off x="2709764" y="24956390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1CA0798-CF81-472E-E6D4-8D6AE7E357ED}"/>
              </a:ext>
            </a:extLst>
          </p:cNvPr>
          <p:cNvCxnSpPr/>
          <p:nvPr/>
        </p:nvCxnSpPr>
        <p:spPr>
          <a:xfrm>
            <a:off x="4392327" y="25332438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5E89BD-0673-7607-85CA-E8C907E5AC35}"/>
              </a:ext>
            </a:extLst>
          </p:cNvPr>
          <p:cNvSpPr txBox="1"/>
          <p:nvPr/>
        </p:nvSpPr>
        <p:spPr>
          <a:xfrm>
            <a:off x="6581604" y="26332996"/>
            <a:ext cx="363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7252A00-08CF-D709-18C9-F63172A89CFD}"/>
              </a:ext>
            </a:extLst>
          </p:cNvPr>
          <p:cNvCxnSpPr>
            <a:cxnSpLocks/>
          </p:cNvCxnSpPr>
          <p:nvPr/>
        </p:nvCxnSpPr>
        <p:spPr>
          <a:xfrm flipH="1">
            <a:off x="10564232" y="25831935"/>
            <a:ext cx="12823740" cy="1208947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4BBDF7-B8EF-FCE2-60B2-2803875E3D19}"/>
              </a:ext>
            </a:extLst>
          </p:cNvPr>
          <p:cNvSpPr/>
          <p:nvPr/>
        </p:nvSpPr>
        <p:spPr>
          <a:xfrm>
            <a:off x="22606402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974981-5019-2CE3-4A93-E323D53E4922}"/>
              </a:ext>
            </a:extLst>
          </p:cNvPr>
          <p:cNvSpPr/>
          <p:nvPr/>
        </p:nvSpPr>
        <p:spPr>
          <a:xfrm>
            <a:off x="31583357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F847FC-D438-7FD4-94A8-E274425AF3DD}"/>
              </a:ext>
            </a:extLst>
          </p:cNvPr>
          <p:cNvSpPr/>
          <p:nvPr/>
        </p:nvSpPr>
        <p:spPr>
          <a:xfrm>
            <a:off x="40634643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6647EB-6219-C8A7-3835-2A287D4694CC}"/>
              </a:ext>
            </a:extLst>
          </p:cNvPr>
          <p:cNvSpPr/>
          <p:nvPr/>
        </p:nvSpPr>
        <p:spPr>
          <a:xfrm>
            <a:off x="13249931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2DC2F3F-3C36-B844-B40C-0C2AEDF4659B}"/>
              </a:ext>
            </a:extLst>
          </p:cNvPr>
          <p:cNvCxnSpPr/>
          <p:nvPr/>
        </p:nvCxnSpPr>
        <p:spPr>
          <a:xfrm>
            <a:off x="3521719" y="4550149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06303B-1DF4-79A4-4432-740893013439}"/>
              </a:ext>
            </a:extLst>
          </p:cNvPr>
          <p:cNvSpPr/>
          <p:nvPr/>
        </p:nvSpPr>
        <p:spPr>
          <a:xfrm>
            <a:off x="49288625" y="671392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680E42-0D3B-A6CD-91BA-F912C98909E1}"/>
              </a:ext>
            </a:extLst>
          </p:cNvPr>
          <p:cNvSpPr txBox="1"/>
          <p:nvPr/>
        </p:nvSpPr>
        <p:spPr>
          <a:xfrm>
            <a:off x="31567141" y="4183331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&gt;) = 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A2AE717-442E-905F-2B1D-69788B650849}"/>
              </a:ext>
            </a:extLst>
          </p:cNvPr>
          <p:cNvCxnSpPr/>
          <p:nvPr/>
        </p:nvCxnSpPr>
        <p:spPr>
          <a:xfrm>
            <a:off x="28119152" y="471091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07C5D4C-8BC2-0DBB-C6F9-C06FC06FAB73}"/>
              </a:ext>
            </a:extLst>
          </p:cNvPr>
          <p:cNvCxnSpPr/>
          <p:nvPr/>
        </p:nvCxnSpPr>
        <p:spPr>
          <a:xfrm flipH="1" flipV="1">
            <a:off x="28139607" y="508990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58E2A4-E4CA-3C0F-F408-70380ED7F383}"/>
              </a:ext>
            </a:extLst>
          </p:cNvPr>
          <p:cNvSpPr txBox="1"/>
          <p:nvPr/>
        </p:nvSpPr>
        <p:spPr>
          <a:xfrm>
            <a:off x="41709955" y="3624350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getBoardList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ABEC9C5-1704-8B89-070E-F8507DC25838}"/>
              </a:ext>
            </a:extLst>
          </p:cNvPr>
          <p:cNvCxnSpPr/>
          <p:nvPr/>
        </p:nvCxnSpPr>
        <p:spPr>
          <a:xfrm>
            <a:off x="36565519" y="470625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D00E789-41BE-318B-645C-E10623C8F9B0}"/>
              </a:ext>
            </a:extLst>
          </p:cNvPr>
          <p:cNvCxnSpPr/>
          <p:nvPr/>
        </p:nvCxnSpPr>
        <p:spPr>
          <a:xfrm flipH="1" flipV="1">
            <a:off x="36505437" y="512560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65A9E7-F0C2-7744-3B8D-842BA232649F}"/>
              </a:ext>
            </a:extLst>
          </p:cNvPr>
          <p:cNvCxnSpPr/>
          <p:nvPr/>
        </p:nvCxnSpPr>
        <p:spPr>
          <a:xfrm>
            <a:off x="46178234" y="470625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4781C8-9A5F-26F3-A898-94F59F10FE61}"/>
              </a:ext>
            </a:extLst>
          </p:cNvPr>
          <p:cNvCxnSpPr/>
          <p:nvPr/>
        </p:nvCxnSpPr>
        <p:spPr>
          <a:xfrm flipH="1" flipV="1">
            <a:off x="46118152" y="512560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A4DDE3-3E59-1068-3FF3-D9CE685D18EE}"/>
              </a:ext>
            </a:extLst>
          </p:cNvPr>
          <p:cNvSpPr txBox="1"/>
          <p:nvPr/>
        </p:nvSpPr>
        <p:spPr>
          <a:xfrm>
            <a:off x="13397060" y="7057806"/>
            <a:ext cx="8508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E45797C-03CB-DD30-80B7-C4E92711CE07}"/>
              </a:ext>
            </a:extLst>
          </p:cNvPr>
          <p:cNvCxnSpPr>
            <a:cxnSpLocks/>
          </p:cNvCxnSpPr>
          <p:nvPr/>
        </p:nvCxnSpPr>
        <p:spPr>
          <a:xfrm flipH="1">
            <a:off x="18288030" y="5643898"/>
            <a:ext cx="7495313" cy="139848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D0FFFD-0CF7-C723-0A8A-1D8107D1E247}"/>
              </a:ext>
            </a:extLst>
          </p:cNvPr>
          <p:cNvCxnSpPr>
            <a:cxnSpLocks/>
          </p:cNvCxnSpPr>
          <p:nvPr/>
        </p:nvCxnSpPr>
        <p:spPr bwMode="auto">
          <a:xfrm>
            <a:off x="3402836" y="8925816"/>
            <a:ext cx="1085299" cy="816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4B19BB-41C7-4BD2-80B2-A4BC68F7DF6D}"/>
              </a:ext>
            </a:extLst>
          </p:cNvPr>
          <p:cNvSpPr txBox="1"/>
          <p:nvPr/>
        </p:nvSpPr>
        <p:spPr>
          <a:xfrm>
            <a:off x="22515370" y="2948921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boardList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&gt;) =</a:t>
            </a: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Model.attribute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6A15FF-997B-0AA9-022C-2BC69AAA5EF0}"/>
              </a:ext>
            </a:extLst>
          </p:cNvPr>
          <p:cNvSpPr txBox="1"/>
          <p:nvPr/>
        </p:nvSpPr>
        <p:spPr>
          <a:xfrm>
            <a:off x="23161766" y="12608936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writeForm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3A8CE03-CC92-322F-2022-0FA0633E5B7F}"/>
              </a:ext>
            </a:extLst>
          </p:cNvPr>
          <p:cNvCxnSpPr/>
          <p:nvPr/>
        </p:nvCxnSpPr>
        <p:spPr>
          <a:xfrm>
            <a:off x="26501617" y="2552067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FDC9309-7AE2-CFBC-FC92-23E72558C0C9}"/>
              </a:ext>
            </a:extLst>
          </p:cNvPr>
          <p:cNvCxnSpPr/>
          <p:nvPr/>
        </p:nvCxnSpPr>
        <p:spPr>
          <a:xfrm flipH="1" flipV="1">
            <a:off x="26522072" y="2589966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E41CC50-D9B4-6539-17E9-7822DA3874BE}"/>
              </a:ext>
            </a:extLst>
          </p:cNvPr>
          <p:cNvCxnSpPr/>
          <p:nvPr/>
        </p:nvCxnSpPr>
        <p:spPr>
          <a:xfrm>
            <a:off x="34947984" y="2551601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4AFEA6D-0B3C-7BA0-87C7-55420F58577E}"/>
              </a:ext>
            </a:extLst>
          </p:cNvPr>
          <p:cNvCxnSpPr/>
          <p:nvPr/>
        </p:nvCxnSpPr>
        <p:spPr>
          <a:xfrm flipH="1" flipV="1">
            <a:off x="34887902" y="2593536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287B3BC-9DC4-8C5A-79C0-DF8808D3E1F8}"/>
              </a:ext>
            </a:extLst>
          </p:cNvPr>
          <p:cNvCxnSpPr/>
          <p:nvPr/>
        </p:nvCxnSpPr>
        <p:spPr>
          <a:xfrm>
            <a:off x="44560699" y="2551601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C0D51E6-7DEE-7E78-F891-275EA1E7691B}"/>
              </a:ext>
            </a:extLst>
          </p:cNvPr>
          <p:cNvCxnSpPr/>
          <p:nvPr/>
        </p:nvCxnSpPr>
        <p:spPr>
          <a:xfrm flipH="1" flipV="1">
            <a:off x="44500617" y="2593536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F21BAE7-639D-7509-FA01-CC8F7DA21408}"/>
              </a:ext>
            </a:extLst>
          </p:cNvPr>
          <p:cNvSpPr txBox="1"/>
          <p:nvPr/>
        </p:nvSpPr>
        <p:spPr>
          <a:xfrm>
            <a:off x="23017146" y="19269376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/board/write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6F36A1-CBCD-E938-29D7-53C404037F9E}"/>
              </a:ext>
            </a:extLst>
          </p:cNvPr>
          <p:cNvSpPr txBox="1"/>
          <p:nvPr/>
        </p:nvSpPr>
        <p:spPr>
          <a:xfrm>
            <a:off x="6206899" y="180612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76CA58-8D1E-9000-E93B-7656F276A230}"/>
              </a:ext>
            </a:extLst>
          </p:cNvPr>
          <p:cNvSpPr txBox="1"/>
          <p:nvPr/>
        </p:nvSpPr>
        <p:spPr>
          <a:xfrm>
            <a:off x="6356989" y="3698039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895617-09CD-AFF7-B408-D23AFC5F0E33}"/>
              </a:ext>
            </a:extLst>
          </p:cNvPr>
          <p:cNvSpPr txBox="1"/>
          <p:nvPr/>
        </p:nvSpPr>
        <p:spPr>
          <a:xfrm>
            <a:off x="6588478" y="123081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735C58-2D40-8950-796D-87E8AD1F9705}"/>
              </a:ext>
            </a:extLst>
          </p:cNvPr>
          <p:cNvSpPr txBox="1"/>
          <p:nvPr/>
        </p:nvSpPr>
        <p:spPr>
          <a:xfrm>
            <a:off x="6815934" y="22364809"/>
            <a:ext cx="445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F9B7E7-1966-3139-AA94-DCDE30C4A30C}"/>
              </a:ext>
            </a:extLst>
          </p:cNvPr>
          <p:cNvSpPr txBox="1"/>
          <p:nvPr/>
        </p:nvSpPr>
        <p:spPr>
          <a:xfrm>
            <a:off x="22398178" y="23840174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/board/delete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service.delete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(no)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CFE58E-A45E-A95A-7431-CFA22F4D0C45}"/>
              </a:ext>
            </a:extLst>
          </p:cNvPr>
          <p:cNvSpPr txBox="1"/>
          <p:nvPr/>
        </p:nvSpPr>
        <p:spPr>
          <a:xfrm>
            <a:off x="30634691" y="24602447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Repository.delete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9ACE6C-4D07-A85C-71D9-40ABC273F5CD}"/>
              </a:ext>
            </a:extLst>
          </p:cNvPr>
          <p:cNvSpPr txBox="1"/>
          <p:nvPr/>
        </p:nvSpPr>
        <p:spPr>
          <a:xfrm>
            <a:off x="39682271" y="24682258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sqlSession.delete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B10EB3-AFFE-1AFC-9E03-EF2A71E58DAC}"/>
              </a:ext>
            </a:extLst>
          </p:cNvPr>
          <p:cNvSpPr txBox="1"/>
          <p:nvPr/>
        </p:nvSpPr>
        <p:spPr>
          <a:xfrm>
            <a:off x="51409697" y="3798552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보드에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name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필요하여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문은 조인으로 따로 </a:t>
            </a:r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만들어야함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795EAD-F88F-5BA5-C82C-02D1940098C0}"/>
              </a:ext>
            </a:extLst>
          </p:cNvPr>
          <p:cNvSpPr txBox="1"/>
          <p:nvPr/>
        </p:nvSpPr>
        <p:spPr>
          <a:xfrm>
            <a:off x="32429703" y="19006331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Dao.write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66AE1C7-6F45-DB2F-1F36-B2269C4D10FF}"/>
              </a:ext>
            </a:extLst>
          </p:cNvPr>
          <p:cNvCxnSpPr/>
          <p:nvPr/>
        </p:nvCxnSpPr>
        <p:spPr>
          <a:xfrm>
            <a:off x="28487013" y="19071276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E87FE1-5393-5146-4D87-866490E5865A}"/>
              </a:ext>
            </a:extLst>
          </p:cNvPr>
          <p:cNvCxnSpPr/>
          <p:nvPr/>
        </p:nvCxnSpPr>
        <p:spPr>
          <a:xfrm flipH="1" flipV="1">
            <a:off x="28507468" y="19450273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F6B49AB-9D44-AC11-375F-907BCE71C6C4}"/>
              </a:ext>
            </a:extLst>
          </p:cNvPr>
          <p:cNvSpPr txBox="1"/>
          <p:nvPr/>
        </p:nvSpPr>
        <p:spPr>
          <a:xfrm>
            <a:off x="41433391" y="18481000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Sqlsession.write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62684F0-6C6C-09FB-4644-ACF73471279E}"/>
              </a:ext>
            </a:extLst>
          </p:cNvPr>
          <p:cNvCxnSpPr/>
          <p:nvPr/>
        </p:nvCxnSpPr>
        <p:spPr>
          <a:xfrm>
            <a:off x="36933380" y="1906661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80BED3F-F9CB-D09D-E5CE-CD4971E1B8A8}"/>
              </a:ext>
            </a:extLst>
          </p:cNvPr>
          <p:cNvCxnSpPr/>
          <p:nvPr/>
        </p:nvCxnSpPr>
        <p:spPr>
          <a:xfrm flipH="1" flipV="1">
            <a:off x="36873298" y="1948596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B4F5C34-CC9C-9305-B01B-351A2E4F9856}"/>
              </a:ext>
            </a:extLst>
          </p:cNvPr>
          <p:cNvCxnSpPr/>
          <p:nvPr/>
        </p:nvCxnSpPr>
        <p:spPr>
          <a:xfrm>
            <a:off x="46546095" y="1906661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DBCAAA4-A841-029C-0838-0ADCB1F40631}"/>
              </a:ext>
            </a:extLst>
          </p:cNvPr>
          <p:cNvCxnSpPr/>
          <p:nvPr/>
        </p:nvCxnSpPr>
        <p:spPr>
          <a:xfrm flipH="1" flipV="1">
            <a:off x="46486013" y="1948596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7F8BE9A-1D3A-91EF-356A-53AB42DAB1EA}"/>
              </a:ext>
            </a:extLst>
          </p:cNvPr>
          <p:cNvSpPr/>
          <p:nvPr/>
        </p:nvSpPr>
        <p:spPr>
          <a:xfrm>
            <a:off x="49998841" y="15939457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E3D7BE-7B59-CC9D-4C55-A1E7ED6B71AE}"/>
              </a:ext>
            </a:extLst>
          </p:cNvPr>
          <p:cNvSpPr txBox="1"/>
          <p:nvPr/>
        </p:nvSpPr>
        <p:spPr>
          <a:xfrm>
            <a:off x="52119913" y="19066617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Insert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문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018EA3-5E01-9A46-4401-67F85B7D7A89}"/>
              </a:ext>
            </a:extLst>
          </p:cNvPr>
          <p:cNvSpPr txBox="1"/>
          <p:nvPr/>
        </p:nvSpPr>
        <p:spPr>
          <a:xfrm>
            <a:off x="7076069" y="23358819"/>
            <a:ext cx="9655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로그인이랑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authUser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no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와 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보드의 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UserNo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가 같아야 보임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2FF915A-E117-7C80-AF0E-123DD802F84B}"/>
              </a:ext>
            </a:extLst>
          </p:cNvPr>
          <p:cNvSpPr/>
          <p:nvPr/>
        </p:nvSpPr>
        <p:spPr>
          <a:xfrm>
            <a:off x="49849417" y="22021909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F894BB-623D-A0C7-0531-E1E79F9ADBBF}"/>
              </a:ext>
            </a:extLst>
          </p:cNvPr>
          <p:cNvSpPr txBox="1"/>
          <p:nvPr/>
        </p:nvSpPr>
        <p:spPr>
          <a:xfrm>
            <a:off x="51146455" y="25124049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delete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0091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7AF6B-31EB-77C5-B3E4-9DF889FA67E5}"/>
              </a:ext>
            </a:extLst>
          </p:cNvPr>
          <p:cNvSpPr txBox="1"/>
          <p:nvPr/>
        </p:nvSpPr>
        <p:spPr>
          <a:xfrm>
            <a:off x="1461343" y="543517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modifyForm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A3A627-84F9-FBF7-E48F-E000B2F6BBAD}"/>
              </a:ext>
            </a:extLst>
          </p:cNvPr>
          <p:cNvCxnSpPr/>
          <p:nvPr/>
        </p:nvCxnSpPr>
        <p:spPr>
          <a:xfrm>
            <a:off x="2397142" y="84645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62FF0-D973-8A9D-7548-F52E85021FC4}"/>
              </a:ext>
            </a:extLst>
          </p:cNvPr>
          <p:cNvCxnSpPr/>
          <p:nvPr/>
        </p:nvCxnSpPr>
        <p:spPr>
          <a:xfrm>
            <a:off x="113960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D1D5BE-A807-5D9C-F340-B2D9A22C8BE3}"/>
              </a:ext>
            </a:extLst>
          </p:cNvPr>
          <p:cNvCxnSpPr/>
          <p:nvPr/>
        </p:nvCxnSpPr>
        <p:spPr>
          <a:xfrm>
            <a:off x="20412075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721955C-A097-8CA7-C54E-0DA8B976A898}"/>
              </a:ext>
            </a:extLst>
          </p:cNvPr>
          <p:cNvCxnSpPr/>
          <p:nvPr/>
        </p:nvCxnSpPr>
        <p:spPr>
          <a:xfrm>
            <a:off x="385064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134A0D-89DF-6564-87EF-B9FDD15AEAD8}"/>
              </a:ext>
            </a:extLst>
          </p:cNvPr>
          <p:cNvCxnSpPr/>
          <p:nvPr/>
        </p:nvCxnSpPr>
        <p:spPr>
          <a:xfrm>
            <a:off x="1294471" y="168084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E7866B-02DD-0E93-8B7C-457153445A55}"/>
              </a:ext>
            </a:extLst>
          </p:cNvPr>
          <p:cNvSpPr txBox="1"/>
          <p:nvPr/>
        </p:nvSpPr>
        <p:spPr>
          <a:xfrm>
            <a:off x="1294471" y="10765342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mysite4&gt;board/modify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C5BB96-F33B-609A-21D5-79D41FB21436}"/>
              </a:ext>
            </a:extLst>
          </p:cNvPr>
          <p:cNvSpPr/>
          <p:nvPr/>
        </p:nvSpPr>
        <p:spPr>
          <a:xfrm>
            <a:off x="21408821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DE470-9560-AB64-145B-41B61FE8FA9E}"/>
              </a:ext>
            </a:extLst>
          </p:cNvPr>
          <p:cNvSpPr/>
          <p:nvPr/>
        </p:nvSpPr>
        <p:spPr>
          <a:xfrm>
            <a:off x="30385776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E2C949-7837-1058-AFFF-5F4A0F45D4D1}"/>
              </a:ext>
            </a:extLst>
          </p:cNvPr>
          <p:cNvSpPr/>
          <p:nvPr/>
        </p:nvSpPr>
        <p:spPr>
          <a:xfrm>
            <a:off x="39437062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3EACF4-C49B-3759-C873-B29FFA49C40B}"/>
              </a:ext>
            </a:extLst>
          </p:cNvPr>
          <p:cNvSpPr/>
          <p:nvPr/>
        </p:nvSpPr>
        <p:spPr>
          <a:xfrm>
            <a:off x="12052350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7546F01-87C9-0E5A-584E-D7AAF351CC33}"/>
              </a:ext>
            </a:extLst>
          </p:cNvPr>
          <p:cNvSpPr/>
          <p:nvPr/>
        </p:nvSpPr>
        <p:spPr>
          <a:xfrm>
            <a:off x="2068366" y="12981873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C6AA2B-F35D-FC8A-E927-66A76BBA51BF}"/>
              </a:ext>
            </a:extLst>
          </p:cNvPr>
          <p:cNvCxnSpPr/>
          <p:nvPr/>
        </p:nvCxnSpPr>
        <p:spPr>
          <a:xfrm>
            <a:off x="3750929" y="13357921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8DD6C7-7BE6-D7C0-8CCC-ACFD1B5DCAA6}"/>
              </a:ext>
            </a:extLst>
          </p:cNvPr>
          <p:cNvSpPr txBox="1"/>
          <p:nvPr/>
        </p:nvSpPr>
        <p:spPr>
          <a:xfrm>
            <a:off x="5253634" y="14572762"/>
            <a:ext cx="4854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board/list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CCD412-9E24-4817-1F9B-F7C538F8BC10}"/>
              </a:ext>
            </a:extLst>
          </p:cNvPr>
          <p:cNvCxnSpPr>
            <a:cxnSpLocks/>
          </p:cNvCxnSpPr>
          <p:nvPr/>
        </p:nvCxnSpPr>
        <p:spPr>
          <a:xfrm flipH="1">
            <a:off x="10465435" y="13857418"/>
            <a:ext cx="12281139" cy="115176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79A56C-63A1-E1FC-39BE-758558ADCBB2}"/>
              </a:ext>
            </a:extLst>
          </p:cNvPr>
          <p:cNvSpPr/>
          <p:nvPr/>
        </p:nvSpPr>
        <p:spPr>
          <a:xfrm>
            <a:off x="22606402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371EA2-709C-FA54-7BAF-BA60BAFE6C85}"/>
              </a:ext>
            </a:extLst>
          </p:cNvPr>
          <p:cNvSpPr/>
          <p:nvPr/>
        </p:nvSpPr>
        <p:spPr>
          <a:xfrm>
            <a:off x="13249931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E16B183-1D9E-46B7-4286-4F30534E77FE}"/>
              </a:ext>
            </a:extLst>
          </p:cNvPr>
          <p:cNvCxnSpPr/>
          <p:nvPr/>
        </p:nvCxnSpPr>
        <p:spPr>
          <a:xfrm>
            <a:off x="3521719" y="4550149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290648-2EF4-DD00-99E5-FCCE2F273868}"/>
              </a:ext>
            </a:extLst>
          </p:cNvPr>
          <p:cNvSpPr/>
          <p:nvPr/>
        </p:nvSpPr>
        <p:spPr>
          <a:xfrm>
            <a:off x="48480148" y="11453535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9EC2EE-06F7-D15D-28D9-04F282679D90}"/>
              </a:ext>
            </a:extLst>
          </p:cNvPr>
          <p:cNvSpPr txBox="1"/>
          <p:nvPr/>
        </p:nvSpPr>
        <p:spPr>
          <a:xfrm>
            <a:off x="14653645" y="6946671"/>
            <a:ext cx="8508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modifyForm.jsp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CC0CC08-10D7-7AC9-D9C7-DAFCB46D8233}"/>
              </a:ext>
            </a:extLst>
          </p:cNvPr>
          <p:cNvCxnSpPr>
            <a:cxnSpLocks/>
          </p:cNvCxnSpPr>
          <p:nvPr/>
        </p:nvCxnSpPr>
        <p:spPr>
          <a:xfrm flipH="1">
            <a:off x="18288030" y="5643898"/>
            <a:ext cx="7495313" cy="139848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125A6D2-D12D-593E-33B5-9C11DDA9D71F}"/>
              </a:ext>
            </a:extLst>
          </p:cNvPr>
          <p:cNvSpPr txBox="1"/>
          <p:nvPr/>
        </p:nvSpPr>
        <p:spPr>
          <a:xfrm>
            <a:off x="22736578" y="3556612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board/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modifyForm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52FD79-321F-5D8D-CE0A-4B378DD0A9F6}"/>
              </a:ext>
            </a:extLst>
          </p:cNvPr>
          <p:cNvSpPr txBox="1"/>
          <p:nvPr/>
        </p:nvSpPr>
        <p:spPr>
          <a:xfrm>
            <a:off x="39541075" y="12464655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sqlSession.modift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DA388C-EA58-752B-854D-019768A02C4F}"/>
              </a:ext>
            </a:extLst>
          </p:cNvPr>
          <p:cNvSpPr txBox="1"/>
          <p:nvPr/>
        </p:nvSpPr>
        <p:spPr>
          <a:xfrm>
            <a:off x="31771520" y="12844936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repository.mpdify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95AE38-5531-CED7-A081-2671B44B974A}"/>
              </a:ext>
            </a:extLst>
          </p:cNvPr>
          <p:cNvSpPr txBox="1"/>
          <p:nvPr/>
        </p:nvSpPr>
        <p:spPr>
          <a:xfrm>
            <a:off x="23161766" y="12608936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/board/modify</a:t>
            </a: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service.modifty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15634C0-C9C5-9125-354F-295D78992A48}"/>
              </a:ext>
            </a:extLst>
          </p:cNvPr>
          <p:cNvCxnSpPr/>
          <p:nvPr/>
        </p:nvCxnSpPr>
        <p:spPr>
          <a:xfrm>
            <a:off x="27570607" y="13360356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259C48-9585-B6E8-05F8-61111AC6C068}"/>
              </a:ext>
            </a:extLst>
          </p:cNvPr>
          <p:cNvCxnSpPr/>
          <p:nvPr/>
        </p:nvCxnSpPr>
        <p:spPr>
          <a:xfrm flipH="1" flipV="1">
            <a:off x="27591062" y="13739353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1325AB0-51E9-6872-DADF-992D2805E49A}"/>
              </a:ext>
            </a:extLst>
          </p:cNvPr>
          <p:cNvCxnSpPr/>
          <p:nvPr/>
        </p:nvCxnSpPr>
        <p:spPr>
          <a:xfrm>
            <a:off x="36016974" y="1335569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EF40445-CB4C-E597-07CC-25983CB95F98}"/>
              </a:ext>
            </a:extLst>
          </p:cNvPr>
          <p:cNvCxnSpPr/>
          <p:nvPr/>
        </p:nvCxnSpPr>
        <p:spPr>
          <a:xfrm flipH="1" flipV="1">
            <a:off x="35956892" y="1377504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ADC968A-3BC7-988D-8358-680690B8FB55}"/>
              </a:ext>
            </a:extLst>
          </p:cNvPr>
          <p:cNvCxnSpPr/>
          <p:nvPr/>
        </p:nvCxnSpPr>
        <p:spPr>
          <a:xfrm>
            <a:off x="45629689" y="1335569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BB88F83-2678-DAA0-1624-56D301E00E1E}"/>
              </a:ext>
            </a:extLst>
          </p:cNvPr>
          <p:cNvCxnSpPr/>
          <p:nvPr/>
        </p:nvCxnSpPr>
        <p:spPr>
          <a:xfrm flipH="1" flipV="1">
            <a:off x="45569607" y="1377504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339E06-CE13-33D6-8B6B-C370D7CB871C}"/>
              </a:ext>
            </a:extLst>
          </p:cNvPr>
          <p:cNvSpPr txBox="1"/>
          <p:nvPr/>
        </p:nvSpPr>
        <p:spPr>
          <a:xfrm>
            <a:off x="6356989" y="3698039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66EA9A-D80D-E237-E962-275F7E4CBA99}"/>
              </a:ext>
            </a:extLst>
          </p:cNvPr>
          <p:cNvSpPr txBox="1"/>
          <p:nvPr/>
        </p:nvSpPr>
        <p:spPr>
          <a:xfrm>
            <a:off x="6588478" y="123081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0934A4-37D3-90C1-F0A3-52F5B9521DC3}"/>
              </a:ext>
            </a:extLst>
          </p:cNvPr>
          <p:cNvSpPr txBox="1"/>
          <p:nvPr/>
        </p:nvSpPr>
        <p:spPr>
          <a:xfrm>
            <a:off x="5718583" y="5213475"/>
            <a:ext cx="5021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수정폼도 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UserNo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가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같을때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보임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C37BAF-D08E-20D3-D1B8-7632494FD2B7}"/>
              </a:ext>
            </a:extLst>
          </p:cNvPr>
          <p:cNvSpPr txBox="1"/>
          <p:nvPr/>
        </p:nvSpPr>
        <p:spPr>
          <a:xfrm>
            <a:off x="51102367" y="12916712"/>
            <a:ext cx="6688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Update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문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72789CC-73B9-2D09-5515-D780797F448F}"/>
              </a:ext>
            </a:extLst>
          </p:cNvPr>
          <p:cNvCxnSpPr/>
          <p:nvPr/>
        </p:nvCxnSpPr>
        <p:spPr>
          <a:xfrm>
            <a:off x="2415540" y="26186139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CE0A952-4C0D-1AC7-2F50-1481E05C77AC}"/>
              </a:ext>
            </a:extLst>
          </p:cNvPr>
          <p:cNvSpPr txBox="1"/>
          <p:nvPr/>
        </p:nvSpPr>
        <p:spPr>
          <a:xfrm>
            <a:off x="1294471" y="18733328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mysite4&gt;board/read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DA9CFBE-3CD7-808E-0B2C-9575DB3E8DB6}"/>
              </a:ext>
            </a:extLst>
          </p:cNvPr>
          <p:cNvSpPr/>
          <p:nvPr/>
        </p:nvSpPr>
        <p:spPr>
          <a:xfrm>
            <a:off x="21408821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A4E998-85DD-E458-F8E8-66432B45E065}"/>
              </a:ext>
            </a:extLst>
          </p:cNvPr>
          <p:cNvSpPr/>
          <p:nvPr/>
        </p:nvSpPr>
        <p:spPr>
          <a:xfrm>
            <a:off x="30385776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CE9DF0-C247-1545-B9D3-3DFFE2DF44F7}"/>
              </a:ext>
            </a:extLst>
          </p:cNvPr>
          <p:cNvSpPr/>
          <p:nvPr/>
        </p:nvSpPr>
        <p:spPr>
          <a:xfrm>
            <a:off x="39437062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E85EE11-FE20-993F-8500-50C9C840176E}"/>
              </a:ext>
            </a:extLst>
          </p:cNvPr>
          <p:cNvSpPr/>
          <p:nvPr/>
        </p:nvSpPr>
        <p:spPr>
          <a:xfrm>
            <a:off x="12052350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A506660-F0C3-2AF0-3E38-D4546375A08B}"/>
              </a:ext>
            </a:extLst>
          </p:cNvPr>
          <p:cNvSpPr/>
          <p:nvPr/>
        </p:nvSpPr>
        <p:spPr>
          <a:xfrm>
            <a:off x="2068366" y="20949859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ECC017-4B50-A994-B60C-958C6114704D}"/>
              </a:ext>
            </a:extLst>
          </p:cNvPr>
          <p:cNvCxnSpPr/>
          <p:nvPr/>
        </p:nvCxnSpPr>
        <p:spPr>
          <a:xfrm>
            <a:off x="3750929" y="21325907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2D82807-93A3-AACF-C661-A076012F30CD}"/>
              </a:ext>
            </a:extLst>
          </p:cNvPr>
          <p:cNvSpPr txBox="1"/>
          <p:nvPr/>
        </p:nvSpPr>
        <p:spPr>
          <a:xfrm>
            <a:off x="13906603" y="22965473"/>
            <a:ext cx="485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Read.jsp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3E74C70-15F8-C1CB-4A46-786314A3A42D}"/>
              </a:ext>
            </a:extLst>
          </p:cNvPr>
          <p:cNvCxnSpPr>
            <a:cxnSpLocks/>
          </p:cNvCxnSpPr>
          <p:nvPr/>
        </p:nvCxnSpPr>
        <p:spPr>
          <a:xfrm flipH="1">
            <a:off x="17444310" y="23666653"/>
            <a:ext cx="7259281" cy="42300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23A6DB-F270-483F-8453-D9FB3EF0E9F1}"/>
              </a:ext>
            </a:extLst>
          </p:cNvPr>
          <p:cNvSpPr/>
          <p:nvPr/>
        </p:nvSpPr>
        <p:spPr>
          <a:xfrm>
            <a:off x="48480148" y="19421521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E7EA3D-7E5B-9414-B441-46C43B8B5F79}"/>
              </a:ext>
            </a:extLst>
          </p:cNvPr>
          <p:cNvSpPr txBox="1"/>
          <p:nvPr/>
        </p:nvSpPr>
        <p:spPr>
          <a:xfrm>
            <a:off x="40423412" y="20468281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sqlSession.getBoard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sqlSession.hitUpdate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3805FC-7350-619D-CEE4-18C95DAEB93B}"/>
              </a:ext>
            </a:extLst>
          </p:cNvPr>
          <p:cNvSpPr txBox="1"/>
          <p:nvPr/>
        </p:nvSpPr>
        <p:spPr>
          <a:xfrm>
            <a:off x="31771520" y="20812922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Repository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.getBoard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Repository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.hitUpdate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  <a:p>
            <a:pPr algn="l"/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314E3E-7326-C274-6494-6E1D17EF5A67}"/>
              </a:ext>
            </a:extLst>
          </p:cNvPr>
          <p:cNvSpPr txBox="1"/>
          <p:nvPr/>
        </p:nvSpPr>
        <p:spPr>
          <a:xfrm>
            <a:off x="23045033" y="20577640"/>
            <a:ext cx="60935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/board/read</a:t>
            </a:r>
          </a:p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Service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.getBoard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Service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.hitUpdate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Model.attribute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  <a:p>
            <a:pPr algn="l"/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D019695-D46A-94D4-735E-A1A91326980A}"/>
              </a:ext>
            </a:extLst>
          </p:cNvPr>
          <p:cNvCxnSpPr/>
          <p:nvPr/>
        </p:nvCxnSpPr>
        <p:spPr>
          <a:xfrm>
            <a:off x="27570607" y="2132834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B1764FF-B72E-54D3-F12E-4773A5071B4D}"/>
              </a:ext>
            </a:extLst>
          </p:cNvPr>
          <p:cNvCxnSpPr/>
          <p:nvPr/>
        </p:nvCxnSpPr>
        <p:spPr>
          <a:xfrm flipH="1" flipV="1">
            <a:off x="27591062" y="2170733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912AC50-9D3A-5381-ECE1-600BC70FC45A}"/>
              </a:ext>
            </a:extLst>
          </p:cNvPr>
          <p:cNvCxnSpPr/>
          <p:nvPr/>
        </p:nvCxnSpPr>
        <p:spPr>
          <a:xfrm>
            <a:off x="36016974" y="2132368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97204CC-F012-7B99-5091-E2416BC8F851}"/>
              </a:ext>
            </a:extLst>
          </p:cNvPr>
          <p:cNvCxnSpPr/>
          <p:nvPr/>
        </p:nvCxnSpPr>
        <p:spPr>
          <a:xfrm flipH="1" flipV="1">
            <a:off x="35956892" y="2174303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0D0E6A7-C783-B81B-F9A6-8949DACEC8C9}"/>
              </a:ext>
            </a:extLst>
          </p:cNvPr>
          <p:cNvCxnSpPr/>
          <p:nvPr/>
        </p:nvCxnSpPr>
        <p:spPr>
          <a:xfrm>
            <a:off x="45629689" y="2132368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3DC9CAB-28E8-1B21-DAEA-DAC62C910253}"/>
              </a:ext>
            </a:extLst>
          </p:cNvPr>
          <p:cNvCxnSpPr/>
          <p:nvPr/>
        </p:nvCxnSpPr>
        <p:spPr>
          <a:xfrm flipH="1" flipV="1">
            <a:off x="45569607" y="2174303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15C1078-E9FA-D1D9-BB74-F0033B6ED2D9}"/>
              </a:ext>
            </a:extLst>
          </p:cNvPr>
          <p:cNvSpPr txBox="1"/>
          <p:nvPr/>
        </p:nvSpPr>
        <p:spPr>
          <a:xfrm>
            <a:off x="6588478" y="20276107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A984057-4899-E8C0-E14F-517889A15788}"/>
              </a:ext>
            </a:extLst>
          </p:cNvPr>
          <p:cNvSpPr txBox="1"/>
          <p:nvPr/>
        </p:nvSpPr>
        <p:spPr>
          <a:xfrm>
            <a:off x="51031786" y="21072648"/>
            <a:ext cx="668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Select one 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로 값을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다가져오고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Hit 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업데이트 문으로 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조회수도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오를수있게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해줌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96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04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13945</TotalTime>
  <Words>1634</Words>
  <Application>Microsoft Office PowerPoint</Application>
  <PresentationFormat>사용자 지정</PresentationFormat>
  <Paragraphs>614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김민영</cp:lastModifiedBy>
  <cp:revision>1112</cp:revision>
  <dcterms:created xsi:type="dcterms:W3CDTF">2020-11-23T02:29:11Z</dcterms:created>
  <dcterms:modified xsi:type="dcterms:W3CDTF">2022-06-22T02:10:16Z</dcterms:modified>
</cp:coreProperties>
</file>