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369" r:id="rId2"/>
    <p:sldId id="370" r:id="rId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8" autoAdjust="0"/>
    <p:restoredTop sz="93571" autoAdjust="0"/>
  </p:normalViewPr>
  <p:slideViewPr>
    <p:cSldViewPr snapToGrid="0">
      <p:cViewPr varScale="1">
        <p:scale>
          <a:sx n="18" d="100"/>
          <a:sy n="18" d="100"/>
        </p:scale>
        <p:origin x="1349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5C7EC0-D5DA-BB19-87DB-76DA8C719ADA}"/>
              </a:ext>
            </a:extLst>
          </p:cNvPr>
          <p:cNvSpPr txBox="1"/>
          <p:nvPr/>
        </p:nvSpPr>
        <p:spPr>
          <a:xfrm>
            <a:off x="1461343" y="543517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mysite4&gt;board/list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9288B6-1508-5A29-3E50-FDA3ED3A38B9}"/>
              </a:ext>
            </a:extLst>
          </p:cNvPr>
          <p:cNvCxnSpPr/>
          <p:nvPr/>
        </p:nvCxnSpPr>
        <p:spPr>
          <a:xfrm>
            <a:off x="2415540" y="100266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328D0B-12BD-1F70-D51D-AAAB9B0DC107}"/>
              </a:ext>
            </a:extLst>
          </p:cNvPr>
          <p:cNvCxnSpPr/>
          <p:nvPr/>
        </p:nvCxnSpPr>
        <p:spPr>
          <a:xfrm>
            <a:off x="113960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140FD1-8108-0E5D-CA6E-61CD3E6FFEF6}"/>
              </a:ext>
            </a:extLst>
          </p:cNvPr>
          <p:cNvCxnSpPr/>
          <p:nvPr/>
        </p:nvCxnSpPr>
        <p:spPr>
          <a:xfrm>
            <a:off x="20412075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3F317B-AFA1-3F7C-ECDC-0970CADF802A}"/>
              </a:ext>
            </a:extLst>
          </p:cNvPr>
          <p:cNvCxnSpPr/>
          <p:nvPr/>
        </p:nvCxnSpPr>
        <p:spPr>
          <a:xfrm>
            <a:off x="385064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D60500-9A64-9C30-D9AA-9187538E85F7}"/>
              </a:ext>
            </a:extLst>
          </p:cNvPr>
          <p:cNvCxnSpPr/>
          <p:nvPr/>
        </p:nvCxnSpPr>
        <p:spPr>
          <a:xfrm>
            <a:off x="1426968" y="220281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0AD715-87F6-9354-8C59-B1977AF8B5B4}"/>
              </a:ext>
            </a:extLst>
          </p:cNvPr>
          <p:cNvCxnSpPr/>
          <p:nvPr/>
        </p:nvCxnSpPr>
        <p:spPr>
          <a:xfrm>
            <a:off x="1451694" y="157797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99DA35-F7AB-02F4-A85E-678B236A0330}"/>
              </a:ext>
            </a:extLst>
          </p:cNvPr>
          <p:cNvSpPr txBox="1"/>
          <p:nvPr/>
        </p:nvSpPr>
        <p:spPr>
          <a:xfrm>
            <a:off x="1294471" y="10765342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 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writeForm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252A-FDC2-696B-E21A-F03BFCAE072D}"/>
              </a:ext>
            </a:extLst>
          </p:cNvPr>
          <p:cNvSpPr txBox="1"/>
          <p:nvPr/>
        </p:nvSpPr>
        <p:spPr>
          <a:xfrm>
            <a:off x="1451694" y="16595581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wrtie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6CB64-EF3F-ADBD-B36C-27843B3A96D0}"/>
              </a:ext>
            </a:extLst>
          </p:cNvPr>
          <p:cNvSpPr txBox="1"/>
          <p:nvPr/>
        </p:nvSpPr>
        <p:spPr>
          <a:xfrm>
            <a:off x="1426968" y="22593280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mysite4&gt;board/delete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996023-89A5-E339-1EEB-760DCCA73C29}"/>
              </a:ext>
            </a:extLst>
          </p:cNvPr>
          <p:cNvSpPr/>
          <p:nvPr/>
        </p:nvSpPr>
        <p:spPr>
          <a:xfrm>
            <a:off x="21408821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30C034-3E6B-5A9B-9BF0-12435F9C3F72}"/>
              </a:ext>
            </a:extLst>
          </p:cNvPr>
          <p:cNvSpPr/>
          <p:nvPr/>
        </p:nvSpPr>
        <p:spPr>
          <a:xfrm>
            <a:off x="12052350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0FAE68-2E7A-7D07-7112-B3A5F36729D5}"/>
              </a:ext>
            </a:extLst>
          </p:cNvPr>
          <p:cNvSpPr/>
          <p:nvPr/>
        </p:nvSpPr>
        <p:spPr>
          <a:xfrm>
            <a:off x="21027221" y="1703751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D851A5-3254-F2AB-9B62-48C781A98BAC}"/>
              </a:ext>
            </a:extLst>
          </p:cNvPr>
          <p:cNvSpPr/>
          <p:nvPr/>
        </p:nvSpPr>
        <p:spPr>
          <a:xfrm>
            <a:off x="31078634" y="16804703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734495-BD74-79B5-4601-90C558F3B062}"/>
              </a:ext>
            </a:extLst>
          </p:cNvPr>
          <p:cNvSpPr/>
          <p:nvPr/>
        </p:nvSpPr>
        <p:spPr>
          <a:xfrm>
            <a:off x="40340076" y="1689321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EE783F-904D-A0EB-39A4-E1C929E48743}"/>
              </a:ext>
            </a:extLst>
          </p:cNvPr>
          <p:cNvSpPr/>
          <p:nvPr/>
        </p:nvSpPr>
        <p:spPr>
          <a:xfrm>
            <a:off x="12638006" y="1708634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7BA5C0-F279-C730-D47E-A9821A68DE41}"/>
              </a:ext>
            </a:extLst>
          </p:cNvPr>
          <p:cNvSpPr/>
          <p:nvPr/>
        </p:nvSpPr>
        <p:spPr>
          <a:xfrm>
            <a:off x="21340403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6B9097-F2D2-666A-DDD5-CCBAC808DBE2}"/>
              </a:ext>
            </a:extLst>
          </p:cNvPr>
          <p:cNvSpPr/>
          <p:nvPr/>
        </p:nvSpPr>
        <p:spPr>
          <a:xfrm>
            <a:off x="30317358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136A5A-BFEB-192D-13BA-7152F3640FFF}"/>
              </a:ext>
            </a:extLst>
          </p:cNvPr>
          <p:cNvSpPr/>
          <p:nvPr/>
        </p:nvSpPr>
        <p:spPr>
          <a:xfrm>
            <a:off x="39368644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455858-E0AC-BE07-1276-ED99F9E1D0ED}"/>
              </a:ext>
            </a:extLst>
          </p:cNvPr>
          <p:cNvSpPr/>
          <p:nvPr/>
        </p:nvSpPr>
        <p:spPr>
          <a:xfrm>
            <a:off x="11983932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E9B9B4-7C41-4AAD-E542-304D44CB0772}"/>
              </a:ext>
            </a:extLst>
          </p:cNvPr>
          <p:cNvSpPr/>
          <p:nvPr/>
        </p:nvSpPr>
        <p:spPr>
          <a:xfrm>
            <a:off x="2068366" y="12981873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7431F5-AE4B-BC6D-21E1-D7855BDB16E1}"/>
              </a:ext>
            </a:extLst>
          </p:cNvPr>
          <p:cNvCxnSpPr/>
          <p:nvPr/>
        </p:nvCxnSpPr>
        <p:spPr>
          <a:xfrm>
            <a:off x="3750929" y="13357921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36DB50-F28D-2FC7-0E85-F8247CB968B2}"/>
              </a:ext>
            </a:extLst>
          </p:cNvPr>
          <p:cNvSpPr txBox="1"/>
          <p:nvPr/>
        </p:nvSpPr>
        <p:spPr>
          <a:xfrm>
            <a:off x="12905515" y="14265236"/>
            <a:ext cx="485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writeForm.jsp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CBE2BB-28E6-FB97-9B19-672879505F9E}"/>
              </a:ext>
            </a:extLst>
          </p:cNvPr>
          <p:cNvCxnSpPr>
            <a:cxnSpLocks/>
          </p:cNvCxnSpPr>
          <p:nvPr/>
        </p:nvCxnSpPr>
        <p:spPr>
          <a:xfrm flipH="1">
            <a:off x="17112138" y="13857418"/>
            <a:ext cx="8716691" cy="77383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6D0C2C3-891B-0BD3-653C-51C50CAD7321}"/>
              </a:ext>
            </a:extLst>
          </p:cNvPr>
          <p:cNvSpPr/>
          <p:nvPr/>
        </p:nvSpPr>
        <p:spPr>
          <a:xfrm>
            <a:off x="2107828" y="18934427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4AD13D5-25B1-C7B9-B66B-54859338A301}"/>
              </a:ext>
            </a:extLst>
          </p:cNvPr>
          <p:cNvCxnSpPr/>
          <p:nvPr/>
        </p:nvCxnSpPr>
        <p:spPr>
          <a:xfrm>
            <a:off x="3790391" y="19310475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316257-89D6-5C40-866B-B797928590EF}"/>
              </a:ext>
            </a:extLst>
          </p:cNvPr>
          <p:cNvSpPr txBox="1"/>
          <p:nvPr/>
        </p:nvSpPr>
        <p:spPr>
          <a:xfrm>
            <a:off x="6534080" y="20179110"/>
            <a:ext cx="3870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24308D-68AF-4B1C-9404-F8035CFBAE99}"/>
              </a:ext>
            </a:extLst>
          </p:cNvPr>
          <p:cNvCxnSpPr>
            <a:cxnSpLocks/>
          </p:cNvCxnSpPr>
          <p:nvPr/>
        </p:nvCxnSpPr>
        <p:spPr>
          <a:xfrm flipH="1">
            <a:off x="10315131" y="19809972"/>
            <a:ext cx="12470905" cy="106968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053713B-0E50-335C-F20B-3EDED0A99B2A}"/>
              </a:ext>
            </a:extLst>
          </p:cNvPr>
          <p:cNvSpPr/>
          <p:nvPr/>
        </p:nvSpPr>
        <p:spPr>
          <a:xfrm>
            <a:off x="2709764" y="24956390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1CA0798-CF81-472E-E6D4-8D6AE7E357ED}"/>
              </a:ext>
            </a:extLst>
          </p:cNvPr>
          <p:cNvCxnSpPr/>
          <p:nvPr/>
        </p:nvCxnSpPr>
        <p:spPr>
          <a:xfrm>
            <a:off x="4392327" y="25332438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5E89BD-0673-7607-85CA-E8C907E5AC35}"/>
              </a:ext>
            </a:extLst>
          </p:cNvPr>
          <p:cNvSpPr txBox="1"/>
          <p:nvPr/>
        </p:nvSpPr>
        <p:spPr>
          <a:xfrm>
            <a:off x="6581604" y="26332996"/>
            <a:ext cx="363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7252A00-08CF-D709-18C9-F63172A89CFD}"/>
              </a:ext>
            </a:extLst>
          </p:cNvPr>
          <p:cNvCxnSpPr>
            <a:cxnSpLocks/>
          </p:cNvCxnSpPr>
          <p:nvPr/>
        </p:nvCxnSpPr>
        <p:spPr>
          <a:xfrm flipH="1">
            <a:off x="10564232" y="25831935"/>
            <a:ext cx="12823740" cy="1208947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4BBDF7-B8EF-FCE2-60B2-2803875E3D19}"/>
              </a:ext>
            </a:extLst>
          </p:cNvPr>
          <p:cNvSpPr/>
          <p:nvPr/>
        </p:nvSpPr>
        <p:spPr>
          <a:xfrm>
            <a:off x="22606402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974981-5019-2CE3-4A93-E323D53E4922}"/>
              </a:ext>
            </a:extLst>
          </p:cNvPr>
          <p:cNvSpPr/>
          <p:nvPr/>
        </p:nvSpPr>
        <p:spPr>
          <a:xfrm>
            <a:off x="31583357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F847FC-D438-7FD4-94A8-E274425AF3DD}"/>
              </a:ext>
            </a:extLst>
          </p:cNvPr>
          <p:cNvSpPr/>
          <p:nvPr/>
        </p:nvSpPr>
        <p:spPr>
          <a:xfrm>
            <a:off x="40634643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6647EB-6219-C8A7-3835-2A287D4694CC}"/>
              </a:ext>
            </a:extLst>
          </p:cNvPr>
          <p:cNvSpPr/>
          <p:nvPr/>
        </p:nvSpPr>
        <p:spPr>
          <a:xfrm>
            <a:off x="13249931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2DC2F3F-3C36-B844-B40C-0C2AEDF4659B}"/>
              </a:ext>
            </a:extLst>
          </p:cNvPr>
          <p:cNvCxnSpPr/>
          <p:nvPr/>
        </p:nvCxnSpPr>
        <p:spPr>
          <a:xfrm>
            <a:off x="3521719" y="4550149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06303B-1DF4-79A4-4432-740893013439}"/>
              </a:ext>
            </a:extLst>
          </p:cNvPr>
          <p:cNvSpPr/>
          <p:nvPr/>
        </p:nvSpPr>
        <p:spPr>
          <a:xfrm>
            <a:off x="49288625" y="671392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680E42-0D3B-A6CD-91BA-F912C98909E1}"/>
              </a:ext>
            </a:extLst>
          </p:cNvPr>
          <p:cNvSpPr txBox="1"/>
          <p:nvPr/>
        </p:nvSpPr>
        <p:spPr>
          <a:xfrm>
            <a:off x="31567141" y="4183331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&gt;) = 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A2AE717-442E-905F-2B1D-69788B650849}"/>
              </a:ext>
            </a:extLst>
          </p:cNvPr>
          <p:cNvCxnSpPr/>
          <p:nvPr/>
        </p:nvCxnSpPr>
        <p:spPr>
          <a:xfrm>
            <a:off x="28119152" y="4710912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07C5D4C-8BC2-0DBB-C6F9-C06FC06FAB73}"/>
              </a:ext>
            </a:extLst>
          </p:cNvPr>
          <p:cNvCxnSpPr/>
          <p:nvPr/>
        </p:nvCxnSpPr>
        <p:spPr>
          <a:xfrm flipH="1" flipV="1">
            <a:off x="28139607" y="5089909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58E2A4-E4CA-3C0F-F408-70380ED7F383}"/>
              </a:ext>
            </a:extLst>
          </p:cNvPr>
          <p:cNvSpPr txBox="1"/>
          <p:nvPr/>
        </p:nvSpPr>
        <p:spPr>
          <a:xfrm>
            <a:off x="41709955" y="3624350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getBoardList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ABEC9C5-1704-8B89-070E-F8507DC25838}"/>
              </a:ext>
            </a:extLst>
          </p:cNvPr>
          <p:cNvCxnSpPr/>
          <p:nvPr/>
        </p:nvCxnSpPr>
        <p:spPr>
          <a:xfrm>
            <a:off x="36565519" y="470625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D00E789-41BE-318B-645C-E10623C8F9B0}"/>
              </a:ext>
            </a:extLst>
          </p:cNvPr>
          <p:cNvCxnSpPr/>
          <p:nvPr/>
        </p:nvCxnSpPr>
        <p:spPr>
          <a:xfrm flipH="1" flipV="1">
            <a:off x="36505437" y="512560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65A9E7-F0C2-7744-3B8D-842BA232649F}"/>
              </a:ext>
            </a:extLst>
          </p:cNvPr>
          <p:cNvCxnSpPr/>
          <p:nvPr/>
        </p:nvCxnSpPr>
        <p:spPr>
          <a:xfrm>
            <a:off x="46178234" y="470625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64781C8-9A5F-26F3-A898-94F59F10FE61}"/>
              </a:ext>
            </a:extLst>
          </p:cNvPr>
          <p:cNvCxnSpPr/>
          <p:nvPr/>
        </p:nvCxnSpPr>
        <p:spPr>
          <a:xfrm flipH="1" flipV="1">
            <a:off x="46118152" y="512560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A4DDE3-3E59-1068-3FF3-D9CE685D18EE}"/>
              </a:ext>
            </a:extLst>
          </p:cNvPr>
          <p:cNvSpPr txBox="1"/>
          <p:nvPr/>
        </p:nvSpPr>
        <p:spPr>
          <a:xfrm>
            <a:off x="13397060" y="7057806"/>
            <a:ext cx="8508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List.jsp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E45797C-03CB-DD30-80B7-C4E92711CE07}"/>
              </a:ext>
            </a:extLst>
          </p:cNvPr>
          <p:cNvCxnSpPr>
            <a:cxnSpLocks/>
          </p:cNvCxnSpPr>
          <p:nvPr/>
        </p:nvCxnSpPr>
        <p:spPr>
          <a:xfrm flipH="1">
            <a:off x="18288030" y="5643898"/>
            <a:ext cx="7495313" cy="139848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D0FFFD-0CF7-C723-0A8A-1D8107D1E247}"/>
              </a:ext>
            </a:extLst>
          </p:cNvPr>
          <p:cNvCxnSpPr>
            <a:cxnSpLocks/>
          </p:cNvCxnSpPr>
          <p:nvPr/>
        </p:nvCxnSpPr>
        <p:spPr bwMode="auto">
          <a:xfrm>
            <a:off x="3402836" y="8925816"/>
            <a:ext cx="1085299" cy="816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4B19BB-41C7-4BD2-80B2-A4BC68F7DF6D}"/>
              </a:ext>
            </a:extLst>
          </p:cNvPr>
          <p:cNvSpPr txBox="1"/>
          <p:nvPr/>
        </p:nvSpPr>
        <p:spPr>
          <a:xfrm>
            <a:off x="22515370" y="2948921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boardList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&gt;) =</a:t>
            </a: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Model.attribute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6A15FF-997B-0AA9-022C-2BC69AAA5EF0}"/>
              </a:ext>
            </a:extLst>
          </p:cNvPr>
          <p:cNvSpPr txBox="1"/>
          <p:nvPr/>
        </p:nvSpPr>
        <p:spPr>
          <a:xfrm>
            <a:off x="23161766" y="12608936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/board/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writeForm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3A8CE03-CC92-322F-2022-0FA0633E5B7F}"/>
              </a:ext>
            </a:extLst>
          </p:cNvPr>
          <p:cNvCxnSpPr/>
          <p:nvPr/>
        </p:nvCxnSpPr>
        <p:spPr>
          <a:xfrm>
            <a:off x="26501617" y="25520672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FDC9309-7AE2-CFBC-FC92-23E72558C0C9}"/>
              </a:ext>
            </a:extLst>
          </p:cNvPr>
          <p:cNvCxnSpPr/>
          <p:nvPr/>
        </p:nvCxnSpPr>
        <p:spPr>
          <a:xfrm flipH="1" flipV="1">
            <a:off x="26522072" y="25899669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E41CC50-D9B4-6539-17E9-7822DA3874BE}"/>
              </a:ext>
            </a:extLst>
          </p:cNvPr>
          <p:cNvCxnSpPr/>
          <p:nvPr/>
        </p:nvCxnSpPr>
        <p:spPr>
          <a:xfrm>
            <a:off x="34947984" y="2551601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4AFEA6D-0B3C-7BA0-87C7-55420F58577E}"/>
              </a:ext>
            </a:extLst>
          </p:cNvPr>
          <p:cNvCxnSpPr/>
          <p:nvPr/>
        </p:nvCxnSpPr>
        <p:spPr>
          <a:xfrm flipH="1" flipV="1">
            <a:off x="34887902" y="2593536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287B3BC-9DC4-8C5A-79C0-DF8808D3E1F8}"/>
              </a:ext>
            </a:extLst>
          </p:cNvPr>
          <p:cNvCxnSpPr/>
          <p:nvPr/>
        </p:nvCxnSpPr>
        <p:spPr>
          <a:xfrm>
            <a:off x="44560699" y="2551601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C0D51E6-7DEE-7E78-F891-275EA1E7691B}"/>
              </a:ext>
            </a:extLst>
          </p:cNvPr>
          <p:cNvCxnSpPr/>
          <p:nvPr/>
        </p:nvCxnSpPr>
        <p:spPr>
          <a:xfrm flipH="1" flipV="1">
            <a:off x="44500617" y="2593536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F21BAE7-639D-7509-FA01-CC8F7DA21408}"/>
              </a:ext>
            </a:extLst>
          </p:cNvPr>
          <p:cNvSpPr txBox="1"/>
          <p:nvPr/>
        </p:nvSpPr>
        <p:spPr>
          <a:xfrm>
            <a:off x="23017146" y="19269376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/board/write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6F36A1-CBCD-E938-29D7-53C404037F9E}"/>
              </a:ext>
            </a:extLst>
          </p:cNvPr>
          <p:cNvSpPr txBox="1"/>
          <p:nvPr/>
        </p:nvSpPr>
        <p:spPr>
          <a:xfrm>
            <a:off x="6206899" y="18061221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76CA58-8D1E-9000-E93B-7656F276A230}"/>
              </a:ext>
            </a:extLst>
          </p:cNvPr>
          <p:cNvSpPr txBox="1"/>
          <p:nvPr/>
        </p:nvSpPr>
        <p:spPr>
          <a:xfrm>
            <a:off x="6356989" y="3698039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895617-09CD-AFF7-B408-D23AFC5F0E33}"/>
              </a:ext>
            </a:extLst>
          </p:cNvPr>
          <p:cNvSpPr txBox="1"/>
          <p:nvPr/>
        </p:nvSpPr>
        <p:spPr>
          <a:xfrm>
            <a:off x="6588478" y="12308121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735C58-2D40-8950-796D-87E8AD1F9705}"/>
              </a:ext>
            </a:extLst>
          </p:cNvPr>
          <p:cNvSpPr txBox="1"/>
          <p:nvPr/>
        </p:nvSpPr>
        <p:spPr>
          <a:xfrm>
            <a:off x="6815934" y="22364809"/>
            <a:ext cx="445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F9B7E7-1966-3139-AA94-DCDE30C4A30C}"/>
              </a:ext>
            </a:extLst>
          </p:cNvPr>
          <p:cNvSpPr txBox="1"/>
          <p:nvPr/>
        </p:nvSpPr>
        <p:spPr>
          <a:xfrm>
            <a:off x="22398178" y="23840174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/board/delete</a:t>
            </a: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service.delete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(no)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CFE58E-A45E-A95A-7431-CFA22F4D0C45}"/>
              </a:ext>
            </a:extLst>
          </p:cNvPr>
          <p:cNvSpPr txBox="1"/>
          <p:nvPr/>
        </p:nvSpPr>
        <p:spPr>
          <a:xfrm>
            <a:off x="30634691" y="24602447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Repository.delete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9ACE6C-4D07-A85C-71D9-40ABC273F5CD}"/>
              </a:ext>
            </a:extLst>
          </p:cNvPr>
          <p:cNvSpPr txBox="1"/>
          <p:nvPr/>
        </p:nvSpPr>
        <p:spPr>
          <a:xfrm>
            <a:off x="39682271" y="24682258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sqlSession.delete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B10EB3-AFFE-1AFC-9E03-EF2A71E58DAC}"/>
              </a:ext>
            </a:extLst>
          </p:cNvPr>
          <p:cNvSpPr txBox="1"/>
          <p:nvPr/>
        </p:nvSpPr>
        <p:spPr>
          <a:xfrm>
            <a:off x="51409697" y="3798552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보드에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name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필요하여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문은 조인으로 따로 </a:t>
            </a:r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만들어야함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795EAD-F88F-5BA5-C82C-02D1940098C0}"/>
              </a:ext>
            </a:extLst>
          </p:cNvPr>
          <p:cNvSpPr txBox="1"/>
          <p:nvPr/>
        </p:nvSpPr>
        <p:spPr>
          <a:xfrm>
            <a:off x="32429703" y="19006331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Dao.write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66AE1C7-6F45-DB2F-1F36-B2269C4D10FF}"/>
              </a:ext>
            </a:extLst>
          </p:cNvPr>
          <p:cNvCxnSpPr/>
          <p:nvPr/>
        </p:nvCxnSpPr>
        <p:spPr>
          <a:xfrm>
            <a:off x="28487013" y="19071276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E87FE1-5393-5146-4D87-866490E5865A}"/>
              </a:ext>
            </a:extLst>
          </p:cNvPr>
          <p:cNvCxnSpPr/>
          <p:nvPr/>
        </p:nvCxnSpPr>
        <p:spPr>
          <a:xfrm flipH="1" flipV="1">
            <a:off x="28507468" y="19450273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F6B49AB-9D44-AC11-375F-907BCE71C6C4}"/>
              </a:ext>
            </a:extLst>
          </p:cNvPr>
          <p:cNvSpPr txBox="1"/>
          <p:nvPr/>
        </p:nvSpPr>
        <p:spPr>
          <a:xfrm>
            <a:off x="41433391" y="18481000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Sqlsession.write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62684F0-6C6C-09FB-4644-ACF73471279E}"/>
              </a:ext>
            </a:extLst>
          </p:cNvPr>
          <p:cNvCxnSpPr/>
          <p:nvPr/>
        </p:nvCxnSpPr>
        <p:spPr>
          <a:xfrm>
            <a:off x="36933380" y="1906661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80BED3F-F9CB-D09D-E5CE-CD4971E1B8A8}"/>
              </a:ext>
            </a:extLst>
          </p:cNvPr>
          <p:cNvCxnSpPr/>
          <p:nvPr/>
        </p:nvCxnSpPr>
        <p:spPr>
          <a:xfrm flipH="1" flipV="1">
            <a:off x="36873298" y="1948596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B4F5C34-CC9C-9305-B01B-351A2E4F9856}"/>
              </a:ext>
            </a:extLst>
          </p:cNvPr>
          <p:cNvCxnSpPr/>
          <p:nvPr/>
        </p:nvCxnSpPr>
        <p:spPr>
          <a:xfrm>
            <a:off x="46546095" y="1906661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DBCAAA4-A841-029C-0838-0ADCB1F40631}"/>
              </a:ext>
            </a:extLst>
          </p:cNvPr>
          <p:cNvCxnSpPr/>
          <p:nvPr/>
        </p:nvCxnSpPr>
        <p:spPr>
          <a:xfrm flipH="1" flipV="1">
            <a:off x="46486013" y="1948596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7F8BE9A-1D3A-91EF-356A-53AB42DAB1EA}"/>
              </a:ext>
            </a:extLst>
          </p:cNvPr>
          <p:cNvSpPr/>
          <p:nvPr/>
        </p:nvSpPr>
        <p:spPr>
          <a:xfrm>
            <a:off x="49998841" y="15939457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E3D7BE-7B59-CC9D-4C55-A1E7ED6B71AE}"/>
              </a:ext>
            </a:extLst>
          </p:cNvPr>
          <p:cNvSpPr txBox="1"/>
          <p:nvPr/>
        </p:nvSpPr>
        <p:spPr>
          <a:xfrm>
            <a:off x="52119913" y="19066617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Insert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문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018EA3-5E01-9A46-4401-67F85B7D7A89}"/>
              </a:ext>
            </a:extLst>
          </p:cNvPr>
          <p:cNvSpPr txBox="1"/>
          <p:nvPr/>
        </p:nvSpPr>
        <p:spPr>
          <a:xfrm>
            <a:off x="7076069" y="23358819"/>
            <a:ext cx="9655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로그인이랑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authUser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no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와 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보드의 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UserNo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가 같아야 보임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2FF915A-E117-7C80-AF0E-123DD802F84B}"/>
              </a:ext>
            </a:extLst>
          </p:cNvPr>
          <p:cNvSpPr/>
          <p:nvPr/>
        </p:nvSpPr>
        <p:spPr>
          <a:xfrm>
            <a:off x="49849417" y="22021909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AF894BB-623D-A0C7-0531-E1E79F9ADBBF}"/>
              </a:ext>
            </a:extLst>
          </p:cNvPr>
          <p:cNvSpPr txBox="1"/>
          <p:nvPr/>
        </p:nvSpPr>
        <p:spPr>
          <a:xfrm>
            <a:off x="51146455" y="25124049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delete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6009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7AF6B-31EB-77C5-B3E4-9DF889FA67E5}"/>
              </a:ext>
            </a:extLst>
          </p:cNvPr>
          <p:cNvSpPr txBox="1"/>
          <p:nvPr/>
        </p:nvSpPr>
        <p:spPr>
          <a:xfrm>
            <a:off x="1461343" y="543517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modifyForm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A3A627-84F9-FBF7-E48F-E000B2F6BBAD}"/>
              </a:ext>
            </a:extLst>
          </p:cNvPr>
          <p:cNvCxnSpPr/>
          <p:nvPr/>
        </p:nvCxnSpPr>
        <p:spPr>
          <a:xfrm>
            <a:off x="2397142" y="84645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62FF0-D973-8A9D-7548-F52E85021FC4}"/>
              </a:ext>
            </a:extLst>
          </p:cNvPr>
          <p:cNvCxnSpPr/>
          <p:nvPr/>
        </p:nvCxnSpPr>
        <p:spPr>
          <a:xfrm>
            <a:off x="113960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D1D5BE-A807-5D9C-F340-B2D9A22C8BE3}"/>
              </a:ext>
            </a:extLst>
          </p:cNvPr>
          <p:cNvCxnSpPr/>
          <p:nvPr/>
        </p:nvCxnSpPr>
        <p:spPr>
          <a:xfrm>
            <a:off x="20412075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721955C-A097-8CA7-C54E-0DA8B976A898}"/>
              </a:ext>
            </a:extLst>
          </p:cNvPr>
          <p:cNvCxnSpPr/>
          <p:nvPr/>
        </p:nvCxnSpPr>
        <p:spPr>
          <a:xfrm>
            <a:off x="385064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134A0D-89DF-6564-87EF-B9FDD15AEAD8}"/>
              </a:ext>
            </a:extLst>
          </p:cNvPr>
          <p:cNvCxnSpPr/>
          <p:nvPr/>
        </p:nvCxnSpPr>
        <p:spPr>
          <a:xfrm>
            <a:off x="1294471" y="168084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E7866B-02DD-0E93-8B7C-457153445A55}"/>
              </a:ext>
            </a:extLst>
          </p:cNvPr>
          <p:cNvSpPr txBox="1"/>
          <p:nvPr/>
        </p:nvSpPr>
        <p:spPr>
          <a:xfrm>
            <a:off x="1294471" y="10765342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mysite4&gt;board/modify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C5BB96-F33B-609A-21D5-79D41FB21436}"/>
              </a:ext>
            </a:extLst>
          </p:cNvPr>
          <p:cNvSpPr/>
          <p:nvPr/>
        </p:nvSpPr>
        <p:spPr>
          <a:xfrm>
            <a:off x="21408821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ADE470-9560-AB64-145B-41B61FE8FA9E}"/>
              </a:ext>
            </a:extLst>
          </p:cNvPr>
          <p:cNvSpPr/>
          <p:nvPr/>
        </p:nvSpPr>
        <p:spPr>
          <a:xfrm>
            <a:off x="30385776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E2C949-7837-1058-AFFF-5F4A0F45D4D1}"/>
              </a:ext>
            </a:extLst>
          </p:cNvPr>
          <p:cNvSpPr/>
          <p:nvPr/>
        </p:nvSpPr>
        <p:spPr>
          <a:xfrm>
            <a:off x="39437062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3EACF4-C49B-3759-C873-B29FFA49C40B}"/>
              </a:ext>
            </a:extLst>
          </p:cNvPr>
          <p:cNvSpPr/>
          <p:nvPr/>
        </p:nvSpPr>
        <p:spPr>
          <a:xfrm>
            <a:off x="12052350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7546F01-87C9-0E5A-584E-D7AAF351CC33}"/>
              </a:ext>
            </a:extLst>
          </p:cNvPr>
          <p:cNvSpPr/>
          <p:nvPr/>
        </p:nvSpPr>
        <p:spPr>
          <a:xfrm>
            <a:off x="2068366" y="12981873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C6AA2B-F35D-FC8A-E927-66A76BBA51BF}"/>
              </a:ext>
            </a:extLst>
          </p:cNvPr>
          <p:cNvCxnSpPr/>
          <p:nvPr/>
        </p:nvCxnSpPr>
        <p:spPr>
          <a:xfrm>
            <a:off x="3750929" y="13357921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8DD6C7-7BE6-D7C0-8CCC-ACFD1B5DCAA6}"/>
              </a:ext>
            </a:extLst>
          </p:cNvPr>
          <p:cNvSpPr txBox="1"/>
          <p:nvPr/>
        </p:nvSpPr>
        <p:spPr>
          <a:xfrm>
            <a:off x="5253634" y="14572762"/>
            <a:ext cx="4854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board/list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8CCD412-9E24-4817-1F9B-F7C538F8BC10}"/>
              </a:ext>
            </a:extLst>
          </p:cNvPr>
          <p:cNvCxnSpPr>
            <a:cxnSpLocks/>
          </p:cNvCxnSpPr>
          <p:nvPr/>
        </p:nvCxnSpPr>
        <p:spPr>
          <a:xfrm flipH="1">
            <a:off x="10465435" y="13857418"/>
            <a:ext cx="12281139" cy="115176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79A56C-63A1-E1FC-39BE-758558ADCBB2}"/>
              </a:ext>
            </a:extLst>
          </p:cNvPr>
          <p:cNvSpPr/>
          <p:nvPr/>
        </p:nvSpPr>
        <p:spPr>
          <a:xfrm>
            <a:off x="22606402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371EA2-709C-FA54-7BAF-BA60BAFE6C85}"/>
              </a:ext>
            </a:extLst>
          </p:cNvPr>
          <p:cNvSpPr/>
          <p:nvPr/>
        </p:nvSpPr>
        <p:spPr>
          <a:xfrm>
            <a:off x="13249931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E16B183-1D9E-46B7-4286-4F30534E77FE}"/>
              </a:ext>
            </a:extLst>
          </p:cNvPr>
          <p:cNvCxnSpPr/>
          <p:nvPr/>
        </p:nvCxnSpPr>
        <p:spPr>
          <a:xfrm>
            <a:off x="3521719" y="4550149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290648-2EF4-DD00-99E5-FCCE2F273868}"/>
              </a:ext>
            </a:extLst>
          </p:cNvPr>
          <p:cNvSpPr/>
          <p:nvPr/>
        </p:nvSpPr>
        <p:spPr>
          <a:xfrm>
            <a:off x="48480148" y="11453535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9EC2EE-06F7-D15D-28D9-04F282679D90}"/>
              </a:ext>
            </a:extLst>
          </p:cNvPr>
          <p:cNvSpPr txBox="1"/>
          <p:nvPr/>
        </p:nvSpPr>
        <p:spPr>
          <a:xfrm>
            <a:off x="14653645" y="6946671"/>
            <a:ext cx="8508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modifyForm.jsp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CC0CC08-10D7-7AC9-D9C7-DAFCB46D8233}"/>
              </a:ext>
            </a:extLst>
          </p:cNvPr>
          <p:cNvCxnSpPr>
            <a:cxnSpLocks/>
          </p:cNvCxnSpPr>
          <p:nvPr/>
        </p:nvCxnSpPr>
        <p:spPr>
          <a:xfrm flipH="1">
            <a:off x="18288030" y="5643898"/>
            <a:ext cx="7495313" cy="139848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125A6D2-D12D-593E-33B5-9C11DDA9D71F}"/>
              </a:ext>
            </a:extLst>
          </p:cNvPr>
          <p:cNvSpPr txBox="1"/>
          <p:nvPr/>
        </p:nvSpPr>
        <p:spPr>
          <a:xfrm>
            <a:off x="22736578" y="3556612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board/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modifyForm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52FD79-321F-5D8D-CE0A-4B378DD0A9F6}"/>
              </a:ext>
            </a:extLst>
          </p:cNvPr>
          <p:cNvSpPr txBox="1"/>
          <p:nvPr/>
        </p:nvSpPr>
        <p:spPr>
          <a:xfrm>
            <a:off x="39541075" y="12464655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sqlSession.modift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DA388C-EA58-752B-854D-019768A02C4F}"/>
              </a:ext>
            </a:extLst>
          </p:cNvPr>
          <p:cNvSpPr txBox="1"/>
          <p:nvPr/>
        </p:nvSpPr>
        <p:spPr>
          <a:xfrm>
            <a:off x="31771520" y="12844936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repository.mpdify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95AE38-5531-CED7-A081-2671B44B974A}"/>
              </a:ext>
            </a:extLst>
          </p:cNvPr>
          <p:cNvSpPr txBox="1"/>
          <p:nvPr/>
        </p:nvSpPr>
        <p:spPr>
          <a:xfrm>
            <a:off x="23161766" y="12608936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/board/modify</a:t>
            </a: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service.modifty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15634C0-C9C5-9125-354F-295D78992A48}"/>
              </a:ext>
            </a:extLst>
          </p:cNvPr>
          <p:cNvCxnSpPr/>
          <p:nvPr/>
        </p:nvCxnSpPr>
        <p:spPr>
          <a:xfrm>
            <a:off x="27570607" y="13360356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259C48-9585-B6E8-05F8-61111AC6C068}"/>
              </a:ext>
            </a:extLst>
          </p:cNvPr>
          <p:cNvCxnSpPr/>
          <p:nvPr/>
        </p:nvCxnSpPr>
        <p:spPr>
          <a:xfrm flipH="1" flipV="1">
            <a:off x="27591062" y="13739353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1325AB0-51E9-6872-DADF-992D2805E49A}"/>
              </a:ext>
            </a:extLst>
          </p:cNvPr>
          <p:cNvCxnSpPr/>
          <p:nvPr/>
        </p:nvCxnSpPr>
        <p:spPr>
          <a:xfrm>
            <a:off x="36016974" y="1335569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EF40445-CB4C-E597-07CC-25983CB95F98}"/>
              </a:ext>
            </a:extLst>
          </p:cNvPr>
          <p:cNvCxnSpPr/>
          <p:nvPr/>
        </p:nvCxnSpPr>
        <p:spPr>
          <a:xfrm flipH="1" flipV="1">
            <a:off x="35956892" y="1377504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ADC968A-3BC7-988D-8358-680690B8FB55}"/>
              </a:ext>
            </a:extLst>
          </p:cNvPr>
          <p:cNvCxnSpPr/>
          <p:nvPr/>
        </p:nvCxnSpPr>
        <p:spPr>
          <a:xfrm>
            <a:off x="45629689" y="1335569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BB88F83-2678-DAA0-1624-56D301E00E1E}"/>
              </a:ext>
            </a:extLst>
          </p:cNvPr>
          <p:cNvCxnSpPr/>
          <p:nvPr/>
        </p:nvCxnSpPr>
        <p:spPr>
          <a:xfrm flipH="1" flipV="1">
            <a:off x="45569607" y="1377504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339E06-CE13-33D6-8B6B-C370D7CB871C}"/>
              </a:ext>
            </a:extLst>
          </p:cNvPr>
          <p:cNvSpPr txBox="1"/>
          <p:nvPr/>
        </p:nvSpPr>
        <p:spPr>
          <a:xfrm>
            <a:off x="6356989" y="3698039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66EA9A-D80D-E237-E962-275F7E4CBA99}"/>
              </a:ext>
            </a:extLst>
          </p:cNvPr>
          <p:cNvSpPr txBox="1"/>
          <p:nvPr/>
        </p:nvSpPr>
        <p:spPr>
          <a:xfrm>
            <a:off x="6588478" y="12308121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0934A4-37D3-90C1-F0A3-52F5B9521DC3}"/>
              </a:ext>
            </a:extLst>
          </p:cNvPr>
          <p:cNvSpPr txBox="1"/>
          <p:nvPr/>
        </p:nvSpPr>
        <p:spPr>
          <a:xfrm>
            <a:off x="5718583" y="5213475"/>
            <a:ext cx="5021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수정폼도 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UserNo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가 </a:t>
            </a:r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같을때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 보임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C37BAF-D08E-20D3-D1B8-7632494FD2B7}"/>
              </a:ext>
            </a:extLst>
          </p:cNvPr>
          <p:cNvSpPr txBox="1"/>
          <p:nvPr/>
        </p:nvSpPr>
        <p:spPr>
          <a:xfrm>
            <a:off x="51102367" y="12916712"/>
            <a:ext cx="6688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Update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문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72789CC-73B9-2D09-5515-D780797F448F}"/>
              </a:ext>
            </a:extLst>
          </p:cNvPr>
          <p:cNvCxnSpPr/>
          <p:nvPr/>
        </p:nvCxnSpPr>
        <p:spPr>
          <a:xfrm>
            <a:off x="2415540" y="26186139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CE0A952-4C0D-1AC7-2F50-1481E05C77AC}"/>
              </a:ext>
            </a:extLst>
          </p:cNvPr>
          <p:cNvSpPr txBox="1"/>
          <p:nvPr/>
        </p:nvSpPr>
        <p:spPr>
          <a:xfrm>
            <a:off x="1294471" y="18733328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mysite4&gt;board/read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DA9CFBE-3CD7-808E-0B2C-9575DB3E8DB6}"/>
              </a:ext>
            </a:extLst>
          </p:cNvPr>
          <p:cNvSpPr/>
          <p:nvPr/>
        </p:nvSpPr>
        <p:spPr>
          <a:xfrm>
            <a:off x="21408821" y="1934224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A4E998-85DD-E458-F8E8-66432B45E065}"/>
              </a:ext>
            </a:extLst>
          </p:cNvPr>
          <p:cNvSpPr/>
          <p:nvPr/>
        </p:nvSpPr>
        <p:spPr>
          <a:xfrm>
            <a:off x="30385776" y="1934224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CE9DF0-C247-1545-B9D3-3DFFE2DF44F7}"/>
              </a:ext>
            </a:extLst>
          </p:cNvPr>
          <p:cNvSpPr/>
          <p:nvPr/>
        </p:nvSpPr>
        <p:spPr>
          <a:xfrm>
            <a:off x="39437062" y="1934224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E85EE11-FE20-993F-8500-50C9C840176E}"/>
              </a:ext>
            </a:extLst>
          </p:cNvPr>
          <p:cNvSpPr/>
          <p:nvPr/>
        </p:nvSpPr>
        <p:spPr>
          <a:xfrm>
            <a:off x="12052350" y="1934224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A506660-F0C3-2AF0-3E38-D4546375A08B}"/>
              </a:ext>
            </a:extLst>
          </p:cNvPr>
          <p:cNvSpPr/>
          <p:nvPr/>
        </p:nvSpPr>
        <p:spPr>
          <a:xfrm>
            <a:off x="2068366" y="20949859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ECC017-4B50-A994-B60C-958C6114704D}"/>
              </a:ext>
            </a:extLst>
          </p:cNvPr>
          <p:cNvCxnSpPr/>
          <p:nvPr/>
        </p:nvCxnSpPr>
        <p:spPr>
          <a:xfrm>
            <a:off x="3750929" y="21325907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2D82807-93A3-AACF-C661-A076012F30CD}"/>
              </a:ext>
            </a:extLst>
          </p:cNvPr>
          <p:cNvSpPr txBox="1"/>
          <p:nvPr/>
        </p:nvSpPr>
        <p:spPr>
          <a:xfrm>
            <a:off x="13906603" y="22965473"/>
            <a:ext cx="485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Read.jsp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3E74C70-15F8-C1CB-4A46-786314A3A42D}"/>
              </a:ext>
            </a:extLst>
          </p:cNvPr>
          <p:cNvCxnSpPr>
            <a:cxnSpLocks/>
          </p:cNvCxnSpPr>
          <p:nvPr/>
        </p:nvCxnSpPr>
        <p:spPr>
          <a:xfrm flipH="1">
            <a:off x="17444310" y="23666653"/>
            <a:ext cx="7259281" cy="42300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923A6DB-F270-483F-8453-D9FB3EF0E9F1}"/>
              </a:ext>
            </a:extLst>
          </p:cNvPr>
          <p:cNvSpPr/>
          <p:nvPr/>
        </p:nvSpPr>
        <p:spPr>
          <a:xfrm>
            <a:off x="48480148" y="19421521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E7EA3D-7E5B-9414-B441-46C43B8B5F79}"/>
              </a:ext>
            </a:extLst>
          </p:cNvPr>
          <p:cNvSpPr txBox="1"/>
          <p:nvPr/>
        </p:nvSpPr>
        <p:spPr>
          <a:xfrm>
            <a:off x="40423412" y="20468281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sqlSession.getBoard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sqlSession.hitUpdate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3805FC-7350-619D-CEE4-18C95DAEB93B}"/>
              </a:ext>
            </a:extLst>
          </p:cNvPr>
          <p:cNvSpPr txBox="1"/>
          <p:nvPr/>
        </p:nvSpPr>
        <p:spPr>
          <a:xfrm>
            <a:off x="31771520" y="20812922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Repository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.getBoard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Repository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.hitUpdate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  <a:p>
            <a:pPr algn="l"/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314E3E-7326-C274-6494-6E1D17EF5A67}"/>
              </a:ext>
            </a:extLst>
          </p:cNvPr>
          <p:cNvSpPr txBox="1"/>
          <p:nvPr/>
        </p:nvSpPr>
        <p:spPr>
          <a:xfrm>
            <a:off x="23045033" y="20577640"/>
            <a:ext cx="60935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/board/read</a:t>
            </a:r>
          </a:p>
          <a:p>
            <a:pPr algn="l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Service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.getBoard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Service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.hitUpdate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Model.attribute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  <a:p>
            <a:pPr algn="l"/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D019695-D46A-94D4-735E-A1A91326980A}"/>
              </a:ext>
            </a:extLst>
          </p:cNvPr>
          <p:cNvCxnSpPr/>
          <p:nvPr/>
        </p:nvCxnSpPr>
        <p:spPr>
          <a:xfrm>
            <a:off x="27570607" y="21328342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B1764FF-B72E-54D3-F12E-4773A5071B4D}"/>
              </a:ext>
            </a:extLst>
          </p:cNvPr>
          <p:cNvCxnSpPr/>
          <p:nvPr/>
        </p:nvCxnSpPr>
        <p:spPr>
          <a:xfrm flipH="1" flipV="1">
            <a:off x="27591062" y="21707339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912AC50-9D3A-5381-ECE1-600BC70FC45A}"/>
              </a:ext>
            </a:extLst>
          </p:cNvPr>
          <p:cNvCxnSpPr/>
          <p:nvPr/>
        </p:nvCxnSpPr>
        <p:spPr>
          <a:xfrm>
            <a:off x="36016974" y="2132368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97204CC-F012-7B99-5091-E2416BC8F851}"/>
              </a:ext>
            </a:extLst>
          </p:cNvPr>
          <p:cNvCxnSpPr/>
          <p:nvPr/>
        </p:nvCxnSpPr>
        <p:spPr>
          <a:xfrm flipH="1" flipV="1">
            <a:off x="35956892" y="2174303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0D0E6A7-C783-B81B-F9A6-8949DACEC8C9}"/>
              </a:ext>
            </a:extLst>
          </p:cNvPr>
          <p:cNvCxnSpPr/>
          <p:nvPr/>
        </p:nvCxnSpPr>
        <p:spPr>
          <a:xfrm>
            <a:off x="45629689" y="2132368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3DC9CAB-28E8-1B21-DAEA-DAC62C910253}"/>
              </a:ext>
            </a:extLst>
          </p:cNvPr>
          <p:cNvCxnSpPr/>
          <p:nvPr/>
        </p:nvCxnSpPr>
        <p:spPr>
          <a:xfrm flipH="1" flipV="1">
            <a:off x="45569607" y="2174303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15C1078-E9FA-D1D9-BB74-F0033B6ED2D9}"/>
              </a:ext>
            </a:extLst>
          </p:cNvPr>
          <p:cNvSpPr txBox="1"/>
          <p:nvPr/>
        </p:nvSpPr>
        <p:spPr>
          <a:xfrm>
            <a:off x="6588478" y="20276107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A984057-4899-E8C0-E14F-517889A15788}"/>
              </a:ext>
            </a:extLst>
          </p:cNvPr>
          <p:cNvSpPr txBox="1"/>
          <p:nvPr/>
        </p:nvSpPr>
        <p:spPr>
          <a:xfrm>
            <a:off x="51031786" y="21072648"/>
            <a:ext cx="668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Select one 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로 값을 </a:t>
            </a:r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다가져오고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Hit 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업데이트 문으로 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조회수도 </a:t>
            </a:r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오를수있게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해줌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96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13945</TotalTime>
  <Words>258</Words>
  <Application>Microsoft Office PowerPoint</Application>
  <PresentationFormat>사용자 지정</PresentationFormat>
  <Paragraphs>98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김민영</cp:lastModifiedBy>
  <cp:revision>1113</cp:revision>
  <dcterms:created xsi:type="dcterms:W3CDTF">2020-11-23T02:29:11Z</dcterms:created>
  <dcterms:modified xsi:type="dcterms:W3CDTF">2022-06-22T04:35:38Z</dcterms:modified>
</cp:coreProperties>
</file>