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6" r:id="rId17"/>
    <p:sldId id="277" r:id="rId18"/>
    <p:sldId id="271" r:id="rId19"/>
    <p:sldId id="278" r:id="rId20"/>
    <p:sldId id="272" r:id="rId21"/>
    <p:sldId id="273" r:id="rId22"/>
    <p:sldId id="274" r:id="rId23"/>
    <p:sldId id="275"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89546B-9BE3-4084-A22E-B219FC3443BA}" v="94" dt="2024-10-27T23:54:49.9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1" autoAdjust="0"/>
    <p:restoredTop sz="94660"/>
  </p:normalViewPr>
  <p:slideViewPr>
    <p:cSldViewPr snapToGrid="0">
      <p:cViewPr varScale="1">
        <p:scale>
          <a:sx n="91" d="100"/>
          <a:sy n="91" d="100"/>
        </p:scale>
        <p:origin x="23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ri Johnson" userId="86c43c939f0e8e1f" providerId="LiveId" clId="{2389546B-9BE3-4084-A22E-B219FC3443BA}"/>
    <pc:docChg chg="modSld">
      <pc:chgData name="Vari Johnson" userId="86c43c939f0e8e1f" providerId="LiveId" clId="{2389546B-9BE3-4084-A22E-B219FC3443BA}" dt="2024-10-27T23:54:49.928" v="94"/>
      <pc:docMkLst>
        <pc:docMk/>
      </pc:docMkLst>
      <pc:sldChg chg="modTransition modAnim">
        <pc:chgData name="Vari Johnson" userId="86c43c939f0e8e1f" providerId="LiveId" clId="{2389546B-9BE3-4084-A22E-B219FC3443BA}" dt="2024-10-27T23:49:25.463" v="32"/>
        <pc:sldMkLst>
          <pc:docMk/>
          <pc:sldMk cId="2874046019" sldId="256"/>
        </pc:sldMkLst>
      </pc:sldChg>
      <pc:sldChg chg="modTransition">
        <pc:chgData name="Vari Johnson" userId="86c43c939f0e8e1f" providerId="LiveId" clId="{2389546B-9BE3-4084-A22E-B219FC3443BA}" dt="2024-10-27T23:46:50.428" v="1"/>
        <pc:sldMkLst>
          <pc:docMk/>
          <pc:sldMk cId="1058847301" sldId="257"/>
        </pc:sldMkLst>
      </pc:sldChg>
      <pc:sldChg chg="modTransition modAnim">
        <pc:chgData name="Vari Johnson" userId="86c43c939f0e8e1f" providerId="LiveId" clId="{2389546B-9BE3-4084-A22E-B219FC3443BA}" dt="2024-10-27T23:49:46.909" v="35"/>
        <pc:sldMkLst>
          <pc:docMk/>
          <pc:sldMk cId="829313204" sldId="258"/>
        </pc:sldMkLst>
      </pc:sldChg>
      <pc:sldChg chg="modTransition modAnim">
        <pc:chgData name="Vari Johnson" userId="86c43c939f0e8e1f" providerId="LiveId" clId="{2389546B-9BE3-4084-A22E-B219FC3443BA}" dt="2024-10-27T23:50:37.775" v="43"/>
        <pc:sldMkLst>
          <pc:docMk/>
          <pc:sldMk cId="3543972441" sldId="259"/>
        </pc:sldMkLst>
      </pc:sldChg>
      <pc:sldChg chg="modTransition modAnim">
        <pc:chgData name="Vari Johnson" userId="86c43c939f0e8e1f" providerId="LiveId" clId="{2389546B-9BE3-4084-A22E-B219FC3443BA}" dt="2024-10-27T23:50:22.510" v="40"/>
        <pc:sldMkLst>
          <pc:docMk/>
          <pc:sldMk cId="2893412907" sldId="260"/>
        </pc:sldMkLst>
      </pc:sldChg>
      <pc:sldChg chg="modTransition modAnim">
        <pc:chgData name="Vari Johnson" userId="86c43c939f0e8e1f" providerId="LiveId" clId="{2389546B-9BE3-4084-A22E-B219FC3443BA}" dt="2024-10-27T23:50:55.175" v="45"/>
        <pc:sldMkLst>
          <pc:docMk/>
          <pc:sldMk cId="3586717595" sldId="261"/>
        </pc:sldMkLst>
      </pc:sldChg>
      <pc:sldChg chg="modTransition modAnim">
        <pc:chgData name="Vari Johnson" userId="86c43c939f0e8e1f" providerId="LiveId" clId="{2389546B-9BE3-4084-A22E-B219FC3443BA}" dt="2024-10-27T23:51:06.148" v="47"/>
        <pc:sldMkLst>
          <pc:docMk/>
          <pc:sldMk cId="3681973026" sldId="262"/>
        </pc:sldMkLst>
      </pc:sldChg>
      <pc:sldChg chg="modTransition modAnim">
        <pc:chgData name="Vari Johnson" userId="86c43c939f0e8e1f" providerId="LiveId" clId="{2389546B-9BE3-4084-A22E-B219FC3443BA}" dt="2024-10-27T23:51:20.570" v="50"/>
        <pc:sldMkLst>
          <pc:docMk/>
          <pc:sldMk cId="4016907470" sldId="263"/>
        </pc:sldMkLst>
      </pc:sldChg>
      <pc:sldChg chg="modTransition modAnim">
        <pc:chgData name="Vari Johnson" userId="86c43c939f0e8e1f" providerId="LiveId" clId="{2389546B-9BE3-4084-A22E-B219FC3443BA}" dt="2024-10-27T23:51:38.675" v="53"/>
        <pc:sldMkLst>
          <pc:docMk/>
          <pc:sldMk cId="4216657954" sldId="264"/>
        </pc:sldMkLst>
      </pc:sldChg>
      <pc:sldChg chg="modTransition modAnim">
        <pc:chgData name="Vari Johnson" userId="86c43c939f0e8e1f" providerId="LiveId" clId="{2389546B-9BE3-4084-A22E-B219FC3443BA}" dt="2024-10-27T23:51:51.784" v="55"/>
        <pc:sldMkLst>
          <pc:docMk/>
          <pc:sldMk cId="1123998757" sldId="265"/>
        </pc:sldMkLst>
      </pc:sldChg>
      <pc:sldChg chg="modTransition modAnim">
        <pc:chgData name="Vari Johnson" userId="86c43c939f0e8e1f" providerId="LiveId" clId="{2389546B-9BE3-4084-A22E-B219FC3443BA}" dt="2024-10-27T23:52:02.009" v="57"/>
        <pc:sldMkLst>
          <pc:docMk/>
          <pc:sldMk cId="3469828294" sldId="267"/>
        </pc:sldMkLst>
      </pc:sldChg>
      <pc:sldChg chg="modTransition modAnim">
        <pc:chgData name="Vari Johnson" userId="86c43c939f0e8e1f" providerId="LiveId" clId="{2389546B-9BE3-4084-A22E-B219FC3443BA}" dt="2024-10-27T23:52:11.027" v="59"/>
        <pc:sldMkLst>
          <pc:docMk/>
          <pc:sldMk cId="2562996974" sldId="268"/>
        </pc:sldMkLst>
      </pc:sldChg>
      <pc:sldChg chg="modTransition">
        <pc:chgData name="Vari Johnson" userId="86c43c939f0e8e1f" providerId="LiveId" clId="{2389546B-9BE3-4084-A22E-B219FC3443BA}" dt="2024-10-27T23:47:57.111" v="15"/>
        <pc:sldMkLst>
          <pc:docMk/>
          <pc:sldMk cId="2742729087" sldId="269"/>
        </pc:sldMkLst>
      </pc:sldChg>
      <pc:sldChg chg="modTransition modAnim">
        <pc:chgData name="Vari Johnson" userId="86c43c939f0e8e1f" providerId="LiveId" clId="{2389546B-9BE3-4084-A22E-B219FC3443BA}" dt="2024-10-27T23:52:31.993" v="63"/>
        <pc:sldMkLst>
          <pc:docMk/>
          <pc:sldMk cId="3595181181" sldId="270"/>
        </pc:sldMkLst>
      </pc:sldChg>
      <pc:sldChg chg="modTransition modAnim">
        <pc:chgData name="Vari Johnson" userId="86c43c939f0e8e1f" providerId="LiveId" clId="{2389546B-9BE3-4084-A22E-B219FC3443BA}" dt="2024-10-27T23:53:00.328" v="70"/>
        <pc:sldMkLst>
          <pc:docMk/>
          <pc:sldMk cId="2204877011" sldId="271"/>
        </pc:sldMkLst>
      </pc:sldChg>
      <pc:sldChg chg="modTransition modAnim">
        <pc:chgData name="Vari Johnson" userId="86c43c939f0e8e1f" providerId="LiveId" clId="{2389546B-9BE3-4084-A22E-B219FC3443BA}" dt="2024-10-27T23:53:08.910" v="72"/>
        <pc:sldMkLst>
          <pc:docMk/>
          <pc:sldMk cId="1167524887" sldId="272"/>
        </pc:sldMkLst>
      </pc:sldChg>
      <pc:sldChg chg="modTransition modAnim">
        <pc:chgData name="Vari Johnson" userId="86c43c939f0e8e1f" providerId="LiveId" clId="{2389546B-9BE3-4084-A22E-B219FC3443BA}" dt="2024-10-27T23:53:19.163" v="74"/>
        <pc:sldMkLst>
          <pc:docMk/>
          <pc:sldMk cId="2714806848" sldId="273"/>
        </pc:sldMkLst>
      </pc:sldChg>
      <pc:sldChg chg="modTransition modAnim">
        <pc:chgData name="Vari Johnson" userId="86c43c939f0e8e1f" providerId="LiveId" clId="{2389546B-9BE3-4084-A22E-B219FC3443BA}" dt="2024-10-27T23:53:24.650" v="76"/>
        <pc:sldMkLst>
          <pc:docMk/>
          <pc:sldMk cId="2051227061" sldId="274"/>
        </pc:sldMkLst>
      </pc:sldChg>
      <pc:sldChg chg="modTransition modAnim">
        <pc:chgData name="Vari Johnson" userId="86c43c939f0e8e1f" providerId="LiveId" clId="{2389546B-9BE3-4084-A22E-B219FC3443BA}" dt="2024-10-27T23:53:34.122" v="78"/>
        <pc:sldMkLst>
          <pc:docMk/>
          <pc:sldMk cId="1942348783" sldId="275"/>
        </pc:sldMkLst>
      </pc:sldChg>
      <pc:sldChg chg="modTransition modAnim">
        <pc:chgData name="Vari Johnson" userId="86c43c939f0e8e1f" providerId="LiveId" clId="{2389546B-9BE3-4084-A22E-B219FC3443BA}" dt="2024-10-27T23:52:39.075" v="65"/>
        <pc:sldMkLst>
          <pc:docMk/>
          <pc:sldMk cId="3846992692" sldId="276"/>
        </pc:sldMkLst>
      </pc:sldChg>
      <pc:sldChg chg="modTransition modAnim">
        <pc:chgData name="Vari Johnson" userId="86c43c939f0e8e1f" providerId="LiveId" clId="{2389546B-9BE3-4084-A22E-B219FC3443BA}" dt="2024-10-27T23:52:46.146" v="67"/>
        <pc:sldMkLst>
          <pc:docMk/>
          <pc:sldMk cId="4083658279" sldId="277"/>
        </pc:sldMkLst>
      </pc:sldChg>
      <pc:sldChg chg="modTransition">
        <pc:chgData name="Vari Johnson" userId="86c43c939f0e8e1f" providerId="LiveId" clId="{2389546B-9BE3-4084-A22E-B219FC3443BA}" dt="2024-10-27T23:48:21.729" v="20"/>
        <pc:sldMkLst>
          <pc:docMk/>
          <pc:sldMk cId="2916697981" sldId="278"/>
        </pc:sldMkLst>
      </pc:sldChg>
      <pc:sldChg chg="modTransition modAnim">
        <pc:chgData name="Vari Johnson" userId="86c43c939f0e8e1f" providerId="LiveId" clId="{2389546B-9BE3-4084-A22E-B219FC3443BA}" dt="2024-10-27T23:53:52.676" v="81"/>
        <pc:sldMkLst>
          <pc:docMk/>
          <pc:sldMk cId="2762134182" sldId="279"/>
        </pc:sldMkLst>
      </pc:sldChg>
      <pc:sldChg chg="modAnim">
        <pc:chgData name="Vari Johnson" userId="86c43c939f0e8e1f" providerId="LiveId" clId="{2389546B-9BE3-4084-A22E-B219FC3443BA}" dt="2024-10-27T23:54:02.373" v="84"/>
        <pc:sldMkLst>
          <pc:docMk/>
          <pc:sldMk cId="2503273609" sldId="280"/>
        </pc:sldMkLst>
      </pc:sldChg>
      <pc:sldChg chg="modTransition modAnim">
        <pc:chgData name="Vari Johnson" userId="86c43c939f0e8e1f" providerId="LiveId" clId="{2389546B-9BE3-4084-A22E-B219FC3443BA}" dt="2024-10-27T23:54:22.161" v="87"/>
        <pc:sldMkLst>
          <pc:docMk/>
          <pc:sldMk cId="1925232943" sldId="281"/>
        </pc:sldMkLst>
      </pc:sldChg>
      <pc:sldChg chg="modSp mod modTransition modAnim">
        <pc:chgData name="Vari Johnson" userId="86c43c939f0e8e1f" providerId="LiveId" clId="{2389546B-9BE3-4084-A22E-B219FC3443BA}" dt="2024-10-27T23:54:28.772" v="90"/>
        <pc:sldMkLst>
          <pc:docMk/>
          <pc:sldMk cId="3860396290" sldId="282"/>
        </pc:sldMkLst>
        <pc:spChg chg="mod">
          <ac:chgData name="Vari Johnson" userId="86c43c939f0e8e1f" providerId="LiveId" clId="{2389546B-9BE3-4084-A22E-B219FC3443BA}" dt="2024-10-27T23:54:27.466" v="89" actId="1076"/>
          <ac:spMkLst>
            <pc:docMk/>
            <pc:sldMk cId="3860396290" sldId="282"/>
            <ac:spMk id="3" creationId="{28F9D80C-724E-DD30-E748-94B76ACC8CBD}"/>
          </ac:spMkLst>
        </pc:spChg>
      </pc:sldChg>
      <pc:sldChg chg="modTransition modAnim">
        <pc:chgData name="Vari Johnson" userId="86c43c939f0e8e1f" providerId="LiveId" clId="{2389546B-9BE3-4084-A22E-B219FC3443BA}" dt="2024-10-27T23:54:34.836" v="92"/>
        <pc:sldMkLst>
          <pc:docMk/>
          <pc:sldMk cId="2538309199" sldId="283"/>
        </pc:sldMkLst>
      </pc:sldChg>
      <pc:sldChg chg="modTransition modAnim">
        <pc:chgData name="Vari Johnson" userId="86c43c939f0e8e1f" providerId="LiveId" clId="{2389546B-9BE3-4084-A22E-B219FC3443BA}" dt="2024-10-27T23:54:49.928" v="94"/>
        <pc:sldMkLst>
          <pc:docMk/>
          <pc:sldMk cId="142321004" sldId="284"/>
        </pc:sldMkLst>
      </pc:sldChg>
    </pc:docChg>
  </pc:docChgLst>
</pc:chgInfo>
</file>

<file path=ppt/diagrams/_rels/data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FBD739-3D6C-4DC0-86E5-F2E5D1F5B11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AAA4470-6B02-4DB6-9C4C-D9CF3AAE82D4}">
      <dgm:prSet/>
      <dgm:spPr/>
      <dgm:t>
        <a:bodyPr/>
        <a:lstStyle/>
        <a:p>
          <a:r>
            <a:rPr lang="en-US" dirty="0"/>
            <a:t>Obstacles Users Face:</a:t>
          </a:r>
        </a:p>
      </dgm:t>
    </dgm:pt>
    <dgm:pt modelId="{307010CF-FBCF-4A20-84A7-1A118499FC6F}" type="parTrans" cxnId="{F4222D75-B2ED-46CB-8866-D7C2099669D6}">
      <dgm:prSet/>
      <dgm:spPr/>
      <dgm:t>
        <a:bodyPr/>
        <a:lstStyle/>
        <a:p>
          <a:endParaRPr lang="en-US"/>
        </a:p>
      </dgm:t>
    </dgm:pt>
    <dgm:pt modelId="{C3A6FBEB-EBF2-4F87-AE9F-141F642424F5}" type="sibTrans" cxnId="{F4222D75-B2ED-46CB-8866-D7C2099669D6}">
      <dgm:prSet/>
      <dgm:spPr/>
      <dgm:t>
        <a:bodyPr/>
        <a:lstStyle/>
        <a:p>
          <a:endParaRPr lang="en-US"/>
        </a:p>
      </dgm:t>
    </dgm:pt>
    <dgm:pt modelId="{14C3B8B7-A5D6-4563-B3E3-7813E9C803E7}">
      <dgm:prSet/>
      <dgm:spPr/>
      <dgm:t>
        <a:bodyPr/>
        <a:lstStyle/>
        <a:p>
          <a:r>
            <a:rPr lang="en-US" dirty="0"/>
            <a:t>Inability to see overall spending trends and costs.</a:t>
          </a:r>
        </a:p>
      </dgm:t>
    </dgm:pt>
    <dgm:pt modelId="{332C75D9-73CB-46B3-B6FD-E9C69686BCA0}" type="parTrans" cxnId="{30F3B13D-2F21-427A-B70B-E5DE65DCD49A}">
      <dgm:prSet/>
      <dgm:spPr/>
      <dgm:t>
        <a:bodyPr/>
        <a:lstStyle/>
        <a:p>
          <a:endParaRPr lang="en-US"/>
        </a:p>
      </dgm:t>
    </dgm:pt>
    <dgm:pt modelId="{094C6C75-2B6D-40C0-8081-E322A8926BB7}" type="sibTrans" cxnId="{30F3B13D-2F21-427A-B70B-E5DE65DCD49A}">
      <dgm:prSet/>
      <dgm:spPr/>
      <dgm:t>
        <a:bodyPr/>
        <a:lstStyle/>
        <a:p>
          <a:endParaRPr lang="en-US"/>
        </a:p>
      </dgm:t>
    </dgm:pt>
    <dgm:pt modelId="{2105C076-4432-4DF4-8C4A-29D5F61BA16B}">
      <dgm:prSet/>
      <dgm:spPr/>
      <dgm:t>
        <a:bodyPr/>
        <a:lstStyle/>
        <a:p>
          <a:r>
            <a:rPr lang="en-US"/>
            <a:t>Setting and sticking to monthly budgets can be challenging.</a:t>
          </a:r>
        </a:p>
      </dgm:t>
    </dgm:pt>
    <dgm:pt modelId="{F35D106C-F962-4ED3-AE28-C998A6890047}" type="parTrans" cxnId="{E0DD78E0-6588-4CF1-8233-BC0101109108}">
      <dgm:prSet/>
      <dgm:spPr/>
      <dgm:t>
        <a:bodyPr/>
        <a:lstStyle/>
        <a:p>
          <a:endParaRPr lang="en-US"/>
        </a:p>
      </dgm:t>
    </dgm:pt>
    <dgm:pt modelId="{DA68C542-F25E-4932-95C5-D48F0D33DCE6}" type="sibTrans" cxnId="{E0DD78E0-6588-4CF1-8233-BC0101109108}">
      <dgm:prSet/>
      <dgm:spPr/>
      <dgm:t>
        <a:bodyPr/>
        <a:lstStyle/>
        <a:p>
          <a:endParaRPr lang="en-US"/>
        </a:p>
      </dgm:t>
    </dgm:pt>
    <dgm:pt modelId="{C558A206-F76E-4EC6-B046-866F951573F0}">
      <dgm:prSet/>
      <dgm:spPr/>
      <dgm:t>
        <a:bodyPr/>
        <a:lstStyle/>
        <a:p>
          <a:r>
            <a:rPr lang="en-US"/>
            <a:t>Limited awareness of savings progress and financial goals.</a:t>
          </a:r>
        </a:p>
      </dgm:t>
    </dgm:pt>
    <dgm:pt modelId="{416D26E7-6B60-4630-8A25-9EE1B7F353C9}" type="parTrans" cxnId="{06F16C60-1D0B-4C02-8DDC-4112A60B856A}">
      <dgm:prSet/>
      <dgm:spPr/>
      <dgm:t>
        <a:bodyPr/>
        <a:lstStyle/>
        <a:p>
          <a:endParaRPr lang="en-US"/>
        </a:p>
      </dgm:t>
    </dgm:pt>
    <dgm:pt modelId="{2B7378A1-5E53-4960-95FD-6E5C1B17F8FB}" type="sibTrans" cxnId="{06F16C60-1D0B-4C02-8DDC-4112A60B856A}">
      <dgm:prSet/>
      <dgm:spPr/>
      <dgm:t>
        <a:bodyPr/>
        <a:lstStyle/>
        <a:p>
          <a:endParaRPr lang="en-US"/>
        </a:p>
      </dgm:t>
    </dgm:pt>
    <dgm:pt modelId="{C5180855-C708-43D4-A5D6-4EDB2DB919BF}" type="pres">
      <dgm:prSet presAssocID="{E0FBD739-3D6C-4DC0-86E5-F2E5D1F5B11A}" presName="linear" presStyleCnt="0">
        <dgm:presLayoutVars>
          <dgm:animLvl val="lvl"/>
          <dgm:resizeHandles val="exact"/>
        </dgm:presLayoutVars>
      </dgm:prSet>
      <dgm:spPr/>
    </dgm:pt>
    <dgm:pt modelId="{D9D9DE53-C34C-43E6-81D5-DEDBF60BF56D}" type="pres">
      <dgm:prSet presAssocID="{CAAA4470-6B02-4DB6-9C4C-D9CF3AAE82D4}" presName="parentText" presStyleLbl="node1" presStyleIdx="0" presStyleCnt="4">
        <dgm:presLayoutVars>
          <dgm:chMax val="0"/>
          <dgm:bulletEnabled val="1"/>
        </dgm:presLayoutVars>
      </dgm:prSet>
      <dgm:spPr/>
    </dgm:pt>
    <dgm:pt modelId="{91899C40-64C5-454D-AB95-427B103ED3FE}" type="pres">
      <dgm:prSet presAssocID="{C3A6FBEB-EBF2-4F87-AE9F-141F642424F5}" presName="spacer" presStyleCnt="0"/>
      <dgm:spPr/>
    </dgm:pt>
    <dgm:pt modelId="{FC937F29-F755-454B-8F52-7B37C1734372}" type="pres">
      <dgm:prSet presAssocID="{14C3B8B7-A5D6-4563-B3E3-7813E9C803E7}" presName="parentText" presStyleLbl="node1" presStyleIdx="1" presStyleCnt="4">
        <dgm:presLayoutVars>
          <dgm:chMax val="0"/>
          <dgm:bulletEnabled val="1"/>
        </dgm:presLayoutVars>
      </dgm:prSet>
      <dgm:spPr/>
    </dgm:pt>
    <dgm:pt modelId="{6E216881-DAAB-4393-82A2-FFCC99DBCD0E}" type="pres">
      <dgm:prSet presAssocID="{094C6C75-2B6D-40C0-8081-E322A8926BB7}" presName="spacer" presStyleCnt="0"/>
      <dgm:spPr/>
    </dgm:pt>
    <dgm:pt modelId="{E61252F8-9952-401A-97A9-2EF75000FDC3}" type="pres">
      <dgm:prSet presAssocID="{2105C076-4432-4DF4-8C4A-29D5F61BA16B}" presName="parentText" presStyleLbl="node1" presStyleIdx="2" presStyleCnt="4">
        <dgm:presLayoutVars>
          <dgm:chMax val="0"/>
          <dgm:bulletEnabled val="1"/>
        </dgm:presLayoutVars>
      </dgm:prSet>
      <dgm:spPr/>
    </dgm:pt>
    <dgm:pt modelId="{51125476-8ABE-4947-9B22-17CE7E553F95}" type="pres">
      <dgm:prSet presAssocID="{DA68C542-F25E-4932-95C5-D48F0D33DCE6}" presName="spacer" presStyleCnt="0"/>
      <dgm:spPr/>
    </dgm:pt>
    <dgm:pt modelId="{DC79EE4D-C36A-4B14-AB6A-7A3D2A1BCB11}" type="pres">
      <dgm:prSet presAssocID="{C558A206-F76E-4EC6-B046-866F951573F0}" presName="parentText" presStyleLbl="node1" presStyleIdx="3" presStyleCnt="4">
        <dgm:presLayoutVars>
          <dgm:chMax val="0"/>
          <dgm:bulletEnabled val="1"/>
        </dgm:presLayoutVars>
      </dgm:prSet>
      <dgm:spPr/>
    </dgm:pt>
  </dgm:ptLst>
  <dgm:cxnLst>
    <dgm:cxn modelId="{D3C4360D-5CC6-4C2A-BC16-13D64702DFAA}" type="presOf" srcId="{14C3B8B7-A5D6-4563-B3E3-7813E9C803E7}" destId="{FC937F29-F755-454B-8F52-7B37C1734372}" srcOrd="0" destOrd="0" presId="urn:microsoft.com/office/officeart/2005/8/layout/vList2"/>
    <dgm:cxn modelId="{9941F92A-A463-401A-AD66-59111FAFBDED}" type="presOf" srcId="{2105C076-4432-4DF4-8C4A-29D5F61BA16B}" destId="{E61252F8-9952-401A-97A9-2EF75000FDC3}" srcOrd="0" destOrd="0" presId="urn:microsoft.com/office/officeart/2005/8/layout/vList2"/>
    <dgm:cxn modelId="{30F3B13D-2F21-427A-B70B-E5DE65DCD49A}" srcId="{E0FBD739-3D6C-4DC0-86E5-F2E5D1F5B11A}" destId="{14C3B8B7-A5D6-4563-B3E3-7813E9C803E7}" srcOrd="1" destOrd="0" parTransId="{332C75D9-73CB-46B3-B6FD-E9C69686BCA0}" sibTransId="{094C6C75-2B6D-40C0-8081-E322A8926BB7}"/>
    <dgm:cxn modelId="{06F16C60-1D0B-4C02-8DDC-4112A60B856A}" srcId="{E0FBD739-3D6C-4DC0-86E5-F2E5D1F5B11A}" destId="{C558A206-F76E-4EC6-B046-866F951573F0}" srcOrd="3" destOrd="0" parTransId="{416D26E7-6B60-4630-8A25-9EE1B7F353C9}" sibTransId="{2B7378A1-5E53-4960-95FD-6E5C1B17F8FB}"/>
    <dgm:cxn modelId="{F4222D75-B2ED-46CB-8866-D7C2099669D6}" srcId="{E0FBD739-3D6C-4DC0-86E5-F2E5D1F5B11A}" destId="{CAAA4470-6B02-4DB6-9C4C-D9CF3AAE82D4}" srcOrd="0" destOrd="0" parTransId="{307010CF-FBCF-4A20-84A7-1A118499FC6F}" sibTransId="{C3A6FBEB-EBF2-4F87-AE9F-141F642424F5}"/>
    <dgm:cxn modelId="{B14AE67E-2D1F-4F8A-850B-B5C1C95EB26F}" type="presOf" srcId="{E0FBD739-3D6C-4DC0-86E5-F2E5D1F5B11A}" destId="{C5180855-C708-43D4-A5D6-4EDB2DB919BF}" srcOrd="0" destOrd="0" presId="urn:microsoft.com/office/officeart/2005/8/layout/vList2"/>
    <dgm:cxn modelId="{12BD0284-AFC1-4DBD-A4D4-0C5E103BB8C2}" type="presOf" srcId="{CAAA4470-6B02-4DB6-9C4C-D9CF3AAE82D4}" destId="{D9D9DE53-C34C-43E6-81D5-DEDBF60BF56D}" srcOrd="0" destOrd="0" presId="urn:microsoft.com/office/officeart/2005/8/layout/vList2"/>
    <dgm:cxn modelId="{8DB99FC8-23D8-4146-82FE-2909B06FF948}" type="presOf" srcId="{C558A206-F76E-4EC6-B046-866F951573F0}" destId="{DC79EE4D-C36A-4B14-AB6A-7A3D2A1BCB11}" srcOrd="0" destOrd="0" presId="urn:microsoft.com/office/officeart/2005/8/layout/vList2"/>
    <dgm:cxn modelId="{E0DD78E0-6588-4CF1-8233-BC0101109108}" srcId="{E0FBD739-3D6C-4DC0-86E5-F2E5D1F5B11A}" destId="{2105C076-4432-4DF4-8C4A-29D5F61BA16B}" srcOrd="2" destOrd="0" parTransId="{F35D106C-F962-4ED3-AE28-C998A6890047}" sibTransId="{DA68C542-F25E-4932-95C5-D48F0D33DCE6}"/>
    <dgm:cxn modelId="{04EA0C10-A03D-4D34-9E27-61AD9DB6F908}" type="presParOf" srcId="{C5180855-C708-43D4-A5D6-4EDB2DB919BF}" destId="{D9D9DE53-C34C-43E6-81D5-DEDBF60BF56D}" srcOrd="0" destOrd="0" presId="urn:microsoft.com/office/officeart/2005/8/layout/vList2"/>
    <dgm:cxn modelId="{0579C0C6-3B6C-494C-A2DA-94C4799D2E74}" type="presParOf" srcId="{C5180855-C708-43D4-A5D6-4EDB2DB919BF}" destId="{91899C40-64C5-454D-AB95-427B103ED3FE}" srcOrd="1" destOrd="0" presId="urn:microsoft.com/office/officeart/2005/8/layout/vList2"/>
    <dgm:cxn modelId="{599A590C-8D46-436B-AADA-ED1BAE75A5AB}" type="presParOf" srcId="{C5180855-C708-43D4-A5D6-4EDB2DB919BF}" destId="{FC937F29-F755-454B-8F52-7B37C1734372}" srcOrd="2" destOrd="0" presId="urn:microsoft.com/office/officeart/2005/8/layout/vList2"/>
    <dgm:cxn modelId="{55A109DA-2600-4D43-88C5-7C80B7389F3A}" type="presParOf" srcId="{C5180855-C708-43D4-A5D6-4EDB2DB919BF}" destId="{6E216881-DAAB-4393-82A2-FFCC99DBCD0E}" srcOrd="3" destOrd="0" presId="urn:microsoft.com/office/officeart/2005/8/layout/vList2"/>
    <dgm:cxn modelId="{9F22EA9D-5954-472E-9D5A-4BB84D56E931}" type="presParOf" srcId="{C5180855-C708-43D4-A5D6-4EDB2DB919BF}" destId="{E61252F8-9952-401A-97A9-2EF75000FDC3}" srcOrd="4" destOrd="0" presId="urn:microsoft.com/office/officeart/2005/8/layout/vList2"/>
    <dgm:cxn modelId="{342BF723-CD36-497A-B12F-47035FDE81BC}" type="presParOf" srcId="{C5180855-C708-43D4-A5D6-4EDB2DB919BF}" destId="{51125476-8ABE-4947-9B22-17CE7E553F95}" srcOrd="5" destOrd="0" presId="urn:microsoft.com/office/officeart/2005/8/layout/vList2"/>
    <dgm:cxn modelId="{AF535B13-FFFB-4CEF-B7A9-94BAD12EC50F}" type="presParOf" srcId="{C5180855-C708-43D4-A5D6-4EDB2DB919BF}" destId="{DC79EE4D-C36A-4B14-AB6A-7A3D2A1BCB11}"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B30F5D5-D7EB-4C97-9F2C-14A579466599}"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F49D0D6C-1A73-4DEE-BC73-872CA34DF6D9}">
      <dgm:prSet/>
      <dgm:spPr/>
      <dgm:t>
        <a:bodyPr/>
        <a:lstStyle/>
        <a:p>
          <a:r>
            <a:rPr lang="en-US" dirty="0"/>
            <a:t>Key Troubleshooting and Updates:</a:t>
          </a:r>
        </a:p>
      </dgm:t>
    </dgm:pt>
    <dgm:pt modelId="{EBF83AD4-082F-4AC7-8B02-F9ABF86F8850}" type="parTrans" cxnId="{C5DFD878-7252-46FA-AD29-742D337C8CB5}">
      <dgm:prSet/>
      <dgm:spPr/>
      <dgm:t>
        <a:bodyPr/>
        <a:lstStyle/>
        <a:p>
          <a:endParaRPr lang="en-US"/>
        </a:p>
      </dgm:t>
    </dgm:pt>
    <dgm:pt modelId="{030616B8-409A-44E5-BBA1-9EFA9F525F76}" type="sibTrans" cxnId="{C5DFD878-7252-46FA-AD29-742D337C8CB5}">
      <dgm:prSet/>
      <dgm:spPr/>
      <dgm:t>
        <a:bodyPr/>
        <a:lstStyle/>
        <a:p>
          <a:endParaRPr lang="en-US"/>
        </a:p>
      </dgm:t>
    </dgm:pt>
    <dgm:pt modelId="{F55F978B-C6EE-4061-B3C8-2DEBC92A996E}">
      <dgm:prSet/>
      <dgm:spPr/>
      <dgm:t>
        <a:bodyPr/>
        <a:lstStyle/>
        <a:p>
          <a:r>
            <a:rPr lang="en-US"/>
            <a:t>Initial Functionality Testing (Oct 12-21):</a:t>
          </a:r>
        </a:p>
      </dgm:t>
    </dgm:pt>
    <dgm:pt modelId="{294A5A14-5B9F-4E2C-AB8A-537230438DBF}" type="parTrans" cxnId="{4223C9AE-A972-4D5A-B3C8-14FAF0CA19E0}">
      <dgm:prSet/>
      <dgm:spPr/>
      <dgm:t>
        <a:bodyPr/>
        <a:lstStyle/>
        <a:p>
          <a:endParaRPr lang="en-US"/>
        </a:p>
      </dgm:t>
    </dgm:pt>
    <dgm:pt modelId="{3271A90D-4A70-4680-88EA-FB6F0B151D2F}" type="sibTrans" cxnId="{4223C9AE-A972-4D5A-B3C8-14FAF0CA19E0}">
      <dgm:prSet/>
      <dgm:spPr/>
      <dgm:t>
        <a:bodyPr/>
        <a:lstStyle/>
        <a:p>
          <a:endParaRPr lang="en-US"/>
        </a:p>
      </dgm:t>
    </dgm:pt>
    <dgm:pt modelId="{78C1985F-4FB2-4DF1-8EB2-55F74B3076B8}">
      <dgm:prSet/>
      <dgm:spPr/>
      <dgm:t>
        <a:bodyPr/>
        <a:lstStyle/>
        <a:p>
          <a:r>
            <a:rPr lang="en-US"/>
            <a:t>"We focused on getting all routes to work correctly, ensuring that navigation between screens like Home, Budget, and Income functioned as expected.“</a:t>
          </a:r>
        </a:p>
      </dgm:t>
    </dgm:pt>
    <dgm:pt modelId="{C518CF86-993D-433A-8F32-A23BE3F584CC}" type="parTrans" cxnId="{342BC474-4507-4ABF-AE2D-C41F3B6C4863}">
      <dgm:prSet/>
      <dgm:spPr/>
      <dgm:t>
        <a:bodyPr/>
        <a:lstStyle/>
        <a:p>
          <a:endParaRPr lang="en-US"/>
        </a:p>
      </dgm:t>
    </dgm:pt>
    <dgm:pt modelId="{3A7CF1D2-258E-46EE-9FC5-BAD47BA7BB7A}" type="sibTrans" cxnId="{342BC474-4507-4ABF-AE2D-C41F3B6C4863}">
      <dgm:prSet/>
      <dgm:spPr/>
      <dgm:t>
        <a:bodyPr/>
        <a:lstStyle/>
        <a:p>
          <a:endParaRPr lang="en-US"/>
        </a:p>
      </dgm:t>
    </dgm:pt>
    <dgm:pt modelId="{4B421ABE-64A1-42C1-8E2E-5D0CBA0772AB}">
      <dgm:prSet/>
      <dgm:spPr/>
      <dgm:t>
        <a:bodyPr/>
        <a:lstStyle/>
        <a:p>
          <a:r>
            <a:rPr lang="en-US"/>
            <a:t>Commit: adding all the files (Oct 21, 2024) established the initial project structure.</a:t>
          </a:r>
        </a:p>
      </dgm:t>
    </dgm:pt>
    <dgm:pt modelId="{A2D5414B-8F4D-45EC-AB41-875A6157452B}" type="parTrans" cxnId="{956801E2-3ACF-4BA9-B03F-42DE84CDE40B}">
      <dgm:prSet/>
      <dgm:spPr/>
      <dgm:t>
        <a:bodyPr/>
        <a:lstStyle/>
        <a:p>
          <a:endParaRPr lang="en-US"/>
        </a:p>
      </dgm:t>
    </dgm:pt>
    <dgm:pt modelId="{79CCE98E-0E6D-47F9-8359-BA2300171726}" type="sibTrans" cxnId="{956801E2-3ACF-4BA9-B03F-42DE84CDE40B}">
      <dgm:prSet/>
      <dgm:spPr/>
      <dgm:t>
        <a:bodyPr/>
        <a:lstStyle/>
        <a:p>
          <a:endParaRPr lang="en-US"/>
        </a:p>
      </dgm:t>
    </dgm:pt>
    <dgm:pt modelId="{F1A446ED-5C54-4FCD-A946-541DFD8C1EA5}" type="pres">
      <dgm:prSet presAssocID="{1B30F5D5-D7EB-4C97-9F2C-14A579466599}" presName="vert0" presStyleCnt="0">
        <dgm:presLayoutVars>
          <dgm:dir/>
          <dgm:animOne val="branch"/>
          <dgm:animLvl val="lvl"/>
        </dgm:presLayoutVars>
      </dgm:prSet>
      <dgm:spPr/>
    </dgm:pt>
    <dgm:pt modelId="{EC700631-770E-4A87-9C59-80C705E47DBD}" type="pres">
      <dgm:prSet presAssocID="{F49D0D6C-1A73-4DEE-BC73-872CA34DF6D9}" presName="thickLine" presStyleLbl="alignNode1" presStyleIdx="0" presStyleCnt="4"/>
      <dgm:spPr/>
    </dgm:pt>
    <dgm:pt modelId="{A98F0FD5-00E8-4140-B47B-E47977E9414D}" type="pres">
      <dgm:prSet presAssocID="{F49D0D6C-1A73-4DEE-BC73-872CA34DF6D9}" presName="horz1" presStyleCnt="0"/>
      <dgm:spPr/>
    </dgm:pt>
    <dgm:pt modelId="{6619BEA6-3BA1-4EB3-B9E6-19F74A2B6107}" type="pres">
      <dgm:prSet presAssocID="{F49D0D6C-1A73-4DEE-BC73-872CA34DF6D9}" presName="tx1" presStyleLbl="revTx" presStyleIdx="0" presStyleCnt="4"/>
      <dgm:spPr/>
    </dgm:pt>
    <dgm:pt modelId="{F7B6E84D-93D6-428D-8BAA-6719F7558989}" type="pres">
      <dgm:prSet presAssocID="{F49D0D6C-1A73-4DEE-BC73-872CA34DF6D9}" presName="vert1" presStyleCnt="0"/>
      <dgm:spPr/>
    </dgm:pt>
    <dgm:pt modelId="{F17C942D-7590-4B70-A08C-3056C2929E44}" type="pres">
      <dgm:prSet presAssocID="{F55F978B-C6EE-4061-B3C8-2DEBC92A996E}" presName="thickLine" presStyleLbl="alignNode1" presStyleIdx="1" presStyleCnt="4"/>
      <dgm:spPr/>
    </dgm:pt>
    <dgm:pt modelId="{5D648943-6DE7-4760-B2A4-890CF0BBBCCE}" type="pres">
      <dgm:prSet presAssocID="{F55F978B-C6EE-4061-B3C8-2DEBC92A996E}" presName="horz1" presStyleCnt="0"/>
      <dgm:spPr/>
    </dgm:pt>
    <dgm:pt modelId="{6DADC53A-9575-43FD-BF07-DC09F514BAA3}" type="pres">
      <dgm:prSet presAssocID="{F55F978B-C6EE-4061-B3C8-2DEBC92A996E}" presName="tx1" presStyleLbl="revTx" presStyleIdx="1" presStyleCnt="4"/>
      <dgm:spPr/>
    </dgm:pt>
    <dgm:pt modelId="{CD78E066-6405-4663-83D0-45E6DC448550}" type="pres">
      <dgm:prSet presAssocID="{F55F978B-C6EE-4061-B3C8-2DEBC92A996E}" presName="vert1" presStyleCnt="0"/>
      <dgm:spPr/>
    </dgm:pt>
    <dgm:pt modelId="{5DD5EA4F-AF5E-4EFE-8616-102A608C7F5A}" type="pres">
      <dgm:prSet presAssocID="{78C1985F-4FB2-4DF1-8EB2-55F74B3076B8}" presName="thickLine" presStyleLbl="alignNode1" presStyleIdx="2" presStyleCnt="4"/>
      <dgm:spPr/>
    </dgm:pt>
    <dgm:pt modelId="{29977D78-8B2B-466F-9F27-774492F6E20B}" type="pres">
      <dgm:prSet presAssocID="{78C1985F-4FB2-4DF1-8EB2-55F74B3076B8}" presName="horz1" presStyleCnt="0"/>
      <dgm:spPr/>
    </dgm:pt>
    <dgm:pt modelId="{D6B64013-4274-43C2-A768-024457C3C2B5}" type="pres">
      <dgm:prSet presAssocID="{78C1985F-4FB2-4DF1-8EB2-55F74B3076B8}" presName="tx1" presStyleLbl="revTx" presStyleIdx="2" presStyleCnt="4"/>
      <dgm:spPr/>
    </dgm:pt>
    <dgm:pt modelId="{326E04E5-1712-4D50-AB57-214C018134CD}" type="pres">
      <dgm:prSet presAssocID="{78C1985F-4FB2-4DF1-8EB2-55F74B3076B8}" presName="vert1" presStyleCnt="0"/>
      <dgm:spPr/>
    </dgm:pt>
    <dgm:pt modelId="{1FC7593F-F5DF-4D6C-9EA8-5729022CAAF0}" type="pres">
      <dgm:prSet presAssocID="{4B421ABE-64A1-42C1-8E2E-5D0CBA0772AB}" presName="thickLine" presStyleLbl="alignNode1" presStyleIdx="3" presStyleCnt="4"/>
      <dgm:spPr/>
    </dgm:pt>
    <dgm:pt modelId="{8DD05678-01B3-4ED3-9D2C-BD3EC8AAE283}" type="pres">
      <dgm:prSet presAssocID="{4B421ABE-64A1-42C1-8E2E-5D0CBA0772AB}" presName="horz1" presStyleCnt="0"/>
      <dgm:spPr/>
    </dgm:pt>
    <dgm:pt modelId="{E6FD9122-3D9B-4F54-AFB4-F4FCAD9AC302}" type="pres">
      <dgm:prSet presAssocID="{4B421ABE-64A1-42C1-8E2E-5D0CBA0772AB}" presName="tx1" presStyleLbl="revTx" presStyleIdx="3" presStyleCnt="4"/>
      <dgm:spPr/>
    </dgm:pt>
    <dgm:pt modelId="{9D4BDD84-471A-4699-B426-1EA0D549D3F4}" type="pres">
      <dgm:prSet presAssocID="{4B421ABE-64A1-42C1-8E2E-5D0CBA0772AB}" presName="vert1" presStyleCnt="0"/>
      <dgm:spPr/>
    </dgm:pt>
  </dgm:ptLst>
  <dgm:cxnLst>
    <dgm:cxn modelId="{FB4C7504-EEF1-4FB9-8FBB-CF95DF2B8F1F}" type="presOf" srcId="{F55F978B-C6EE-4061-B3C8-2DEBC92A996E}" destId="{6DADC53A-9575-43FD-BF07-DC09F514BAA3}" srcOrd="0" destOrd="0" presId="urn:microsoft.com/office/officeart/2008/layout/LinedList"/>
    <dgm:cxn modelId="{342BC474-4507-4ABF-AE2D-C41F3B6C4863}" srcId="{1B30F5D5-D7EB-4C97-9F2C-14A579466599}" destId="{78C1985F-4FB2-4DF1-8EB2-55F74B3076B8}" srcOrd="2" destOrd="0" parTransId="{C518CF86-993D-433A-8F32-A23BE3F584CC}" sibTransId="{3A7CF1D2-258E-46EE-9FC5-BAD47BA7BB7A}"/>
    <dgm:cxn modelId="{C5DFD878-7252-46FA-AD29-742D337C8CB5}" srcId="{1B30F5D5-D7EB-4C97-9F2C-14A579466599}" destId="{F49D0D6C-1A73-4DEE-BC73-872CA34DF6D9}" srcOrd="0" destOrd="0" parTransId="{EBF83AD4-082F-4AC7-8B02-F9ABF86F8850}" sibTransId="{030616B8-409A-44E5-BBA1-9EFA9F525F76}"/>
    <dgm:cxn modelId="{3638A783-2CD0-4B89-8C30-F8F153CFC274}" type="presOf" srcId="{78C1985F-4FB2-4DF1-8EB2-55F74B3076B8}" destId="{D6B64013-4274-43C2-A768-024457C3C2B5}" srcOrd="0" destOrd="0" presId="urn:microsoft.com/office/officeart/2008/layout/LinedList"/>
    <dgm:cxn modelId="{DB523B87-EE44-472C-AC84-DAEE3FAF6C1C}" type="presOf" srcId="{4B421ABE-64A1-42C1-8E2E-5D0CBA0772AB}" destId="{E6FD9122-3D9B-4F54-AFB4-F4FCAD9AC302}" srcOrd="0" destOrd="0" presId="urn:microsoft.com/office/officeart/2008/layout/LinedList"/>
    <dgm:cxn modelId="{9422C488-C7D9-437E-9ED5-FFDAD7F0AB68}" type="presOf" srcId="{F49D0D6C-1A73-4DEE-BC73-872CA34DF6D9}" destId="{6619BEA6-3BA1-4EB3-B9E6-19F74A2B6107}" srcOrd="0" destOrd="0" presId="urn:microsoft.com/office/officeart/2008/layout/LinedList"/>
    <dgm:cxn modelId="{4223C9AE-A972-4D5A-B3C8-14FAF0CA19E0}" srcId="{1B30F5D5-D7EB-4C97-9F2C-14A579466599}" destId="{F55F978B-C6EE-4061-B3C8-2DEBC92A996E}" srcOrd="1" destOrd="0" parTransId="{294A5A14-5B9F-4E2C-AB8A-537230438DBF}" sibTransId="{3271A90D-4A70-4680-88EA-FB6F0B151D2F}"/>
    <dgm:cxn modelId="{019571CB-1C21-41BF-BD9C-60746CFAB7EE}" type="presOf" srcId="{1B30F5D5-D7EB-4C97-9F2C-14A579466599}" destId="{F1A446ED-5C54-4FCD-A946-541DFD8C1EA5}" srcOrd="0" destOrd="0" presId="urn:microsoft.com/office/officeart/2008/layout/LinedList"/>
    <dgm:cxn modelId="{956801E2-3ACF-4BA9-B03F-42DE84CDE40B}" srcId="{1B30F5D5-D7EB-4C97-9F2C-14A579466599}" destId="{4B421ABE-64A1-42C1-8E2E-5D0CBA0772AB}" srcOrd="3" destOrd="0" parTransId="{A2D5414B-8F4D-45EC-AB41-875A6157452B}" sibTransId="{79CCE98E-0E6D-47F9-8359-BA2300171726}"/>
    <dgm:cxn modelId="{B03274AA-C12D-4A93-AB97-073BD8C8C55A}" type="presParOf" srcId="{F1A446ED-5C54-4FCD-A946-541DFD8C1EA5}" destId="{EC700631-770E-4A87-9C59-80C705E47DBD}" srcOrd="0" destOrd="0" presId="urn:microsoft.com/office/officeart/2008/layout/LinedList"/>
    <dgm:cxn modelId="{5B25FC76-E1E9-487B-B85D-F6C663038F63}" type="presParOf" srcId="{F1A446ED-5C54-4FCD-A946-541DFD8C1EA5}" destId="{A98F0FD5-00E8-4140-B47B-E47977E9414D}" srcOrd="1" destOrd="0" presId="urn:microsoft.com/office/officeart/2008/layout/LinedList"/>
    <dgm:cxn modelId="{880EAD19-42BD-4ADD-BA39-5DDEB20000CE}" type="presParOf" srcId="{A98F0FD5-00E8-4140-B47B-E47977E9414D}" destId="{6619BEA6-3BA1-4EB3-B9E6-19F74A2B6107}" srcOrd="0" destOrd="0" presId="urn:microsoft.com/office/officeart/2008/layout/LinedList"/>
    <dgm:cxn modelId="{E741C851-3E37-4AE2-8774-D5C5B4851BBB}" type="presParOf" srcId="{A98F0FD5-00E8-4140-B47B-E47977E9414D}" destId="{F7B6E84D-93D6-428D-8BAA-6719F7558989}" srcOrd="1" destOrd="0" presId="urn:microsoft.com/office/officeart/2008/layout/LinedList"/>
    <dgm:cxn modelId="{1DF88AC7-3419-4F83-B47C-2FC763A8F355}" type="presParOf" srcId="{F1A446ED-5C54-4FCD-A946-541DFD8C1EA5}" destId="{F17C942D-7590-4B70-A08C-3056C2929E44}" srcOrd="2" destOrd="0" presId="urn:microsoft.com/office/officeart/2008/layout/LinedList"/>
    <dgm:cxn modelId="{70F45372-08BE-4354-9295-FEF711071AB5}" type="presParOf" srcId="{F1A446ED-5C54-4FCD-A946-541DFD8C1EA5}" destId="{5D648943-6DE7-4760-B2A4-890CF0BBBCCE}" srcOrd="3" destOrd="0" presId="urn:microsoft.com/office/officeart/2008/layout/LinedList"/>
    <dgm:cxn modelId="{D6964CCC-38F1-4D88-B126-28C9378C29D4}" type="presParOf" srcId="{5D648943-6DE7-4760-B2A4-890CF0BBBCCE}" destId="{6DADC53A-9575-43FD-BF07-DC09F514BAA3}" srcOrd="0" destOrd="0" presId="urn:microsoft.com/office/officeart/2008/layout/LinedList"/>
    <dgm:cxn modelId="{53E11051-5D4E-4B50-8F97-217D73433B9B}" type="presParOf" srcId="{5D648943-6DE7-4760-B2A4-890CF0BBBCCE}" destId="{CD78E066-6405-4663-83D0-45E6DC448550}" srcOrd="1" destOrd="0" presId="urn:microsoft.com/office/officeart/2008/layout/LinedList"/>
    <dgm:cxn modelId="{3D06F7E2-A3B6-4159-873C-8E8695F07010}" type="presParOf" srcId="{F1A446ED-5C54-4FCD-A946-541DFD8C1EA5}" destId="{5DD5EA4F-AF5E-4EFE-8616-102A608C7F5A}" srcOrd="4" destOrd="0" presId="urn:microsoft.com/office/officeart/2008/layout/LinedList"/>
    <dgm:cxn modelId="{E4ED0C00-E421-42CB-AAB9-0DD3040275CE}" type="presParOf" srcId="{F1A446ED-5C54-4FCD-A946-541DFD8C1EA5}" destId="{29977D78-8B2B-466F-9F27-774492F6E20B}" srcOrd="5" destOrd="0" presId="urn:microsoft.com/office/officeart/2008/layout/LinedList"/>
    <dgm:cxn modelId="{11777153-7A0A-41B4-9686-675FA64770BF}" type="presParOf" srcId="{29977D78-8B2B-466F-9F27-774492F6E20B}" destId="{D6B64013-4274-43C2-A768-024457C3C2B5}" srcOrd="0" destOrd="0" presId="urn:microsoft.com/office/officeart/2008/layout/LinedList"/>
    <dgm:cxn modelId="{4BAA3034-BEFE-4C94-BE4C-295BACCFDF78}" type="presParOf" srcId="{29977D78-8B2B-466F-9F27-774492F6E20B}" destId="{326E04E5-1712-4D50-AB57-214C018134CD}" srcOrd="1" destOrd="0" presId="urn:microsoft.com/office/officeart/2008/layout/LinedList"/>
    <dgm:cxn modelId="{E9B0F061-0AD0-4CD5-888D-4FCCFC2E2206}" type="presParOf" srcId="{F1A446ED-5C54-4FCD-A946-541DFD8C1EA5}" destId="{1FC7593F-F5DF-4D6C-9EA8-5729022CAAF0}" srcOrd="6" destOrd="0" presId="urn:microsoft.com/office/officeart/2008/layout/LinedList"/>
    <dgm:cxn modelId="{9F7B6933-1F96-4225-9369-CA2CA5A8BBB6}" type="presParOf" srcId="{F1A446ED-5C54-4FCD-A946-541DFD8C1EA5}" destId="{8DD05678-01B3-4ED3-9D2C-BD3EC8AAE283}" srcOrd="7" destOrd="0" presId="urn:microsoft.com/office/officeart/2008/layout/LinedList"/>
    <dgm:cxn modelId="{6E7D097B-D96C-483D-8BE2-A7D6A576B050}" type="presParOf" srcId="{8DD05678-01B3-4ED3-9D2C-BD3EC8AAE283}" destId="{E6FD9122-3D9B-4F54-AFB4-F4FCAD9AC302}" srcOrd="0" destOrd="0" presId="urn:microsoft.com/office/officeart/2008/layout/LinedList"/>
    <dgm:cxn modelId="{A49D5A60-B3AD-47EB-987F-924D085774BC}" type="presParOf" srcId="{8DD05678-01B3-4ED3-9D2C-BD3EC8AAE283}" destId="{9D4BDD84-471A-4699-B426-1EA0D549D3F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2336164-EC0D-457F-95FA-EBE0269982CF}"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FC4A952B-7A35-41B5-B81B-3EDD940E4C8F}">
      <dgm:prSet/>
      <dgm:spPr/>
      <dgm:t>
        <a:bodyPr/>
        <a:lstStyle/>
        <a:p>
          <a:r>
            <a:rPr lang="en-US" dirty="0"/>
            <a:t>"An issue was identified with the Budget button not being clickable on the emulator. After investigating potential causes, updates were made to the button configuration to ensure it was functional.“</a:t>
          </a:r>
        </a:p>
      </dgm:t>
    </dgm:pt>
    <dgm:pt modelId="{8CA80898-DC42-4233-8830-1C2196DD1D3E}" type="parTrans" cxnId="{ACEEA6F9-09A8-4462-A271-CCA29D9F9A9C}">
      <dgm:prSet/>
      <dgm:spPr/>
      <dgm:t>
        <a:bodyPr/>
        <a:lstStyle/>
        <a:p>
          <a:endParaRPr lang="en-US"/>
        </a:p>
      </dgm:t>
    </dgm:pt>
    <dgm:pt modelId="{2799A191-87FE-4472-833D-3EDC5778894F}" type="sibTrans" cxnId="{ACEEA6F9-09A8-4462-A271-CCA29D9F9A9C}">
      <dgm:prSet/>
      <dgm:spPr/>
      <dgm:t>
        <a:bodyPr/>
        <a:lstStyle/>
        <a:p>
          <a:endParaRPr lang="en-US"/>
        </a:p>
      </dgm:t>
    </dgm:pt>
    <dgm:pt modelId="{499EA598-0921-477F-ABA9-7B85DE03C47A}">
      <dgm:prSet/>
      <dgm:spPr/>
      <dgm:t>
        <a:bodyPr/>
        <a:lstStyle/>
        <a:p>
          <a:r>
            <a:rPr lang="en-US"/>
            <a:t>Commits:</a:t>
          </a:r>
        </a:p>
      </dgm:t>
    </dgm:pt>
    <dgm:pt modelId="{C9DE38B2-56F7-4245-914E-0477622A4233}" type="parTrans" cxnId="{D776796F-2E38-4EFB-A5DD-EF8FBA138356}">
      <dgm:prSet/>
      <dgm:spPr/>
      <dgm:t>
        <a:bodyPr/>
        <a:lstStyle/>
        <a:p>
          <a:endParaRPr lang="en-US"/>
        </a:p>
      </dgm:t>
    </dgm:pt>
    <dgm:pt modelId="{7DB9FF87-15A2-471C-B704-49855E7C2381}" type="sibTrans" cxnId="{D776796F-2E38-4EFB-A5DD-EF8FBA138356}">
      <dgm:prSet/>
      <dgm:spPr/>
      <dgm:t>
        <a:bodyPr/>
        <a:lstStyle/>
        <a:p>
          <a:endParaRPr lang="en-US"/>
        </a:p>
      </dgm:t>
    </dgm:pt>
    <dgm:pt modelId="{61B7D5AB-9DF0-4537-8043-897833389C60}">
      <dgm:prSet/>
      <dgm:spPr/>
      <dgm:t>
        <a:bodyPr/>
        <a:lstStyle/>
        <a:p>
          <a:r>
            <a:rPr lang="en-US"/>
            <a:t>Bdgt button test and Budget button fix (Oct 25, 2024) - Initial troubleshooting and adjustments.</a:t>
          </a:r>
        </a:p>
      </dgm:t>
    </dgm:pt>
    <dgm:pt modelId="{0220C20C-F1ED-40F1-B0DB-B5C2424308A6}" type="parTrans" cxnId="{11740653-D319-45DB-82B3-353C9D07E13B}">
      <dgm:prSet/>
      <dgm:spPr/>
      <dgm:t>
        <a:bodyPr/>
        <a:lstStyle/>
        <a:p>
          <a:endParaRPr lang="en-US"/>
        </a:p>
      </dgm:t>
    </dgm:pt>
    <dgm:pt modelId="{0B416010-CFF5-4176-81D2-C3296998614E}" type="sibTrans" cxnId="{11740653-D319-45DB-82B3-353C9D07E13B}">
      <dgm:prSet/>
      <dgm:spPr/>
      <dgm:t>
        <a:bodyPr/>
        <a:lstStyle/>
        <a:p>
          <a:endParaRPr lang="en-US"/>
        </a:p>
      </dgm:t>
    </dgm:pt>
    <dgm:pt modelId="{312F5AD5-D336-4463-9D28-E5B24FD4124D}">
      <dgm:prSet/>
      <dgm:spPr/>
      <dgm:t>
        <a:bodyPr/>
        <a:lstStyle/>
        <a:p>
          <a:r>
            <a:rPr lang="en-US"/>
            <a:t>Updated the button so it is now clickable (Oct 26, 2024) - Successfully resolved the interaction issue.</a:t>
          </a:r>
        </a:p>
      </dgm:t>
    </dgm:pt>
    <dgm:pt modelId="{2C48E4DD-36FA-49DA-AA57-186F3A28968E}" type="parTrans" cxnId="{85D28E23-1B49-4A1F-B7EF-1DECA05BEB87}">
      <dgm:prSet/>
      <dgm:spPr/>
      <dgm:t>
        <a:bodyPr/>
        <a:lstStyle/>
        <a:p>
          <a:endParaRPr lang="en-US"/>
        </a:p>
      </dgm:t>
    </dgm:pt>
    <dgm:pt modelId="{32311290-1C27-4657-AAD6-CD42181EB241}" type="sibTrans" cxnId="{85D28E23-1B49-4A1F-B7EF-1DECA05BEB87}">
      <dgm:prSet/>
      <dgm:spPr/>
      <dgm:t>
        <a:bodyPr/>
        <a:lstStyle/>
        <a:p>
          <a:endParaRPr lang="en-US"/>
        </a:p>
      </dgm:t>
    </dgm:pt>
    <dgm:pt modelId="{7E360EEE-1126-4421-987E-506BF86263E7}" type="pres">
      <dgm:prSet presAssocID="{62336164-EC0D-457F-95FA-EBE0269982CF}" presName="vert0" presStyleCnt="0">
        <dgm:presLayoutVars>
          <dgm:dir/>
          <dgm:animOne val="branch"/>
          <dgm:animLvl val="lvl"/>
        </dgm:presLayoutVars>
      </dgm:prSet>
      <dgm:spPr/>
    </dgm:pt>
    <dgm:pt modelId="{8CB61498-ED4F-4FEB-BAB4-99AABB3F2A63}" type="pres">
      <dgm:prSet presAssocID="{FC4A952B-7A35-41B5-B81B-3EDD940E4C8F}" presName="thickLine" presStyleLbl="alignNode1" presStyleIdx="0" presStyleCnt="4"/>
      <dgm:spPr/>
    </dgm:pt>
    <dgm:pt modelId="{E0362F99-0279-4193-AB62-42788C57FFEE}" type="pres">
      <dgm:prSet presAssocID="{FC4A952B-7A35-41B5-B81B-3EDD940E4C8F}" presName="horz1" presStyleCnt="0"/>
      <dgm:spPr/>
    </dgm:pt>
    <dgm:pt modelId="{6F65FE09-A11D-4920-8A66-D392615ACBC3}" type="pres">
      <dgm:prSet presAssocID="{FC4A952B-7A35-41B5-B81B-3EDD940E4C8F}" presName="tx1" presStyleLbl="revTx" presStyleIdx="0" presStyleCnt="4"/>
      <dgm:spPr/>
    </dgm:pt>
    <dgm:pt modelId="{ED94B6FC-EAFF-49A4-ABC4-91D12737BB62}" type="pres">
      <dgm:prSet presAssocID="{FC4A952B-7A35-41B5-B81B-3EDD940E4C8F}" presName="vert1" presStyleCnt="0"/>
      <dgm:spPr/>
    </dgm:pt>
    <dgm:pt modelId="{250AF606-7E76-4F6A-91EC-DD6CE5AD5FEB}" type="pres">
      <dgm:prSet presAssocID="{499EA598-0921-477F-ABA9-7B85DE03C47A}" presName="thickLine" presStyleLbl="alignNode1" presStyleIdx="1" presStyleCnt="4"/>
      <dgm:spPr/>
    </dgm:pt>
    <dgm:pt modelId="{3E96AEBD-C42F-44F4-8F48-39B39F372A84}" type="pres">
      <dgm:prSet presAssocID="{499EA598-0921-477F-ABA9-7B85DE03C47A}" presName="horz1" presStyleCnt="0"/>
      <dgm:spPr/>
    </dgm:pt>
    <dgm:pt modelId="{E3E94D39-16FD-42C1-845F-FC4E03D60F09}" type="pres">
      <dgm:prSet presAssocID="{499EA598-0921-477F-ABA9-7B85DE03C47A}" presName="tx1" presStyleLbl="revTx" presStyleIdx="1" presStyleCnt="4"/>
      <dgm:spPr/>
    </dgm:pt>
    <dgm:pt modelId="{6EB0C37B-B137-4FBE-A85F-BFAB4B85F330}" type="pres">
      <dgm:prSet presAssocID="{499EA598-0921-477F-ABA9-7B85DE03C47A}" presName="vert1" presStyleCnt="0"/>
      <dgm:spPr/>
    </dgm:pt>
    <dgm:pt modelId="{559855B8-DC4D-412D-BDBC-4B158394E972}" type="pres">
      <dgm:prSet presAssocID="{61B7D5AB-9DF0-4537-8043-897833389C60}" presName="thickLine" presStyleLbl="alignNode1" presStyleIdx="2" presStyleCnt="4"/>
      <dgm:spPr/>
    </dgm:pt>
    <dgm:pt modelId="{8C495551-278F-4D0F-97DA-9C076652CE7F}" type="pres">
      <dgm:prSet presAssocID="{61B7D5AB-9DF0-4537-8043-897833389C60}" presName="horz1" presStyleCnt="0"/>
      <dgm:spPr/>
    </dgm:pt>
    <dgm:pt modelId="{4ED2868B-0FE6-42FA-AC0B-5FD9FED2A6B3}" type="pres">
      <dgm:prSet presAssocID="{61B7D5AB-9DF0-4537-8043-897833389C60}" presName="tx1" presStyleLbl="revTx" presStyleIdx="2" presStyleCnt="4"/>
      <dgm:spPr/>
    </dgm:pt>
    <dgm:pt modelId="{3CAF817B-975B-439E-8E39-265E11BF035C}" type="pres">
      <dgm:prSet presAssocID="{61B7D5AB-9DF0-4537-8043-897833389C60}" presName="vert1" presStyleCnt="0"/>
      <dgm:spPr/>
    </dgm:pt>
    <dgm:pt modelId="{27914C17-9BD4-4A71-86BE-FC8C72C01490}" type="pres">
      <dgm:prSet presAssocID="{312F5AD5-D336-4463-9D28-E5B24FD4124D}" presName="thickLine" presStyleLbl="alignNode1" presStyleIdx="3" presStyleCnt="4"/>
      <dgm:spPr/>
    </dgm:pt>
    <dgm:pt modelId="{D35194F9-1D94-4672-B4F5-8D505AFC8113}" type="pres">
      <dgm:prSet presAssocID="{312F5AD5-D336-4463-9D28-E5B24FD4124D}" presName="horz1" presStyleCnt="0"/>
      <dgm:spPr/>
    </dgm:pt>
    <dgm:pt modelId="{98C71A03-E95B-44DF-B90E-CBE66EF721B3}" type="pres">
      <dgm:prSet presAssocID="{312F5AD5-D336-4463-9D28-E5B24FD4124D}" presName="tx1" presStyleLbl="revTx" presStyleIdx="3" presStyleCnt="4"/>
      <dgm:spPr/>
    </dgm:pt>
    <dgm:pt modelId="{73E753B1-FF33-41B0-946F-3009CB491DDF}" type="pres">
      <dgm:prSet presAssocID="{312F5AD5-D336-4463-9D28-E5B24FD4124D}" presName="vert1" presStyleCnt="0"/>
      <dgm:spPr/>
    </dgm:pt>
  </dgm:ptLst>
  <dgm:cxnLst>
    <dgm:cxn modelId="{AFA07602-4907-4862-AC04-233D1BE9D591}" type="presOf" srcId="{FC4A952B-7A35-41B5-B81B-3EDD940E4C8F}" destId="{6F65FE09-A11D-4920-8A66-D392615ACBC3}" srcOrd="0" destOrd="0" presId="urn:microsoft.com/office/officeart/2008/layout/LinedList"/>
    <dgm:cxn modelId="{94EC9821-1DA7-4ACE-9011-63817CE9F084}" type="presOf" srcId="{62336164-EC0D-457F-95FA-EBE0269982CF}" destId="{7E360EEE-1126-4421-987E-506BF86263E7}" srcOrd="0" destOrd="0" presId="urn:microsoft.com/office/officeart/2008/layout/LinedList"/>
    <dgm:cxn modelId="{85D28E23-1B49-4A1F-B7EF-1DECA05BEB87}" srcId="{62336164-EC0D-457F-95FA-EBE0269982CF}" destId="{312F5AD5-D336-4463-9D28-E5B24FD4124D}" srcOrd="3" destOrd="0" parTransId="{2C48E4DD-36FA-49DA-AA57-186F3A28968E}" sibTransId="{32311290-1C27-4657-AAD6-CD42181EB241}"/>
    <dgm:cxn modelId="{9C176A33-B974-4EA7-A049-586A2289246C}" type="presOf" srcId="{499EA598-0921-477F-ABA9-7B85DE03C47A}" destId="{E3E94D39-16FD-42C1-845F-FC4E03D60F09}" srcOrd="0" destOrd="0" presId="urn:microsoft.com/office/officeart/2008/layout/LinedList"/>
    <dgm:cxn modelId="{D776796F-2E38-4EFB-A5DD-EF8FBA138356}" srcId="{62336164-EC0D-457F-95FA-EBE0269982CF}" destId="{499EA598-0921-477F-ABA9-7B85DE03C47A}" srcOrd="1" destOrd="0" parTransId="{C9DE38B2-56F7-4245-914E-0477622A4233}" sibTransId="{7DB9FF87-15A2-471C-B704-49855E7C2381}"/>
    <dgm:cxn modelId="{11740653-D319-45DB-82B3-353C9D07E13B}" srcId="{62336164-EC0D-457F-95FA-EBE0269982CF}" destId="{61B7D5AB-9DF0-4537-8043-897833389C60}" srcOrd="2" destOrd="0" parTransId="{0220C20C-F1ED-40F1-B0DB-B5C2424308A6}" sibTransId="{0B416010-CFF5-4176-81D2-C3296998614E}"/>
    <dgm:cxn modelId="{BAF3E88B-6068-432A-AFEE-C692EFF10E52}" type="presOf" srcId="{61B7D5AB-9DF0-4537-8043-897833389C60}" destId="{4ED2868B-0FE6-42FA-AC0B-5FD9FED2A6B3}" srcOrd="0" destOrd="0" presId="urn:microsoft.com/office/officeart/2008/layout/LinedList"/>
    <dgm:cxn modelId="{C7EEA3B6-5E2A-41C0-8562-A0B94AF76BCF}" type="presOf" srcId="{312F5AD5-D336-4463-9D28-E5B24FD4124D}" destId="{98C71A03-E95B-44DF-B90E-CBE66EF721B3}" srcOrd="0" destOrd="0" presId="urn:microsoft.com/office/officeart/2008/layout/LinedList"/>
    <dgm:cxn modelId="{ACEEA6F9-09A8-4462-A271-CCA29D9F9A9C}" srcId="{62336164-EC0D-457F-95FA-EBE0269982CF}" destId="{FC4A952B-7A35-41B5-B81B-3EDD940E4C8F}" srcOrd="0" destOrd="0" parTransId="{8CA80898-DC42-4233-8830-1C2196DD1D3E}" sibTransId="{2799A191-87FE-4472-833D-3EDC5778894F}"/>
    <dgm:cxn modelId="{4697D238-B13E-4893-BF38-61315DF3CDE9}" type="presParOf" srcId="{7E360EEE-1126-4421-987E-506BF86263E7}" destId="{8CB61498-ED4F-4FEB-BAB4-99AABB3F2A63}" srcOrd="0" destOrd="0" presId="urn:microsoft.com/office/officeart/2008/layout/LinedList"/>
    <dgm:cxn modelId="{10E6AD26-4E77-4F72-86BF-819EE77CA1B8}" type="presParOf" srcId="{7E360EEE-1126-4421-987E-506BF86263E7}" destId="{E0362F99-0279-4193-AB62-42788C57FFEE}" srcOrd="1" destOrd="0" presId="urn:microsoft.com/office/officeart/2008/layout/LinedList"/>
    <dgm:cxn modelId="{2331631D-97A6-4E54-92EF-8F6D8D14A993}" type="presParOf" srcId="{E0362F99-0279-4193-AB62-42788C57FFEE}" destId="{6F65FE09-A11D-4920-8A66-D392615ACBC3}" srcOrd="0" destOrd="0" presId="urn:microsoft.com/office/officeart/2008/layout/LinedList"/>
    <dgm:cxn modelId="{53F91182-95D2-4115-AEC8-9591B77147C4}" type="presParOf" srcId="{E0362F99-0279-4193-AB62-42788C57FFEE}" destId="{ED94B6FC-EAFF-49A4-ABC4-91D12737BB62}" srcOrd="1" destOrd="0" presId="urn:microsoft.com/office/officeart/2008/layout/LinedList"/>
    <dgm:cxn modelId="{C45B89B2-6D63-4052-A9AA-DD0FA9D39981}" type="presParOf" srcId="{7E360EEE-1126-4421-987E-506BF86263E7}" destId="{250AF606-7E76-4F6A-91EC-DD6CE5AD5FEB}" srcOrd="2" destOrd="0" presId="urn:microsoft.com/office/officeart/2008/layout/LinedList"/>
    <dgm:cxn modelId="{229CBC6D-0626-4521-A5AE-6CCDD4226242}" type="presParOf" srcId="{7E360EEE-1126-4421-987E-506BF86263E7}" destId="{3E96AEBD-C42F-44F4-8F48-39B39F372A84}" srcOrd="3" destOrd="0" presId="urn:microsoft.com/office/officeart/2008/layout/LinedList"/>
    <dgm:cxn modelId="{F3FA5578-D3E3-4D51-862E-6828D52BAAB7}" type="presParOf" srcId="{3E96AEBD-C42F-44F4-8F48-39B39F372A84}" destId="{E3E94D39-16FD-42C1-845F-FC4E03D60F09}" srcOrd="0" destOrd="0" presId="urn:microsoft.com/office/officeart/2008/layout/LinedList"/>
    <dgm:cxn modelId="{2F95963D-247E-4C0F-A75F-6F5E96CA6689}" type="presParOf" srcId="{3E96AEBD-C42F-44F4-8F48-39B39F372A84}" destId="{6EB0C37B-B137-4FBE-A85F-BFAB4B85F330}" srcOrd="1" destOrd="0" presId="urn:microsoft.com/office/officeart/2008/layout/LinedList"/>
    <dgm:cxn modelId="{5D3E0D7E-F9D3-4C90-BB71-9CA165FD338F}" type="presParOf" srcId="{7E360EEE-1126-4421-987E-506BF86263E7}" destId="{559855B8-DC4D-412D-BDBC-4B158394E972}" srcOrd="4" destOrd="0" presId="urn:microsoft.com/office/officeart/2008/layout/LinedList"/>
    <dgm:cxn modelId="{7FBD4A0B-216B-4870-BBA1-DD5808D17C18}" type="presParOf" srcId="{7E360EEE-1126-4421-987E-506BF86263E7}" destId="{8C495551-278F-4D0F-97DA-9C076652CE7F}" srcOrd="5" destOrd="0" presId="urn:microsoft.com/office/officeart/2008/layout/LinedList"/>
    <dgm:cxn modelId="{57BEE7DF-E8F7-42B2-9560-857EFC76E72E}" type="presParOf" srcId="{8C495551-278F-4D0F-97DA-9C076652CE7F}" destId="{4ED2868B-0FE6-42FA-AC0B-5FD9FED2A6B3}" srcOrd="0" destOrd="0" presId="urn:microsoft.com/office/officeart/2008/layout/LinedList"/>
    <dgm:cxn modelId="{FDF181CD-90F1-4B47-9AA5-D4D117C15278}" type="presParOf" srcId="{8C495551-278F-4D0F-97DA-9C076652CE7F}" destId="{3CAF817B-975B-439E-8E39-265E11BF035C}" srcOrd="1" destOrd="0" presId="urn:microsoft.com/office/officeart/2008/layout/LinedList"/>
    <dgm:cxn modelId="{1B333428-EE89-449F-9401-FE5D7CDE1B1D}" type="presParOf" srcId="{7E360EEE-1126-4421-987E-506BF86263E7}" destId="{27914C17-9BD4-4A71-86BE-FC8C72C01490}" srcOrd="6" destOrd="0" presId="urn:microsoft.com/office/officeart/2008/layout/LinedList"/>
    <dgm:cxn modelId="{90C6539D-1483-4806-860A-E2F540158309}" type="presParOf" srcId="{7E360EEE-1126-4421-987E-506BF86263E7}" destId="{D35194F9-1D94-4672-B4F5-8D505AFC8113}" srcOrd="7" destOrd="0" presId="urn:microsoft.com/office/officeart/2008/layout/LinedList"/>
    <dgm:cxn modelId="{06137AEE-7C1A-49CC-A011-AF5A14D716C8}" type="presParOf" srcId="{D35194F9-1D94-4672-B4F5-8D505AFC8113}" destId="{98C71A03-E95B-44DF-B90E-CBE66EF721B3}" srcOrd="0" destOrd="0" presId="urn:microsoft.com/office/officeart/2008/layout/LinedList"/>
    <dgm:cxn modelId="{34B9ED56-5B2E-4500-B57A-C1DD344D1C99}" type="presParOf" srcId="{D35194F9-1D94-4672-B4F5-8D505AFC8113}" destId="{73E753B1-FF33-41B0-946F-3009CB491DD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A5EDD7B-BCB8-4895-B5E9-2696D3F431A2}"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09409A85-2E40-4F48-82F6-F14BA7EE0D5C}">
      <dgm:prSet/>
      <dgm:spPr/>
      <dgm:t>
        <a:bodyPr/>
        <a:lstStyle/>
        <a:p>
          <a:r>
            <a:rPr lang="en-US"/>
            <a:t>Enhanced Route Testing and Bug Fixes (Oct 22-26):</a:t>
          </a:r>
        </a:p>
      </dgm:t>
    </dgm:pt>
    <dgm:pt modelId="{5E6C592A-E6AC-485A-82D0-8059C83ABB76}" type="parTrans" cxnId="{3A0427F0-8A58-4FBA-A745-E745F674D3B2}">
      <dgm:prSet/>
      <dgm:spPr/>
      <dgm:t>
        <a:bodyPr/>
        <a:lstStyle/>
        <a:p>
          <a:endParaRPr lang="en-US"/>
        </a:p>
      </dgm:t>
    </dgm:pt>
    <dgm:pt modelId="{F5A80A2B-6197-442D-9FA6-AF7E4E5C1363}" type="sibTrans" cxnId="{3A0427F0-8A58-4FBA-A745-E745F674D3B2}">
      <dgm:prSet/>
      <dgm:spPr/>
      <dgm:t>
        <a:bodyPr/>
        <a:lstStyle/>
        <a:p>
          <a:endParaRPr lang="en-US"/>
        </a:p>
      </dgm:t>
    </dgm:pt>
    <dgm:pt modelId="{9F4AC811-7169-4396-8F87-5E11DE44446F}">
      <dgm:prSet/>
      <dgm:spPr/>
      <dgm:t>
        <a:bodyPr/>
        <a:lstStyle/>
        <a:p>
          <a:r>
            <a:rPr lang="en-US" dirty="0"/>
            <a:t>We also performed route testing to confirm all paths functioned across screens. Fixes were applied to ensure error-free transitions, and additional debugging refined route configurations for user actions like budget and investment updates.“</a:t>
          </a:r>
        </a:p>
      </dgm:t>
    </dgm:pt>
    <dgm:pt modelId="{4969A236-6538-40AA-8A60-C33905399DBB}" type="parTrans" cxnId="{2E26E656-8E6E-4AAA-8A70-B147459917EE}">
      <dgm:prSet/>
      <dgm:spPr/>
      <dgm:t>
        <a:bodyPr/>
        <a:lstStyle/>
        <a:p>
          <a:endParaRPr lang="en-US"/>
        </a:p>
      </dgm:t>
    </dgm:pt>
    <dgm:pt modelId="{F173A170-9E69-4E9D-8F93-EFE8946D45BE}" type="sibTrans" cxnId="{2E26E656-8E6E-4AAA-8A70-B147459917EE}">
      <dgm:prSet/>
      <dgm:spPr/>
      <dgm:t>
        <a:bodyPr/>
        <a:lstStyle/>
        <a:p>
          <a:endParaRPr lang="en-US"/>
        </a:p>
      </dgm:t>
    </dgm:pt>
    <dgm:pt modelId="{2EA994DD-196A-4D48-A434-4D3E79173C3A}">
      <dgm:prSet/>
      <dgm:spPr/>
      <dgm:t>
        <a:bodyPr/>
        <a:lstStyle/>
        <a:p>
          <a:r>
            <a:rPr lang="en-US"/>
            <a:t>Commits:</a:t>
          </a:r>
        </a:p>
      </dgm:t>
    </dgm:pt>
    <dgm:pt modelId="{AC625382-54ED-4483-AB0A-2BA6CB9B59AF}" type="parTrans" cxnId="{24800A9B-B384-4732-ADCF-F8AF76C8878C}">
      <dgm:prSet/>
      <dgm:spPr/>
      <dgm:t>
        <a:bodyPr/>
        <a:lstStyle/>
        <a:p>
          <a:endParaRPr lang="en-US"/>
        </a:p>
      </dgm:t>
    </dgm:pt>
    <dgm:pt modelId="{4F8FF954-B3FC-4BFB-ADBE-763E78E39704}" type="sibTrans" cxnId="{24800A9B-B384-4732-ADCF-F8AF76C8878C}">
      <dgm:prSet/>
      <dgm:spPr/>
      <dgm:t>
        <a:bodyPr/>
        <a:lstStyle/>
        <a:p>
          <a:endParaRPr lang="en-US"/>
        </a:p>
      </dgm:t>
    </dgm:pt>
    <dgm:pt modelId="{46438669-DE1C-4175-AC14-7A22E60C3E22}">
      <dgm:prSet/>
      <dgm:spPr/>
      <dgm:t>
        <a:bodyPr/>
        <a:lstStyle/>
        <a:p>
          <a:r>
            <a:rPr lang="en-US"/>
            <a:t>All the routes are working (Oct 26, 2024) - Confirmed stable routes across all screens.</a:t>
          </a:r>
        </a:p>
      </dgm:t>
    </dgm:pt>
    <dgm:pt modelId="{446FAC25-F739-4938-AF4C-E1A794C9B662}" type="parTrans" cxnId="{1EB3521A-36BB-4E6F-BD10-DCFBADF7B40F}">
      <dgm:prSet/>
      <dgm:spPr/>
      <dgm:t>
        <a:bodyPr/>
        <a:lstStyle/>
        <a:p>
          <a:endParaRPr lang="en-US"/>
        </a:p>
      </dgm:t>
    </dgm:pt>
    <dgm:pt modelId="{1FAA9831-3E90-49CF-A00A-5AB4128183E4}" type="sibTrans" cxnId="{1EB3521A-36BB-4E6F-BD10-DCFBADF7B40F}">
      <dgm:prSet/>
      <dgm:spPr/>
      <dgm:t>
        <a:bodyPr/>
        <a:lstStyle/>
        <a:p>
          <a:endParaRPr lang="en-US"/>
        </a:p>
      </dgm:t>
    </dgm:pt>
    <dgm:pt modelId="{EF78A72C-7C16-4173-B632-DC581534210E}">
      <dgm:prSet/>
      <dgm:spPr/>
      <dgm:t>
        <a:bodyPr/>
        <a:lstStyle/>
        <a:p>
          <a:r>
            <a:rPr lang="en-US"/>
            <a:t>Update database helper and screens; fix methods and routes (Oct 25, 2024) - Refined screen functions and route handling.</a:t>
          </a:r>
        </a:p>
      </dgm:t>
    </dgm:pt>
    <dgm:pt modelId="{354AD63D-A97B-4337-90D1-151DA8426154}" type="parTrans" cxnId="{44D5F9F9-D72B-4D9C-802F-284B7B3E8142}">
      <dgm:prSet/>
      <dgm:spPr/>
      <dgm:t>
        <a:bodyPr/>
        <a:lstStyle/>
        <a:p>
          <a:endParaRPr lang="en-US"/>
        </a:p>
      </dgm:t>
    </dgm:pt>
    <dgm:pt modelId="{B49D1BAD-5B1A-4588-83A6-25344036FD5B}" type="sibTrans" cxnId="{44D5F9F9-D72B-4D9C-802F-284B7B3E8142}">
      <dgm:prSet/>
      <dgm:spPr/>
      <dgm:t>
        <a:bodyPr/>
        <a:lstStyle/>
        <a:p>
          <a:endParaRPr lang="en-US"/>
        </a:p>
      </dgm:t>
    </dgm:pt>
    <dgm:pt modelId="{03C99AB2-7FD6-486A-91FA-0A5251BA61A2}" type="pres">
      <dgm:prSet presAssocID="{DA5EDD7B-BCB8-4895-B5E9-2696D3F431A2}" presName="vert0" presStyleCnt="0">
        <dgm:presLayoutVars>
          <dgm:dir/>
          <dgm:animOne val="branch"/>
          <dgm:animLvl val="lvl"/>
        </dgm:presLayoutVars>
      </dgm:prSet>
      <dgm:spPr/>
    </dgm:pt>
    <dgm:pt modelId="{145425C5-1AAF-4357-931B-BA31C75087F7}" type="pres">
      <dgm:prSet presAssocID="{09409A85-2E40-4F48-82F6-F14BA7EE0D5C}" presName="thickLine" presStyleLbl="alignNode1" presStyleIdx="0" presStyleCnt="5"/>
      <dgm:spPr/>
    </dgm:pt>
    <dgm:pt modelId="{3F976336-4135-4DF6-9E6C-59A6F5524D35}" type="pres">
      <dgm:prSet presAssocID="{09409A85-2E40-4F48-82F6-F14BA7EE0D5C}" presName="horz1" presStyleCnt="0"/>
      <dgm:spPr/>
    </dgm:pt>
    <dgm:pt modelId="{0EF7A88B-0612-464A-9504-66D077C120A2}" type="pres">
      <dgm:prSet presAssocID="{09409A85-2E40-4F48-82F6-F14BA7EE0D5C}" presName="tx1" presStyleLbl="revTx" presStyleIdx="0" presStyleCnt="5"/>
      <dgm:spPr/>
    </dgm:pt>
    <dgm:pt modelId="{6E3FAA68-E567-466C-9008-8D008B4ACAA8}" type="pres">
      <dgm:prSet presAssocID="{09409A85-2E40-4F48-82F6-F14BA7EE0D5C}" presName="vert1" presStyleCnt="0"/>
      <dgm:spPr/>
    </dgm:pt>
    <dgm:pt modelId="{167D0093-6222-48FC-9CEE-E8B90C4730F3}" type="pres">
      <dgm:prSet presAssocID="{9F4AC811-7169-4396-8F87-5E11DE44446F}" presName="thickLine" presStyleLbl="alignNode1" presStyleIdx="1" presStyleCnt="5"/>
      <dgm:spPr/>
    </dgm:pt>
    <dgm:pt modelId="{A6ED9833-8260-4FDD-B913-03222B362B7A}" type="pres">
      <dgm:prSet presAssocID="{9F4AC811-7169-4396-8F87-5E11DE44446F}" presName="horz1" presStyleCnt="0"/>
      <dgm:spPr/>
    </dgm:pt>
    <dgm:pt modelId="{B59AD1E3-0B1A-4296-9F5A-42799ED66130}" type="pres">
      <dgm:prSet presAssocID="{9F4AC811-7169-4396-8F87-5E11DE44446F}" presName="tx1" presStyleLbl="revTx" presStyleIdx="1" presStyleCnt="5"/>
      <dgm:spPr/>
    </dgm:pt>
    <dgm:pt modelId="{0715CF24-B0A8-41A1-A6E6-B4E96A7F4259}" type="pres">
      <dgm:prSet presAssocID="{9F4AC811-7169-4396-8F87-5E11DE44446F}" presName="vert1" presStyleCnt="0"/>
      <dgm:spPr/>
    </dgm:pt>
    <dgm:pt modelId="{C6CF3ED4-2DE2-4993-8B24-41F7D94F7E32}" type="pres">
      <dgm:prSet presAssocID="{2EA994DD-196A-4D48-A434-4D3E79173C3A}" presName="thickLine" presStyleLbl="alignNode1" presStyleIdx="2" presStyleCnt="5"/>
      <dgm:spPr/>
    </dgm:pt>
    <dgm:pt modelId="{1D99DA15-6719-43BE-BB1E-74FA3DFF90A5}" type="pres">
      <dgm:prSet presAssocID="{2EA994DD-196A-4D48-A434-4D3E79173C3A}" presName="horz1" presStyleCnt="0"/>
      <dgm:spPr/>
    </dgm:pt>
    <dgm:pt modelId="{CE6B153F-F99A-49FA-86EC-EAB788C4E6D4}" type="pres">
      <dgm:prSet presAssocID="{2EA994DD-196A-4D48-A434-4D3E79173C3A}" presName="tx1" presStyleLbl="revTx" presStyleIdx="2" presStyleCnt="5"/>
      <dgm:spPr/>
    </dgm:pt>
    <dgm:pt modelId="{7D2FD2E7-1333-4445-AD89-19BF52778A8D}" type="pres">
      <dgm:prSet presAssocID="{2EA994DD-196A-4D48-A434-4D3E79173C3A}" presName="vert1" presStyleCnt="0"/>
      <dgm:spPr/>
    </dgm:pt>
    <dgm:pt modelId="{7F2F31E1-7A2E-4511-8482-630E3B72DDAF}" type="pres">
      <dgm:prSet presAssocID="{46438669-DE1C-4175-AC14-7A22E60C3E22}" presName="thickLine" presStyleLbl="alignNode1" presStyleIdx="3" presStyleCnt="5"/>
      <dgm:spPr/>
    </dgm:pt>
    <dgm:pt modelId="{192F6FAB-DC6D-4EB1-B550-9EF4259E0D2D}" type="pres">
      <dgm:prSet presAssocID="{46438669-DE1C-4175-AC14-7A22E60C3E22}" presName="horz1" presStyleCnt="0"/>
      <dgm:spPr/>
    </dgm:pt>
    <dgm:pt modelId="{E5CAC336-5F69-48AC-83CB-C1FD569A9ABF}" type="pres">
      <dgm:prSet presAssocID="{46438669-DE1C-4175-AC14-7A22E60C3E22}" presName="tx1" presStyleLbl="revTx" presStyleIdx="3" presStyleCnt="5"/>
      <dgm:spPr/>
    </dgm:pt>
    <dgm:pt modelId="{835DEA1C-736E-49F2-91D8-58BA6ED4A4B9}" type="pres">
      <dgm:prSet presAssocID="{46438669-DE1C-4175-AC14-7A22E60C3E22}" presName="vert1" presStyleCnt="0"/>
      <dgm:spPr/>
    </dgm:pt>
    <dgm:pt modelId="{D3EDC5F7-D577-4ED3-BAA7-54DC8DC76A51}" type="pres">
      <dgm:prSet presAssocID="{EF78A72C-7C16-4173-B632-DC581534210E}" presName="thickLine" presStyleLbl="alignNode1" presStyleIdx="4" presStyleCnt="5"/>
      <dgm:spPr/>
    </dgm:pt>
    <dgm:pt modelId="{E61167B9-A57C-4931-863E-5E2CBA525849}" type="pres">
      <dgm:prSet presAssocID="{EF78A72C-7C16-4173-B632-DC581534210E}" presName="horz1" presStyleCnt="0"/>
      <dgm:spPr/>
    </dgm:pt>
    <dgm:pt modelId="{A1406899-0726-4494-A0BE-13AF59D795FF}" type="pres">
      <dgm:prSet presAssocID="{EF78A72C-7C16-4173-B632-DC581534210E}" presName="tx1" presStyleLbl="revTx" presStyleIdx="4" presStyleCnt="5"/>
      <dgm:spPr/>
    </dgm:pt>
    <dgm:pt modelId="{A6F6229A-6082-44CF-ABA8-40DFF2423F9F}" type="pres">
      <dgm:prSet presAssocID="{EF78A72C-7C16-4173-B632-DC581534210E}" presName="vert1" presStyleCnt="0"/>
      <dgm:spPr/>
    </dgm:pt>
  </dgm:ptLst>
  <dgm:cxnLst>
    <dgm:cxn modelId="{1EB3521A-36BB-4E6F-BD10-DCFBADF7B40F}" srcId="{DA5EDD7B-BCB8-4895-B5E9-2696D3F431A2}" destId="{46438669-DE1C-4175-AC14-7A22E60C3E22}" srcOrd="3" destOrd="0" parTransId="{446FAC25-F739-4938-AF4C-E1A794C9B662}" sibTransId="{1FAA9831-3E90-49CF-A00A-5AB4128183E4}"/>
    <dgm:cxn modelId="{F4162E70-EB01-477C-9BE7-E403963F326F}" type="presOf" srcId="{09409A85-2E40-4F48-82F6-F14BA7EE0D5C}" destId="{0EF7A88B-0612-464A-9504-66D077C120A2}" srcOrd="0" destOrd="0" presId="urn:microsoft.com/office/officeart/2008/layout/LinedList"/>
    <dgm:cxn modelId="{2E26E656-8E6E-4AAA-8A70-B147459917EE}" srcId="{DA5EDD7B-BCB8-4895-B5E9-2696D3F431A2}" destId="{9F4AC811-7169-4396-8F87-5E11DE44446F}" srcOrd="1" destOrd="0" parTransId="{4969A236-6538-40AA-8A60-C33905399DBB}" sibTransId="{F173A170-9E69-4E9D-8F93-EFE8946D45BE}"/>
    <dgm:cxn modelId="{3F033A79-CA92-4035-A820-0C7CF62F44B9}" type="presOf" srcId="{EF78A72C-7C16-4173-B632-DC581534210E}" destId="{A1406899-0726-4494-A0BE-13AF59D795FF}" srcOrd="0" destOrd="0" presId="urn:microsoft.com/office/officeart/2008/layout/LinedList"/>
    <dgm:cxn modelId="{DB33048F-2AE2-4DF2-B04A-B11A512688DF}" type="presOf" srcId="{DA5EDD7B-BCB8-4895-B5E9-2696D3F431A2}" destId="{03C99AB2-7FD6-486A-91FA-0A5251BA61A2}" srcOrd="0" destOrd="0" presId="urn:microsoft.com/office/officeart/2008/layout/LinedList"/>
    <dgm:cxn modelId="{049BCB96-FD8A-48BC-82B6-46F19B9F2166}" type="presOf" srcId="{2EA994DD-196A-4D48-A434-4D3E79173C3A}" destId="{CE6B153F-F99A-49FA-86EC-EAB788C4E6D4}" srcOrd="0" destOrd="0" presId="urn:microsoft.com/office/officeart/2008/layout/LinedList"/>
    <dgm:cxn modelId="{24800A9B-B384-4732-ADCF-F8AF76C8878C}" srcId="{DA5EDD7B-BCB8-4895-B5E9-2696D3F431A2}" destId="{2EA994DD-196A-4D48-A434-4D3E79173C3A}" srcOrd="2" destOrd="0" parTransId="{AC625382-54ED-4483-AB0A-2BA6CB9B59AF}" sibTransId="{4F8FF954-B3FC-4BFB-ADBE-763E78E39704}"/>
    <dgm:cxn modelId="{96B011B6-BED7-46D1-9E73-6D78137C79E6}" type="presOf" srcId="{46438669-DE1C-4175-AC14-7A22E60C3E22}" destId="{E5CAC336-5F69-48AC-83CB-C1FD569A9ABF}" srcOrd="0" destOrd="0" presId="urn:microsoft.com/office/officeart/2008/layout/LinedList"/>
    <dgm:cxn modelId="{3AACE5DC-F8C7-483E-8F38-294410BFC146}" type="presOf" srcId="{9F4AC811-7169-4396-8F87-5E11DE44446F}" destId="{B59AD1E3-0B1A-4296-9F5A-42799ED66130}" srcOrd="0" destOrd="0" presId="urn:microsoft.com/office/officeart/2008/layout/LinedList"/>
    <dgm:cxn modelId="{3A0427F0-8A58-4FBA-A745-E745F674D3B2}" srcId="{DA5EDD7B-BCB8-4895-B5E9-2696D3F431A2}" destId="{09409A85-2E40-4F48-82F6-F14BA7EE0D5C}" srcOrd="0" destOrd="0" parTransId="{5E6C592A-E6AC-485A-82D0-8059C83ABB76}" sibTransId="{F5A80A2B-6197-442D-9FA6-AF7E4E5C1363}"/>
    <dgm:cxn modelId="{44D5F9F9-D72B-4D9C-802F-284B7B3E8142}" srcId="{DA5EDD7B-BCB8-4895-B5E9-2696D3F431A2}" destId="{EF78A72C-7C16-4173-B632-DC581534210E}" srcOrd="4" destOrd="0" parTransId="{354AD63D-A97B-4337-90D1-151DA8426154}" sibTransId="{B49D1BAD-5B1A-4588-83A6-25344036FD5B}"/>
    <dgm:cxn modelId="{8CF17466-98A5-4A4A-BC61-A138EA8BB7D6}" type="presParOf" srcId="{03C99AB2-7FD6-486A-91FA-0A5251BA61A2}" destId="{145425C5-1AAF-4357-931B-BA31C75087F7}" srcOrd="0" destOrd="0" presId="urn:microsoft.com/office/officeart/2008/layout/LinedList"/>
    <dgm:cxn modelId="{7D5719C0-20D8-4F8F-96AA-0B9A76D5E14F}" type="presParOf" srcId="{03C99AB2-7FD6-486A-91FA-0A5251BA61A2}" destId="{3F976336-4135-4DF6-9E6C-59A6F5524D35}" srcOrd="1" destOrd="0" presId="urn:microsoft.com/office/officeart/2008/layout/LinedList"/>
    <dgm:cxn modelId="{CD472382-1F48-4DA6-8F65-1AC747472821}" type="presParOf" srcId="{3F976336-4135-4DF6-9E6C-59A6F5524D35}" destId="{0EF7A88B-0612-464A-9504-66D077C120A2}" srcOrd="0" destOrd="0" presId="urn:microsoft.com/office/officeart/2008/layout/LinedList"/>
    <dgm:cxn modelId="{83E926AC-EEF4-41D5-9DB9-568A9344BDE0}" type="presParOf" srcId="{3F976336-4135-4DF6-9E6C-59A6F5524D35}" destId="{6E3FAA68-E567-466C-9008-8D008B4ACAA8}" srcOrd="1" destOrd="0" presId="urn:microsoft.com/office/officeart/2008/layout/LinedList"/>
    <dgm:cxn modelId="{B88A2A2D-2F39-45C2-8FC0-A92A0D27CAD0}" type="presParOf" srcId="{03C99AB2-7FD6-486A-91FA-0A5251BA61A2}" destId="{167D0093-6222-48FC-9CEE-E8B90C4730F3}" srcOrd="2" destOrd="0" presId="urn:microsoft.com/office/officeart/2008/layout/LinedList"/>
    <dgm:cxn modelId="{381E5FAE-F454-4611-A38C-CE5F393936CC}" type="presParOf" srcId="{03C99AB2-7FD6-486A-91FA-0A5251BA61A2}" destId="{A6ED9833-8260-4FDD-B913-03222B362B7A}" srcOrd="3" destOrd="0" presId="urn:microsoft.com/office/officeart/2008/layout/LinedList"/>
    <dgm:cxn modelId="{A25BB065-1A0A-4586-ADD7-E0E4EFF55B92}" type="presParOf" srcId="{A6ED9833-8260-4FDD-B913-03222B362B7A}" destId="{B59AD1E3-0B1A-4296-9F5A-42799ED66130}" srcOrd="0" destOrd="0" presId="urn:microsoft.com/office/officeart/2008/layout/LinedList"/>
    <dgm:cxn modelId="{5A74C3D2-33A7-475D-8F9E-EEEE49E972BC}" type="presParOf" srcId="{A6ED9833-8260-4FDD-B913-03222B362B7A}" destId="{0715CF24-B0A8-41A1-A6E6-B4E96A7F4259}" srcOrd="1" destOrd="0" presId="urn:microsoft.com/office/officeart/2008/layout/LinedList"/>
    <dgm:cxn modelId="{2D78E2B8-AB26-42B4-B44B-21AFF246B37F}" type="presParOf" srcId="{03C99AB2-7FD6-486A-91FA-0A5251BA61A2}" destId="{C6CF3ED4-2DE2-4993-8B24-41F7D94F7E32}" srcOrd="4" destOrd="0" presId="urn:microsoft.com/office/officeart/2008/layout/LinedList"/>
    <dgm:cxn modelId="{C2842EC5-A490-4BD3-AFC0-652BAE7532F8}" type="presParOf" srcId="{03C99AB2-7FD6-486A-91FA-0A5251BA61A2}" destId="{1D99DA15-6719-43BE-BB1E-74FA3DFF90A5}" srcOrd="5" destOrd="0" presId="urn:microsoft.com/office/officeart/2008/layout/LinedList"/>
    <dgm:cxn modelId="{CDCCC85C-1961-4E6C-9C1B-841E3B00B8F4}" type="presParOf" srcId="{1D99DA15-6719-43BE-BB1E-74FA3DFF90A5}" destId="{CE6B153F-F99A-49FA-86EC-EAB788C4E6D4}" srcOrd="0" destOrd="0" presId="urn:microsoft.com/office/officeart/2008/layout/LinedList"/>
    <dgm:cxn modelId="{A45B00BD-60B9-4031-B4A8-E6D240D38801}" type="presParOf" srcId="{1D99DA15-6719-43BE-BB1E-74FA3DFF90A5}" destId="{7D2FD2E7-1333-4445-AD89-19BF52778A8D}" srcOrd="1" destOrd="0" presId="urn:microsoft.com/office/officeart/2008/layout/LinedList"/>
    <dgm:cxn modelId="{581A2AC1-49DF-4412-A5FE-CF6E4F0C8873}" type="presParOf" srcId="{03C99AB2-7FD6-486A-91FA-0A5251BA61A2}" destId="{7F2F31E1-7A2E-4511-8482-630E3B72DDAF}" srcOrd="6" destOrd="0" presId="urn:microsoft.com/office/officeart/2008/layout/LinedList"/>
    <dgm:cxn modelId="{8A0AB4DE-5896-4673-9690-7CEC78DC0661}" type="presParOf" srcId="{03C99AB2-7FD6-486A-91FA-0A5251BA61A2}" destId="{192F6FAB-DC6D-4EB1-B550-9EF4259E0D2D}" srcOrd="7" destOrd="0" presId="urn:microsoft.com/office/officeart/2008/layout/LinedList"/>
    <dgm:cxn modelId="{D61BD564-5E50-4CB1-98BE-BE81EB182FD0}" type="presParOf" srcId="{192F6FAB-DC6D-4EB1-B550-9EF4259E0D2D}" destId="{E5CAC336-5F69-48AC-83CB-C1FD569A9ABF}" srcOrd="0" destOrd="0" presId="urn:microsoft.com/office/officeart/2008/layout/LinedList"/>
    <dgm:cxn modelId="{61A0D262-386C-498D-88C2-CEB51C1290C4}" type="presParOf" srcId="{192F6FAB-DC6D-4EB1-B550-9EF4259E0D2D}" destId="{835DEA1C-736E-49F2-91D8-58BA6ED4A4B9}" srcOrd="1" destOrd="0" presId="urn:microsoft.com/office/officeart/2008/layout/LinedList"/>
    <dgm:cxn modelId="{8FF6A1C8-3BB6-4ECB-97F1-9E7077E156B4}" type="presParOf" srcId="{03C99AB2-7FD6-486A-91FA-0A5251BA61A2}" destId="{D3EDC5F7-D577-4ED3-BAA7-54DC8DC76A51}" srcOrd="8" destOrd="0" presId="urn:microsoft.com/office/officeart/2008/layout/LinedList"/>
    <dgm:cxn modelId="{AC7BB964-EDF5-4B74-9F5F-1E6A8961BC14}" type="presParOf" srcId="{03C99AB2-7FD6-486A-91FA-0A5251BA61A2}" destId="{E61167B9-A57C-4931-863E-5E2CBA525849}" srcOrd="9" destOrd="0" presId="urn:microsoft.com/office/officeart/2008/layout/LinedList"/>
    <dgm:cxn modelId="{414A2BBA-6BA4-4E85-BAA8-B80553917B7D}" type="presParOf" srcId="{E61167B9-A57C-4931-863E-5E2CBA525849}" destId="{A1406899-0726-4494-A0BE-13AF59D795FF}" srcOrd="0" destOrd="0" presId="urn:microsoft.com/office/officeart/2008/layout/LinedList"/>
    <dgm:cxn modelId="{B8B0929E-F9F5-41CE-AE57-DA6B69159FD2}" type="presParOf" srcId="{E61167B9-A57C-4931-863E-5E2CBA525849}" destId="{A6F6229A-6082-44CF-ABA8-40DFF2423F9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F638A14-5F3A-45B0-9DBF-E0F04FF06170}" type="doc">
      <dgm:prSet loTypeId="urn:microsoft.com/office/officeart/2018/5/layout/IconLeaf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44DA37B-D7A6-4F71-B72A-2F76D3E63031}">
      <dgm:prSet/>
      <dgm:spPr/>
      <dgm:t>
        <a:bodyPr/>
        <a:lstStyle/>
        <a:p>
          <a:pPr>
            <a:defRPr cap="all"/>
          </a:pPr>
          <a:r>
            <a:rPr lang="en-US" dirty="0"/>
            <a:t>Takeaways:</a:t>
          </a:r>
        </a:p>
      </dgm:t>
    </dgm:pt>
    <dgm:pt modelId="{DCBEB0EF-BCB1-4185-B8FF-AF3DBA984846}" type="parTrans" cxnId="{7EEA8D20-CB6D-433C-926C-A3306252AD37}">
      <dgm:prSet/>
      <dgm:spPr/>
      <dgm:t>
        <a:bodyPr/>
        <a:lstStyle/>
        <a:p>
          <a:endParaRPr lang="en-US"/>
        </a:p>
      </dgm:t>
    </dgm:pt>
    <dgm:pt modelId="{3A792D3E-9E87-4ECC-960C-F3B16E2F32EF}" type="sibTrans" cxnId="{7EEA8D20-CB6D-433C-926C-A3306252AD37}">
      <dgm:prSet/>
      <dgm:spPr/>
      <dgm:t>
        <a:bodyPr/>
        <a:lstStyle/>
        <a:p>
          <a:endParaRPr lang="en-US"/>
        </a:p>
      </dgm:t>
    </dgm:pt>
    <dgm:pt modelId="{890802FF-E859-4CF1-AF60-F3258E65B864}">
      <dgm:prSet/>
      <dgm:spPr/>
      <dgm:t>
        <a:bodyPr/>
        <a:lstStyle/>
        <a:p>
          <a:pPr>
            <a:defRPr cap="all"/>
          </a:pPr>
          <a:r>
            <a:rPr lang="en-US"/>
            <a:t>The significance of thorough testing and debugging for a seamless user experience was highlighted by this project.</a:t>
          </a:r>
        </a:p>
      </dgm:t>
    </dgm:pt>
    <dgm:pt modelId="{9BB4BEF3-CB52-4BB9-88E5-3016E302F861}" type="parTrans" cxnId="{A66F3631-AC02-4160-B4F2-AF3A2D4387E1}">
      <dgm:prSet/>
      <dgm:spPr/>
      <dgm:t>
        <a:bodyPr/>
        <a:lstStyle/>
        <a:p>
          <a:endParaRPr lang="en-US"/>
        </a:p>
      </dgm:t>
    </dgm:pt>
    <dgm:pt modelId="{6FE036EA-0CD9-42E5-A688-4F9D9F56CCBC}" type="sibTrans" cxnId="{A66F3631-AC02-4160-B4F2-AF3A2D4387E1}">
      <dgm:prSet/>
      <dgm:spPr/>
      <dgm:t>
        <a:bodyPr/>
        <a:lstStyle/>
        <a:p>
          <a:endParaRPr lang="en-US"/>
        </a:p>
      </dgm:t>
    </dgm:pt>
    <dgm:pt modelId="{893FFD9F-830A-4CBD-9A5D-F06445B013A0}">
      <dgm:prSet/>
      <dgm:spPr/>
      <dgm:t>
        <a:bodyPr/>
        <a:lstStyle/>
        <a:p>
          <a:pPr>
            <a:defRPr cap="all"/>
          </a:pPr>
          <a:r>
            <a:rPr lang="en-US"/>
            <a:t>The app's development brought to light the need of organized data management and modular architecture, particularly when combining various financial elements.</a:t>
          </a:r>
        </a:p>
      </dgm:t>
    </dgm:pt>
    <dgm:pt modelId="{DBBCE83C-0CE8-46C2-AA7D-E03AB59DB0F4}" type="parTrans" cxnId="{015092CB-C703-4570-B54B-7A2EEBBA618E}">
      <dgm:prSet/>
      <dgm:spPr/>
      <dgm:t>
        <a:bodyPr/>
        <a:lstStyle/>
        <a:p>
          <a:endParaRPr lang="en-US"/>
        </a:p>
      </dgm:t>
    </dgm:pt>
    <dgm:pt modelId="{5EC7DE8F-FCEB-43D4-84C5-7F0718F2984B}" type="sibTrans" cxnId="{015092CB-C703-4570-B54B-7A2EEBBA618E}">
      <dgm:prSet/>
      <dgm:spPr/>
      <dgm:t>
        <a:bodyPr/>
        <a:lstStyle/>
        <a:p>
          <a:endParaRPr lang="en-US"/>
        </a:p>
      </dgm:t>
    </dgm:pt>
    <dgm:pt modelId="{4C1C7EE1-EC3E-4300-ABDC-31843C9716CC}" type="pres">
      <dgm:prSet presAssocID="{FF638A14-5F3A-45B0-9DBF-E0F04FF06170}" presName="root" presStyleCnt="0">
        <dgm:presLayoutVars>
          <dgm:dir/>
          <dgm:resizeHandles val="exact"/>
        </dgm:presLayoutVars>
      </dgm:prSet>
      <dgm:spPr/>
    </dgm:pt>
    <dgm:pt modelId="{B0D329F9-3419-4AF7-A576-58A8110240A3}" type="pres">
      <dgm:prSet presAssocID="{144DA37B-D7A6-4F71-B72A-2F76D3E63031}" presName="compNode" presStyleCnt="0"/>
      <dgm:spPr/>
    </dgm:pt>
    <dgm:pt modelId="{9BDD7398-0FA8-4EB4-A667-E38873AEE3CB}" type="pres">
      <dgm:prSet presAssocID="{144DA37B-D7A6-4F71-B72A-2F76D3E63031}" presName="iconBgRect" presStyleLbl="bgShp" presStyleIdx="0" presStyleCnt="3"/>
      <dgm:spPr>
        <a:prstGeom prst="round2DiagRect">
          <a:avLst>
            <a:gd name="adj1" fmla="val 29727"/>
            <a:gd name="adj2" fmla="val 0"/>
          </a:avLst>
        </a:prstGeom>
      </dgm:spPr>
    </dgm:pt>
    <dgm:pt modelId="{E7A019FE-06E7-413B-8D6B-C228F26FFFC3}" type="pres">
      <dgm:prSet presAssocID="{144DA37B-D7A6-4F71-B72A-2F76D3E6303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 List"/>
        </a:ext>
      </dgm:extLst>
    </dgm:pt>
    <dgm:pt modelId="{031982FE-6DA4-47B3-8218-3CE454DD85D0}" type="pres">
      <dgm:prSet presAssocID="{144DA37B-D7A6-4F71-B72A-2F76D3E63031}" presName="spaceRect" presStyleCnt="0"/>
      <dgm:spPr/>
    </dgm:pt>
    <dgm:pt modelId="{455D1AC7-A721-4005-81CB-C44469D49FA1}" type="pres">
      <dgm:prSet presAssocID="{144DA37B-D7A6-4F71-B72A-2F76D3E63031}" presName="textRect" presStyleLbl="revTx" presStyleIdx="0" presStyleCnt="3">
        <dgm:presLayoutVars>
          <dgm:chMax val="1"/>
          <dgm:chPref val="1"/>
        </dgm:presLayoutVars>
      </dgm:prSet>
      <dgm:spPr/>
    </dgm:pt>
    <dgm:pt modelId="{F2071642-6EDB-4CB3-8847-B5E1A28623CD}" type="pres">
      <dgm:prSet presAssocID="{3A792D3E-9E87-4ECC-960C-F3B16E2F32EF}" presName="sibTrans" presStyleCnt="0"/>
      <dgm:spPr/>
    </dgm:pt>
    <dgm:pt modelId="{8841D668-7D0A-4CC7-BBC0-4AFEFA9CD1C0}" type="pres">
      <dgm:prSet presAssocID="{890802FF-E859-4CF1-AF60-F3258E65B864}" presName="compNode" presStyleCnt="0"/>
      <dgm:spPr/>
    </dgm:pt>
    <dgm:pt modelId="{AD09D223-4417-43D8-A21F-36C23ECE4683}" type="pres">
      <dgm:prSet presAssocID="{890802FF-E859-4CF1-AF60-F3258E65B864}" presName="iconBgRect" presStyleLbl="bgShp" presStyleIdx="1" presStyleCnt="3"/>
      <dgm:spPr>
        <a:prstGeom prst="round2DiagRect">
          <a:avLst>
            <a:gd name="adj1" fmla="val 29727"/>
            <a:gd name="adj2" fmla="val 0"/>
          </a:avLst>
        </a:prstGeom>
      </dgm:spPr>
    </dgm:pt>
    <dgm:pt modelId="{D121B230-8378-4DC4-A572-634015A87C6C}" type="pres">
      <dgm:prSet presAssocID="{890802FF-E859-4CF1-AF60-F3258E65B86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D2994D83-D3AF-4945-8D4A-EDF72CFF00EC}" type="pres">
      <dgm:prSet presAssocID="{890802FF-E859-4CF1-AF60-F3258E65B864}" presName="spaceRect" presStyleCnt="0"/>
      <dgm:spPr/>
    </dgm:pt>
    <dgm:pt modelId="{9C4DF951-29C9-40F9-9354-BEC2AC46BDEE}" type="pres">
      <dgm:prSet presAssocID="{890802FF-E859-4CF1-AF60-F3258E65B864}" presName="textRect" presStyleLbl="revTx" presStyleIdx="1" presStyleCnt="3">
        <dgm:presLayoutVars>
          <dgm:chMax val="1"/>
          <dgm:chPref val="1"/>
        </dgm:presLayoutVars>
      </dgm:prSet>
      <dgm:spPr/>
    </dgm:pt>
    <dgm:pt modelId="{241ADAC8-3914-479C-87F8-C563E6433BF5}" type="pres">
      <dgm:prSet presAssocID="{6FE036EA-0CD9-42E5-A688-4F9D9F56CCBC}" presName="sibTrans" presStyleCnt="0"/>
      <dgm:spPr/>
    </dgm:pt>
    <dgm:pt modelId="{72E0C65F-84AD-4A36-BF51-89429C06416A}" type="pres">
      <dgm:prSet presAssocID="{893FFD9F-830A-4CBD-9A5D-F06445B013A0}" presName="compNode" presStyleCnt="0"/>
      <dgm:spPr/>
    </dgm:pt>
    <dgm:pt modelId="{19DA17E9-5E03-4D03-B424-F90C1762E957}" type="pres">
      <dgm:prSet presAssocID="{893FFD9F-830A-4CBD-9A5D-F06445B013A0}" presName="iconBgRect" presStyleLbl="bgShp" presStyleIdx="2" presStyleCnt="3"/>
      <dgm:spPr>
        <a:prstGeom prst="round2DiagRect">
          <a:avLst>
            <a:gd name="adj1" fmla="val 29727"/>
            <a:gd name="adj2" fmla="val 0"/>
          </a:avLst>
        </a:prstGeom>
      </dgm:spPr>
    </dgm:pt>
    <dgm:pt modelId="{1674C0E2-96CE-4905-B046-E2011AD604B4}" type="pres">
      <dgm:prSet presAssocID="{893FFD9F-830A-4CBD-9A5D-F06445B013A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5C78105C-4426-4D4F-AC95-42420C81BF12}" type="pres">
      <dgm:prSet presAssocID="{893FFD9F-830A-4CBD-9A5D-F06445B013A0}" presName="spaceRect" presStyleCnt="0"/>
      <dgm:spPr/>
    </dgm:pt>
    <dgm:pt modelId="{CF5EE2FA-C94C-472B-9BBD-8EC75B5295E5}" type="pres">
      <dgm:prSet presAssocID="{893FFD9F-830A-4CBD-9A5D-F06445B013A0}" presName="textRect" presStyleLbl="revTx" presStyleIdx="2" presStyleCnt="3">
        <dgm:presLayoutVars>
          <dgm:chMax val="1"/>
          <dgm:chPref val="1"/>
        </dgm:presLayoutVars>
      </dgm:prSet>
      <dgm:spPr/>
    </dgm:pt>
  </dgm:ptLst>
  <dgm:cxnLst>
    <dgm:cxn modelId="{9E882713-42BB-41A9-A629-C020385ED8C9}" type="presOf" srcId="{893FFD9F-830A-4CBD-9A5D-F06445B013A0}" destId="{CF5EE2FA-C94C-472B-9BBD-8EC75B5295E5}" srcOrd="0" destOrd="0" presId="urn:microsoft.com/office/officeart/2018/5/layout/IconLeafLabelList"/>
    <dgm:cxn modelId="{D53E6D14-8642-4645-896F-F359BBDACD14}" type="presOf" srcId="{890802FF-E859-4CF1-AF60-F3258E65B864}" destId="{9C4DF951-29C9-40F9-9354-BEC2AC46BDEE}" srcOrd="0" destOrd="0" presId="urn:microsoft.com/office/officeart/2018/5/layout/IconLeafLabelList"/>
    <dgm:cxn modelId="{48604E1E-3946-4EB9-ADC7-FA9F0F020E6A}" type="presOf" srcId="{FF638A14-5F3A-45B0-9DBF-E0F04FF06170}" destId="{4C1C7EE1-EC3E-4300-ABDC-31843C9716CC}" srcOrd="0" destOrd="0" presId="urn:microsoft.com/office/officeart/2018/5/layout/IconLeafLabelList"/>
    <dgm:cxn modelId="{7EEA8D20-CB6D-433C-926C-A3306252AD37}" srcId="{FF638A14-5F3A-45B0-9DBF-E0F04FF06170}" destId="{144DA37B-D7A6-4F71-B72A-2F76D3E63031}" srcOrd="0" destOrd="0" parTransId="{DCBEB0EF-BCB1-4185-B8FF-AF3DBA984846}" sibTransId="{3A792D3E-9E87-4ECC-960C-F3B16E2F32EF}"/>
    <dgm:cxn modelId="{A66F3631-AC02-4160-B4F2-AF3A2D4387E1}" srcId="{FF638A14-5F3A-45B0-9DBF-E0F04FF06170}" destId="{890802FF-E859-4CF1-AF60-F3258E65B864}" srcOrd="1" destOrd="0" parTransId="{9BB4BEF3-CB52-4BB9-88E5-3016E302F861}" sibTransId="{6FE036EA-0CD9-42E5-A688-4F9D9F56CCBC}"/>
    <dgm:cxn modelId="{813E4554-0D4D-4CC3-93CE-BD1D4E2EB730}" type="presOf" srcId="{144DA37B-D7A6-4F71-B72A-2F76D3E63031}" destId="{455D1AC7-A721-4005-81CB-C44469D49FA1}" srcOrd="0" destOrd="0" presId="urn:microsoft.com/office/officeart/2018/5/layout/IconLeafLabelList"/>
    <dgm:cxn modelId="{015092CB-C703-4570-B54B-7A2EEBBA618E}" srcId="{FF638A14-5F3A-45B0-9DBF-E0F04FF06170}" destId="{893FFD9F-830A-4CBD-9A5D-F06445B013A0}" srcOrd="2" destOrd="0" parTransId="{DBBCE83C-0CE8-46C2-AA7D-E03AB59DB0F4}" sibTransId="{5EC7DE8F-FCEB-43D4-84C5-7F0718F2984B}"/>
    <dgm:cxn modelId="{BD8B3598-1716-4913-BDFE-5E6D065F00CB}" type="presParOf" srcId="{4C1C7EE1-EC3E-4300-ABDC-31843C9716CC}" destId="{B0D329F9-3419-4AF7-A576-58A8110240A3}" srcOrd="0" destOrd="0" presId="urn:microsoft.com/office/officeart/2018/5/layout/IconLeafLabelList"/>
    <dgm:cxn modelId="{E29D2EBA-4085-46E4-87CE-92D01CFE3165}" type="presParOf" srcId="{B0D329F9-3419-4AF7-A576-58A8110240A3}" destId="{9BDD7398-0FA8-4EB4-A667-E38873AEE3CB}" srcOrd="0" destOrd="0" presId="urn:microsoft.com/office/officeart/2018/5/layout/IconLeafLabelList"/>
    <dgm:cxn modelId="{C1A6C711-C98F-489B-B6D9-C51A0FA65A20}" type="presParOf" srcId="{B0D329F9-3419-4AF7-A576-58A8110240A3}" destId="{E7A019FE-06E7-413B-8D6B-C228F26FFFC3}" srcOrd="1" destOrd="0" presId="urn:microsoft.com/office/officeart/2018/5/layout/IconLeafLabelList"/>
    <dgm:cxn modelId="{EE715D10-8682-4B8D-937C-A25C3B76F398}" type="presParOf" srcId="{B0D329F9-3419-4AF7-A576-58A8110240A3}" destId="{031982FE-6DA4-47B3-8218-3CE454DD85D0}" srcOrd="2" destOrd="0" presId="urn:microsoft.com/office/officeart/2018/5/layout/IconLeafLabelList"/>
    <dgm:cxn modelId="{17993769-8A67-4FB1-B219-B6B1F5BE482F}" type="presParOf" srcId="{B0D329F9-3419-4AF7-A576-58A8110240A3}" destId="{455D1AC7-A721-4005-81CB-C44469D49FA1}" srcOrd="3" destOrd="0" presId="urn:microsoft.com/office/officeart/2018/5/layout/IconLeafLabelList"/>
    <dgm:cxn modelId="{1E5DA27D-1338-4AAE-8549-DCE53C7BA39B}" type="presParOf" srcId="{4C1C7EE1-EC3E-4300-ABDC-31843C9716CC}" destId="{F2071642-6EDB-4CB3-8847-B5E1A28623CD}" srcOrd="1" destOrd="0" presId="urn:microsoft.com/office/officeart/2018/5/layout/IconLeafLabelList"/>
    <dgm:cxn modelId="{C7C3BFC2-5F70-47D0-846F-82B496A06A69}" type="presParOf" srcId="{4C1C7EE1-EC3E-4300-ABDC-31843C9716CC}" destId="{8841D668-7D0A-4CC7-BBC0-4AFEFA9CD1C0}" srcOrd="2" destOrd="0" presId="urn:microsoft.com/office/officeart/2018/5/layout/IconLeafLabelList"/>
    <dgm:cxn modelId="{AEDB972C-511D-4B35-BB0A-8583048548E7}" type="presParOf" srcId="{8841D668-7D0A-4CC7-BBC0-4AFEFA9CD1C0}" destId="{AD09D223-4417-43D8-A21F-36C23ECE4683}" srcOrd="0" destOrd="0" presId="urn:microsoft.com/office/officeart/2018/5/layout/IconLeafLabelList"/>
    <dgm:cxn modelId="{12866A25-431F-49E3-B174-AF3717A07E2E}" type="presParOf" srcId="{8841D668-7D0A-4CC7-BBC0-4AFEFA9CD1C0}" destId="{D121B230-8378-4DC4-A572-634015A87C6C}" srcOrd="1" destOrd="0" presId="urn:microsoft.com/office/officeart/2018/5/layout/IconLeafLabelList"/>
    <dgm:cxn modelId="{12F18824-013D-4FC5-B31B-39DBA925A09D}" type="presParOf" srcId="{8841D668-7D0A-4CC7-BBC0-4AFEFA9CD1C0}" destId="{D2994D83-D3AF-4945-8D4A-EDF72CFF00EC}" srcOrd="2" destOrd="0" presId="urn:microsoft.com/office/officeart/2018/5/layout/IconLeafLabelList"/>
    <dgm:cxn modelId="{56B57A1F-92CB-43C5-B4F6-FAFC85838308}" type="presParOf" srcId="{8841D668-7D0A-4CC7-BBC0-4AFEFA9CD1C0}" destId="{9C4DF951-29C9-40F9-9354-BEC2AC46BDEE}" srcOrd="3" destOrd="0" presId="urn:microsoft.com/office/officeart/2018/5/layout/IconLeafLabelList"/>
    <dgm:cxn modelId="{68E6F6A2-06F8-4BBA-BF58-F07F25922890}" type="presParOf" srcId="{4C1C7EE1-EC3E-4300-ABDC-31843C9716CC}" destId="{241ADAC8-3914-479C-87F8-C563E6433BF5}" srcOrd="3" destOrd="0" presId="urn:microsoft.com/office/officeart/2018/5/layout/IconLeafLabelList"/>
    <dgm:cxn modelId="{9B3C6E7E-9139-426C-8E9F-2AC9BE0F598E}" type="presParOf" srcId="{4C1C7EE1-EC3E-4300-ABDC-31843C9716CC}" destId="{72E0C65F-84AD-4A36-BF51-89429C06416A}" srcOrd="4" destOrd="0" presId="urn:microsoft.com/office/officeart/2018/5/layout/IconLeafLabelList"/>
    <dgm:cxn modelId="{CAC3215C-ADFF-413C-BBD1-9F428F65B1A6}" type="presParOf" srcId="{72E0C65F-84AD-4A36-BF51-89429C06416A}" destId="{19DA17E9-5E03-4D03-B424-F90C1762E957}" srcOrd="0" destOrd="0" presId="urn:microsoft.com/office/officeart/2018/5/layout/IconLeafLabelList"/>
    <dgm:cxn modelId="{D509D969-A565-4CBC-BBCD-4A6059388B2A}" type="presParOf" srcId="{72E0C65F-84AD-4A36-BF51-89429C06416A}" destId="{1674C0E2-96CE-4905-B046-E2011AD604B4}" srcOrd="1" destOrd="0" presId="urn:microsoft.com/office/officeart/2018/5/layout/IconLeafLabelList"/>
    <dgm:cxn modelId="{86F0A2BA-8048-4AA8-88FB-54AC29AC4916}" type="presParOf" srcId="{72E0C65F-84AD-4A36-BF51-89429C06416A}" destId="{5C78105C-4426-4D4F-AC95-42420C81BF12}" srcOrd="2" destOrd="0" presId="urn:microsoft.com/office/officeart/2018/5/layout/IconLeafLabelList"/>
    <dgm:cxn modelId="{911494AE-1877-40E6-8280-368C74C42280}" type="presParOf" srcId="{72E0C65F-84AD-4A36-BF51-89429C06416A}" destId="{CF5EE2FA-C94C-472B-9BBD-8EC75B5295E5}"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F60660-46F3-40CD-84AB-6E208FCD7AB4}"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F7F26DE1-F88F-4B41-B94E-7282C9FC2A4B}">
      <dgm:prSet/>
      <dgm:spPr/>
      <dgm:t>
        <a:bodyPr/>
        <a:lstStyle/>
        <a:p>
          <a:r>
            <a:rPr lang="en-US"/>
            <a:t>Target Audience:</a:t>
          </a:r>
        </a:p>
      </dgm:t>
    </dgm:pt>
    <dgm:pt modelId="{DCA92D71-F2DD-440F-962A-5AFAD5A739C0}" type="parTrans" cxnId="{F4A1088C-03E5-45DB-BE4B-31662085EE6C}">
      <dgm:prSet/>
      <dgm:spPr/>
      <dgm:t>
        <a:bodyPr/>
        <a:lstStyle/>
        <a:p>
          <a:endParaRPr lang="en-US"/>
        </a:p>
      </dgm:t>
    </dgm:pt>
    <dgm:pt modelId="{4C5E6B20-C6F1-4149-827F-3A24A4EF0BF0}" type="sibTrans" cxnId="{F4A1088C-03E5-45DB-BE4B-31662085EE6C}">
      <dgm:prSet/>
      <dgm:spPr/>
      <dgm:t>
        <a:bodyPr/>
        <a:lstStyle/>
        <a:p>
          <a:endParaRPr lang="en-US"/>
        </a:p>
      </dgm:t>
    </dgm:pt>
    <dgm:pt modelId="{99383FDB-482E-41FA-B53A-88D33E9779A5}">
      <dgm:prSet/>
      <dgm:spPr/>
      <dgm:t>
        <a:bodyPr/>
        <a:lstStyle/>
        <a:p>
          <a:r>
            <a:rPr lang="en-US" dirty="0"/>
            <a:t>People who want to improve their money management.</a:t>
          </a:r>
        </a:p>
      </dgm:t>
    </dgm:pt>
    <dgm:pt modelId="{F5AAFD79-054C-4884-B81F-B368EAEFDF35}" type="parTrans" cxnId="{9ADB53DB-91F2-4477-9FF9-EEFCD3C2703D}">
      <dgm:prSet/>
      <dgm:spPr/>
      <dgm:t>
        <a:bodyPr/>
        <a:lstStyle/>
        <a:p>
          <a:endParaRPr lang="en-US"/>
        </a:p>
      </dgm:t>
    </dgm:pt>
    <dgm:pt modelId="{6F146793-E8E1-4787-B859-D17919B9B8D4}" type="sibTrans" cxnId="{9ADB53DB-91F2-4477-9FF9-EEFCD3C2703D}">
      <dgm:prSet/>
      <dgm:spPr/>
      <dgm:t>
        <a:bodyPr/>
        <a:lstStyle/>
        <a:p>
          <a:endParaRPr lang="en-US"/>
        </a:p>
      </dgm:t>
    </dgm:pt>
    <dgm:pt modelId="{F549E584-8469-4665-9523-4E22749F4AF7}">
      <dgm:prSet/>
      <dgm:spPr/>
      <dgm:t>
        <a:bodyPr/>
        <a:lstStyle/>
        <a:p>
          <a:r>
            <a:rPr lang="en-US"/>
            <a:t>People who want to save money for investments.</a:t>
          </a:r>
        </a:p>
      </dgm:t>
    </dgm:pt>
    <dgm:pt modelId="{9D0E8268-B044-43D7-B2D1-9F630EA1E18A}" type="parTrans" cxnId="{8045D731-44CC-440C-AA0E-BBDE5B6DCB19}">
      <dgm:prSet/>
      <dgm:spPr/>
      <dgm:t>
        <a:bodyPr/>
        <a:lstStyle/>
        <a:p>
          <a:endParaRPr lang="en-US"/>
        </a:p>
      </dgm:t>
    </dgm:pt>
    <dgm:pt modelId="{9B54861C-84D0-49B4-BF21-24B570A75486}" type="sibTrans" cxnId="{8045D731-44CC-440C-AA0E-BBDE5B6DCB19}">
      <dgm:prSet/>
      <dgm:spPr/>
      <dgm:t>
        <a:bodyPr/>
        <a:lstStyle/>
        <a:p>
          <a:endParaRPr lang="en-US"/>
        </a:p>
      </dgm:t>
    </dgm:pt>
    <dgm:pt modelId="{2DD5A2D5-6FB2-4DFC-A61A-6EE460CD1CB7}">
      <dgm:prSet/>
      <dgm:spPr/>
      <dgm:t>
        <a:bodyPr/>
        <a:lstStyle/>
        <a:p>
          <a:r>
            <a:rPr lang="en-US"/>
            <a:t>Users who want a straightforward way to track income and expenses.</a:t>
          </a:r>
        </a:p>
      </dgm:t>
    </dgm:pt>
    <dgm:pt modelId="{770C7F53-33AD-4FCA-8238-EF487F0ABF65}" type="parTrans" cxnId="{B89C674B-E48F-4936-9DFD-FA08B96A65E6}">
      <dgm:prSet/>
      <dgm:spPr/>
      <dgm:t>
        <a:bodyPr/>
        <a:lstStyle/>
        <a:p>
          <a:endParaRPr lang="en-US"/>
        </a:p>
      </dgm:t>
    </dgm:pt>
    <dgm:pt modelId="{50781C45-BD71-44AA-B9D3-DF46E61332D0}" type="sibTrans" cxnId="{B89C674B-E48F-4936-9DFD-FA08B96A65E6}">
      <dgm:prSet/>
      <dgm:spPr/>
      <dgm:t>
        <a:bodyPr/>
        <a:lstStyle/>
        <a:p>
          <a:endParaRPr lang="en-US"/>
        </a:p>
      </dgm:t>
    </dgm:pt>
    <dgm:pt modelId="{E8D028CC-7A8C-4C9B-98DA-8CB121860374}" type="pres">
      <dgm:prSet presAssocID="{01F60660-46F3-40CD-84AB-6E208FCD7AB4}" presName="vert0" presStyleCnt="0">
        <dgm:presLayoutVars>
          <dgm:dir/>
          <dgm:animOne val="branch"/>
          <dgm:animLvl val="lvl"/>
        </dgm:presLayoutVars>
      </dgm:prSet>
      <dgm:spPr/>
    </dgm:pt>
    <dgm:pt modelId="{3F7E90EE-8637-4676-B796-599518074B39}" type="pres">
      <dgm:prSet presAssocID="{F7F26DE1-F88F-4B41-B94E-7282C9FC2A4B}" presName="thickLine" presStyleLbl="alignNode1" presStyleIdx="0" presStyleCnt="4"/>
      <dgm:spPr/>
    </dgm:pt>
    <dgm:pt modelId="{3FD9A3E3-B054-479E-8869-2C95256AF277}" type="pres">
      <dgm:prSet presAssocID="{F7F26DE1-F88F-4B41-B94E-7282C9FC2A4B}" presName="horz1" presStyleCnt="0"/>
      <dgm:spPr/>
    </dgm:pt>
    <dgm:pt modelId="{0A473DA5-1490-45BB-965B-478FA78179B9}" type="pres">
      <dgm:prSet presAssocID="{F7F26DE1-F88F-4B41-B94E-7282C9FC2A4B}" presName="tx1" presStyleLbl="revTx" presStyleIdx="0" presStyleCnt="4"/>
      <dgm:spPr/>
    </dgm:pt>
    <dgm:pt modelId="{DA11EE99-B4E5-41A6-916A-CC356A7042CC}" type="pres">
      <dgm:prSet presAssocID="{F7F26DE1-F88F-4B41-B94E-7282C9FC2A4B}" presName="vert1" presStyleCnt="0"/>
      <dgm:spPr/>
    </dgm:pt>
    <dgm:pt modelId="{F9132EC2-CB98-43EB-AACD-B25F953DC3E6}" type="pres">
      <dgm:prSet presAssocID="{99383FDB-482E-41FA-B53A-88D33E9779A5}" presName="thickLine" presStyleLbl="alignNode1" presStyleIdx="1" presStyleCnt="4"/>
      <dgm:spPr/>
    </dgm:pt>
    <dgm:pt modelId="{9DA92B23-8505-4747-ACED-ECD63721D144}" type="pres">
      <dgm:prSet presAssocID="{99383FDB-482E-41FA-B53A-88D33E9779A5}" presName="horz1" presStyleCnt="0"/>
      <dgm:spPr/>
    </dgm:pt>
    <dgm:pt modelId="{3C33ECC1-5EF5-445A-A2E1-7BC881B69EEF}" type="pres">
      <dgm:prSet presAssocID="{99383FDB-482E-41FA-B53A-88D33E9779A5}" presName="tx1" presStyleLbl="revTx" presStyleIdx="1" presStyleCnt="4"/>
      <dgm:spPr/>
    </dgm:pt>
    <dgm:pt modelId="{7DD2C832-F1A8-42A1-A9B0-CB494A18EB6E}" type="pres">
      <dgm:prSet presAssocID="{99383FDB-482E-41FA-B53A-88D33E9779A5}" presName="vert1" presStyleCnt="0"/>
      <dgm:spPr/>
    </dgm:pt>
    <dgm:pt modelId="{BE5FB30B-6182-4664-944B-E1012B3A1306}" type="pres">
      <dgm:prSet presAssocID="{F549E584-8469-4665-9523-4E22749F4AF7}" presName="thickLine" presStyleLbl="alignNode1" presStyleIdx="2" presStyleCnt="4"/>
      <dgm:spPr/>
    </dgm:pt>
    <dgm:pt modelId="{7AEAD1A2-925B-4F1B-84FB-4619B4D793D8}" type="pres">
      <dgm:prSet presAssocID="{F549E584-8469-4665-9523-4E22749F4AF7}" presName="horz1" presStyleCnt="0"/>
      <dgm:spPr/>
    </dgm:pt>
    <dgm:pt modelId="{0F348A29-1F78-473C-ACDF-CED1D2DF4BCD}" type="pres">
      <dgm:prSet presAssocID="{F549E584-8469-4665-9523-4E22749F4AF7}" presName="tx1" presStyleLbl="revTx" presStyleIdx="2" presStyleCnt="4"/>
      <dgm:spPr/>
    </dgm:pt>
    <dgm:pt modelId="{FF2F3F63-8E97-4CBC-8C1D-23001D8017A6}" type="pres">
      <dgm:prSet presAssocID="{F549E584-8469-4665-9523-4E22749F4AF7}" presName="vert1" presStyleCnt="0"/>
      <dgm:spPr/>
    </dgm:pt>
    <dgm:pt modelId="{57DEABDB-3752-4F04-8633-270990FC6EE1}" type="pres">
      <dgm:prSet presAssocID="{2DD5A2D5-6FB2-4DFC-A61A-6EE460CD1CB7}" presName="thickLine" presStyleLbl="alignNode1" presStyleIdx="3" presStyleCnt="4"/>
      <dgm:spPr/>
    </dgm:pt>
    <dgm:pt modelId="{CA28E44F-E8DF-4CA0-BF08-E906A16DB809}" type="pres">
      <dgm:prSet presAssocID="{2DD5A2D5-6FB2-4DFC-A61A-6EE460CD1CB7}" presName="horz1" presStyleCnt="0"/>
      <dgm:spPr/>
    </dgm:pt>
    <dgm:pt modelId="{A380A317-6E4B-4BD7-A8A2-620B221A0440}" type="pres">
      <dgm:prSet presAssocID="{2DD5A2D5-6FB2-4DFC-A61A-6EE460CD1CB7}" presName="tx1" presStyleLbl="revTx" presStyleIdx="3" presStyleCnt="4"/>
      <dgm:spPr/>
    </dgm:pt>
    <dgm:pt modelId="{4F3EFC93-44F1-4282-891A-24ADE7A5A882}" type="pres">
      <dgm:prSet presAssocID="{2DD5A2D5-6FB2-4DFC-A61A-6EE460CD1CB7}" presName="vert1" presStyleCnt="0"/>
      <dgm:spPr/>
    </dgm:pt>
  </dgm:ptLst>
  <dgm:cxnLst>
    <dgm:cxn modelId="{6C23660E-A5FE-4B0E-A682-2EA9A66E5A04}" type="presOf" srcId="{F7F26DE1-F88F-4B41-B94E-7282C9FC2A4B}" destId="{0A473DA5-1490-45BB-965B-478FA78179B9}" srcOrd="0" destOrd="0" presId="urn:microsoft.com/office/officeart/2008/layout/LinedList"/>
    <dgm:cxn modelId="{2E693116-F71D-46C4-8E33-E60E7386D576}" type="presOf" srcId="{99383FDB-482E-41FA-B53A-88D33E9779A5}" destId="{3C33ECC1-5EF5-445A-A2E1-7BC881B69EEF}" srcOrd="0" destOrd="0" presId="urn:microsoft.com/office/officeart/2008/layout/LinedList"/>
    <dgm:cxn modelId="{8045D731-44CC-440C-AA0E-BBDE5B6DCB19}" srcId="{01F60660-46F3-40CD-84AB-6E208FCD7AB4}" destId="{F549E584-8469-4665-9523-4E22749F4AF7}" srcOrd="2" destOrd="0" parTransId="{9D0E8268-B044-43D7-B2D1-9F630EA1E18A}" sibTransId="{9B54861C-84D0-49B4-BF21-24B570A75486}"/>
    <dgm:cxn modelId="{964E1C45-4FA3-497D-88A7-05455C7E9F10}" type="presOf" srcId="{01F60660-46F3-40CD-84AB-6E208FCD7AB4}" destId="{E8D028CC-7A8C-4C9B-98DA-8CB121860374}" srcOrd="0" destOrd="0" presId="urn:microsoft.com/office/officeart/2008/layout/LinedList"/>
    <dgm:cxn modelId="{B89C674B-E48F-4936-9DFD-FA08B96A65E6}" srcId="{01F60660-46F3-40CD-84AB-6E208FCD7AB4}" destId="{2DD5A2D5-6FB2-4DFC-A61A-6EE460CD1CB7}" srcOrd="3" destOrd="0" parTransId="{770C7F53-33AD-4FCA-8238-EF487F0ABF65}" sibTransId="{50781C45-BD71-44AA-B9D3-DF46E61332D0}"/>
    <dgm:cxn modelId="{F4A1088C-03E5-45DB-BE4B-31662085EE6C}" srcId="{01F60660-46F3-40CD-84AB-6E208FCD7AB4}" destId="{F7F26DE1-F88F-4B41-B94E-7282C9FC2A4B}" srcOrd="0" destOrd="0" parTransId="{DCA92D71-F2DD-440F-962A-5AFAD5A739C0}" sibTransId="{4C5E6B20-C6F1-4149-827F-3A24A4EF0BF0}"/>
    <dgm:cxn modelId="{3B27128F-BEEA-495E-B9B3-823681E1391C}" type="presOf" srcId="{F549E584-8469-4665-9523-4E22749F4AF7}" destId="{0F348A29-1F78-473C-ACDF-CED1D2DF4BCD}" srcOrd="0" destOrd="0" presId="urn:microsoft.com/office/officeart/2008/layout/LinedList"/>
    <dgm:cxn modelId="{A72D16CE-4832-4AAB-93C6-077151C8501D}" type="presOf" srcId="{2DD5A2D5-6FB2-4DFC-A61A-6EE460CD1CB7}" destId="{A380A317-6E4B-4BD7-A8A2-620B221A0440}" srcOrd="0" destOrd="0" presId="urn:microsoft.com/office/officeart/2008/layout/LinedList"/>
    <dgm:cxn modelId="{9ADB53DB-91F2-4477-9FF9-EEFCD3C2703D}" srcId="{01F60660-46F3-40CD-84AB-6E208FCD7AB4}" destId="{99383FDB-482E-41FA-B53A-88D33E9779A5}" srcOrd="1" destOrd="0" parTransId="{F5AAFD79-054C-4884-B81F-B368EAEFDF35}" sibTransId="{6F146793-E8E1-4787-B859-D17919B9B8D4}"/>
    <dgm:cxn modelId="{BAF35895-27C5-415D-A71F-A4C53729E5DA}" type="presParOf" srcId="{E8D028CC-7A8C-4C9B-98DA-8CB121860374}" destId="{3F7E90EE-8637-4676-B796-599518074B39}" srcOrd="0" destOrd="0" presId="urn:microsoft.com/office/officeart/2008/layout/LinedList"/>
    <dgm:cxn modelId="{6656866B-9EBB-4F9D-8E40-83E0395DB2D0}" type="presParOf" srcId="{E8D028CC-7A8C-4C9B-98DA-8CB121860374}" destId="{3FD9A3E3-B054-479E-8869-2C95256AF277}" srcOrd="1" destOrd="0" presId="urn:microsoft.com/office/officeart/2008/layout/LinedList"/>
    <dgm:cxn modelId="{A37B6DCC-5A13-485D-9D3F-EBB3F291BB6E}" type="presParOf" srcId="{3FD9A3E3-B054-479E-8869-2C95256AF277}" destId="{0A473DA5-1490-45BB-965B-478FA78179B9}" srcOrd="0" destOrd="0" presId="urn:microsoft.com/office/officeart/2008/layout/LinedList"/>
    <dgm:cxn modelId="{0F2B5CC9-C81A-49CA-A428-5F95FF535B4F}" type="presParOf" srcId="{3FD9A3E3-B054-479E-8869-2C95256AF277}" destId="{DA11EE99-B4E5-41A6-916A-CC356A7042CC}" srcOrd="1" destOrd="0" presId="urn:microsoft.com/office/officeart/2008/layout/LinedList"/>
    <dgm:cxn modelId="{B567EB12-1EE3-427B-9B5E-9384CACE99DA}" type="presParOf" srcId="{E8D028CC-7A8C-4C9B-98DA-8CB121860374}" destId="{F9132EC2-CB98-43EB-AACD-B25F953DC3E6}" srcOrd="2" destOrd="0" presId="urn:microsoft.com/office/officeart/2008/layout/LinedList"/>
    <dgm:cxn modelId="{A596D3D8-B8CA-48F5-9F2A-0F1E2EDE59F9}" type="presParOf" srcId="{E8D028CC-7A8C-4C9B-98DA-8CB121860374}" destId="{9DA92B23-8505-4747-ACED-ECD63721D144}" srcOrd="3" destOrd="0" presId="urn:microsoft.com/office/officeart/2008/layout/LinedList"/>
    <dgm:cxn modelId="{EC4887AB-1107-45B1-ABBD-7B6A4058D381}" type="presParOf" srcId="{9DA92B23-8505-4747-ACED-ECD63721D144}" destId="{3C33ECC1-5EF5-445A-A2E1-7BC881B69EEF}" srcOrd="0" destOrd="0" presId="urn:microsoft.com/office/officeart/2008/layout/LinedList"/>
    <dgm:cxn modelId="{956846BD-632D-4436-B45A-ABF2F131C5AF}" type="presParOf" srcId="{9DA92B23-8505-4747-ACED-ECD63721D144}" destId="{7DD2C832-F1A8-42A1-A9B0-CB494A18EB6E}" srcOrd="1" destOrd="0" presId="urn:microsoft.com/office/officeart/2008/layout/LinedList"/>
    <dgm:cxn modelId="{AB40AADD-EC07-4202-A0DC-66D982791095}" type="presParOf" srcId="{E8D028CC-7A8C-4C9B-98DA-8CB121860374}" destId="{BE5FB30B-6182-4664-944B-E1012B3A1306}" srcOrd="4" destOrd="0" presId="urn:microsoft.com/office/officeart/2008/layout/LinedList"/>
    <dgm:cxn modelId="{39BF3390-E203-4BC0-AB04-243CF4553EDC}" type="presParOf" srcId="{E8D028CC-7A8C-4C9B-98DA-8CB121860374}" destId="{7AEAD1A2-925B-4F1B-84FB-4619B4D793D8}" srcOrd="5" destOrd="0" presId="urn:microsoft.com/office/officeart/2008/layout/LinedList"/>
    <dgm:cxn modelId="{779884E4-49BB-4D48-AE82-0BFD2088222D}" type="presParOf" srcId="{7AEAD1A2-925B-4F1B-84FB-4619B4D793D8}" destId="{0F348A29-1F78-473C-ACDF-CED1D2DF4BCD}" srcOrd="0" destOrd="0" presId="urn:microsoft.com/office/officeart/2008/layout/LinedList"/>
    <dgm:cxn modelId="{9B5CD597-F405-4FA1-82DC-20738C2141CF}" type="presParOf" srcId="{7AEAD1A2-925B-4F1B-84FB-4619B4D793D8}" destId="{FF2F3F63-8E97-4CBC-8C1D-23001D8017A6}" srcOrd="1" destOrd="0" presId="urn:microsoft.com/office/officeart/2008/layout/LinedList"/>
    <dgm:cxn modelId="{BFAEC4FD-A690-431D-8BBE-0603B4A0270B}" type="presParOf" srcId="{E8D028CC-7A8C-4C9B-98DA-8CB121860374}" destId="{57DEABDB-3752-4F04-8633-270990FC6EE1}" srcOrd="6" destOrd="0" presId="urn:microsoft.com/office/officeart/2008/layout/LinedList"/>
    <dgm:cxn modelId="{01D62979-64CF-4714-BFBB-7F0431471734}" type="presParOf" srcId="{E8D028CC-7A8C-4C9B-98DA-8CB121860374}" destId="{CA28E44F-E8DF-4CA0-BF08-E906A16DB809}" srcOrd="7" destOrd="0" presId="urn:microsoft.com/office/officeart/2008/layout/LinedList"/>
    <dgm:cxn modelId="{3F46CA0E-0BF5-4F98-B6FA-EE6FE95FE93B}" type="presParOf" srcId="{CA28E44F-E8DF-4CA0-BF08-E906A16DB809}" destId="{A380A317-6E4B-4BD7-A8A2-620B221A0440}" srcOrd="0" destOrd="0" presId="urn:microsoft.com/office/officeart/2008/layout/LinedList"/>
    <dgm:cxn modelId="{0B5B982D-5613-4F9D-853B-FECC50240AA0}" type="presParOf" srcId="{CA28E44F-E8DF-4CA0-BF08-E906A16DB809}" destId="{4F3EFC93-44F1-4282-891A-24ADE7A5A88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38DCAA2-C6BD-407C-8F2F-1BF2FE09027D}"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8569BDFF-400A-4C95-8A6C-B13B3E130483}">
      <dgm:prSet/>
      <dgm:spPr/>
      <dgm:t>
        <a:bodyPr/>
        <a:lstStyle/>
        <a:p>
          <a:r>
            <a:rPr lang="en-US"/>
            <a:t>Functional Requirements:</a:t>
          </a:r>
        </a:p>
      </dgm:t>
    </dgm:pt>
    <dgm:pt modelId="{A3E1F1AA-8E7A-4AB7-A058-43D2CD874BED}" type="parTrans" cxnId="{8BBB597E-E70A-4260-AEC6-181CA93D3301}">
      <dgm:prSet/>
      <dgm:spPr/>
      <dgm:t>
        <a:bodyPr/>
        <a:lstStyle/>
        <a:p>
          <a:endParaRPr lang="en-US"/>
        </a:p>
      </dgm:t>
    </dgm:pt>
    <dgm:pt modelId="{E83EB686-49BD-4110-830B-9DB61426BADD}" type="sibTrans" cxnId="{8BBB597E-E70A-4260-AEC6-181CA93D3301}">
      <dgm:prSet/>
      <dgm:spPr/>
      <dgm:t>
        <a:bodyPr/>
        <a:lstStyle/>
        <a:p>
          <a:endParaRPr lang="en-US"/>
        </a:p>
      </dgm:t>
    </dgm:pt>
    <dgm:pt modelId="{7FCD892E-0CF3-4813-8894-E545694E44EE}">
      <dgm:prSet/>
      <dgm:spPr/>
      <dgm:t>
        <a:bodyPr/>
        <a:lstStyle/>
        <a:p>
          <a:r>
            <a:rPr lang="en-US" dirty="0"/>
            <a:t>Users should be able to register for an account and safely log in using the app.</a:t>
          </a:r>
        </a:p>
      </dgm:t>
    </dgm:pt>
    <dgm:pt modelId="{4EFC2134-B8A8-4BAA-B367-79C993885605}" type="parTrans" cxnId="{D7AEF195-62A5-4A01-8221-CB79F088056D}">
      <dgm:prSet/>
      <dgm:spPr/>
      <dgm:t>
        <a:bodyPr/>
        <a:lstStyle/>
        <a:p>
          <a:endParaRPr lang="en-US"/>
        </a:p>
      </dgm:t>
    </dgm:pt>
    <dgm:pt modelId="{3A9E196F-8322-4B35-B5D6-C0A06DB7D449}" type="sibTrans" cxnId="{D7AEF195-62A5-4A01-8221-CB79F088056D}">
      <dgm:prSet/>
      <dgm:spPr/>
      <dgm:t>
        <a:bodyPr/>
        <a:lstStyle/>
        <a:p>
          <a:endParaRPr lang="en-US"/>
        </a:p>
      </dgm:t>
    </dgm:pt>
    <dgm:pt modelId="{83339D6A-2421-4159-AD66-C0FD4944A086}">
      <dgm:prSet/>
      <dgm:spPr/>
      <dgm:t>
        <a:bodyPr/>
        <a:lstStyle/>
        <a:p>
          <a:r>
            <a:rPr lang="en-US"/>
            <a:t>Users ought to be able to create a monthly budget and enter their income and expenses.</a:t>
          </a:r>
        </a:p>
      </dgm:t>
    </dgm:pt>
    <dgm:pt modelId="{DEA71CE0-9EAD-470A-8398-84EF53D48712}" type="parTrans" cxnId="{F115D3A7-0B65-4540-8175-EF29FE596795}">
      <dgm:prSet/>
      <dgm:spPr/>
      <dgm:t>
        <a:bodyPr/>
        <a:lstStyle/>
        <a:p>
          <a:endParaRPr lang="en-US"/>
        </a:p>
      </dgm:t>
    </dgm:pt>
    <dgm:pt modelId="{03300E09-D3F3-4FFA-9E1D-2BC862453E78}" type="sibTrans" cxnId="{F115D3A7-0B65-4540-8175-EF29FE596795}">
      <dgm:prSet/>
      <dgm:spPr/>
      <dgm:t>
        <a:bodyPr/>
        <a:lstStyle/>
        <a:p>
          <a:endParaRPr lang="en-US"/>
        </a:p>
      </dgm:t>
    </dgm:pt>
    <dgm:pt modelId="{5FA6DFB6-CAF4-41F6-817E-1D9CB9A0E3D6}">
      <dgm:prSet/>
      <dgm:spPr/>
      <dgm:t>
        <a:bodyPr/>
        <a:lstStyle/>
        <a:p>
          <a:r>
            <a:rPr lang="en-US"/>
            <a:t>The app should use the monthly budget and overall costs to determine the remaining budget.</a:t>
          </a:r>
        </a:p>
      </dgm:t>
    </dgm:pt>
    <dgm:pt modelId="{7B9F46A9-71E9-4B8D-BE31-7492BED4B0B7}" type="parTrans" cxnId="{8D2ED28E-E031-4E61-8FE5-A181E9C1AEDE}">
      <dgm:prSet/>
      <dgm:spPr/>
      <dgm:t>
        <a:bodyPr/>
        <a:lstStyle/>
        <a:p>
          <a:endParaRPr lang="en-US"/>
        </a:p>
      </dgm:t>
    </dgm:pt>
    <dgm:pt modelId="{2CDE7221-C91C-43B9-B70D-17757EE163C6}" type="sibTrans" cxnId="{8D2ED28E-E031-4E61-8FE5-A181E9C1AEDE}">
      <dgm:prSet/>
      <dgm:spPr/>
      <dgm:t>
        <a:bodyPr/>
        <a:lstStyle/>
        <a:p>
          <a:endParaRPr lang="en-US"/>
        </a:p>
      </dgm:t>
    </dgm:pt>
    <dgm:pt modelId="{3FA8E5EB-F7FF-4C70-9346-0CEDC6930ABF}">
      <dgm:prSet/>
      <dgm:spPr/>
      <dgm:t>
        <a:bodyPr/>
        <a:lstStyle/>
        <a:p>
          <a:r>
            <a:rPr lang="en-US"/>
            <a:t>It should be possible for users to view savings targets and track their progress.</a:t>
          </a:r>
        </a:p>
      </dgm:t>
    </dgm:pt>
    <dgm:pt modelId="{BDF08C15-3DC6-41F7-B6B3-D12B89B5B4CA}" type="parTrans" cxnId="{23478761-9021-48F2-9A0B-9C1B492CF975}">
      <dgm:prSet/>
      <dgm:spPr/>
      <dgm:t>
        <a:bodyPr/>
        <a:lstStyle/>
        <a:p>
          <a:endParaRPr lang="en-US"/>
        </a:p>
      </dgm:t>
    </dgm:pt>
    <dgm:pt modelId="{A5D14BDC-28FE-40A4-9155-E1E818531DD5}" type="sibTrans" cxnId="{23478761-9021-48F2-9A0B-9C1B492CF975}">
      <dgm:prSet/>
      <dgm:spPr/>
      <dgm:t>
        <a:bodyPr/>
        <a:lstStyle/>
        <a:p>
          <a:endParaRPr lang="en-US"/>
        </a:p>
      </dgm:t>
    </dgm:pt>
    <dgm:pt modelId="{1E537765-61D5-4F38-AD4B-FA4727333E30}">
      <dgm:prSet/>
      <dgm:spPr/>
      <dgm:t>
        <a:bodyPr/>
        <a:lstStyle/>
        <a:p>
          <a:r>
            <a:rPr lang="en-US"/>
            <a:t>For improved financial analysis, create basic reports (e.g., a breakdown of expenses by category).</a:t>
          </a:r>
        </a:p>
      </dgm:t>
    </dgm:pt>
    <dgm:pt modelId="{00F591B2-A54A-43AC-8809-45C38BA10019}" type="parTrans" cxnId="{4D728BA2-A65C-4218-A6C7-95E019D22ED2}">
      <dgm:prSet/>
      <dgm:spPr/>
      <dgm:t>
        <a:bodyPr/>
        <a:lstStyle/>
        <a:p>
          <a:endParaRPr lang="en-US"/>
        </a:p>
      </dgm:t>
    </dgm:pt>
    <dgm:pt modelId="{6E3F437F-9D0D-4214-BC5F-84A8C6A48D4B}" type="sibTrans" cxnId="{4D728BA2-A65C-4218-A6C7-95E019D22ED2}">
      <dgm:prSet/>
      <dgm:spPr/>
      <dgm:t>
        <a:bodyPr/>
        <a:lstStyle/>
        <a:p>
          <a:endParaRPr lang="en-US"/>
        </a:p>
      </dgm:t>
    </dgm:pt>
    <dgm:pt modelId="{E9642698-6F2B-41DE-899D-6157E129F57E}" type="pres">
      <dgm:prSet presAssocID="{938DCAA2-C6BD-407C-8F2F-1BF2FE09027D}" presName="linear" presStyleCnt="0">
        <dgm:presLayoutVars>
          <dgm:animLvl val="lvl"/>
          <dgm:resizeHandles val="exact"/>
        </dgm:presLayoutVars>
      </dgm:prSet>
      <dgm:spPr/>
    </dgm:pt>
    <dgm:pt modelId="{C2DAEDEE-94E6-4770-BAAC-BA73B72B9DD6}" type="pres">
      <dgm:prSet presAssocID="{8569BDFF-400A-4C95-8A6C-B13B3E130483}" presName="parentText" presStyleLbl="node1" presStyleIdx="0" presStyleCnt="6">
        <dgm:presLayoutVars>
          <dgm:chMax val="0"/>
          <dgm:bulletEnabled val="1"/>
        </dgm:presLayoutVars>
      </dgm:prSet>
      <dgm:spPr/>
    </dgm:pt>
    <dgm:pt modelId="{C3BAAF57-6409-47F7-93CF-C4686174CAD7}" type="pres">
      <dgm:prSet presAssocID="{E83EB686-49BD-4110-830B-9DB61426BADD}" presName="spacer" presStyleCnt="0"/>
      <dgm:spPr/>
    </dgm:pt>
    <dgm:pt modelId="{ABCDCAF0-3DDC-4D87-BEA4-66320287CACE}" type="pres">
      <dgm:prSet presAssocID="{7FCD892E-0CF3-4813-8894-E545694E44EE}" presName="parentText" presStyleLbl="node1" presStyleIdx="1" presStyleCnt="6">
        <dgm:presLayoutVars>
          <dgm:chMax val="0"/>
          <dgm:bulletEnabled val="1"/>
        </dgm:presLayoutVars>
      </dgm:prSet>
      <dgm:spPr/>
    </dgm:pt>
    <dgm:pt modelId="{A49BEEA2-D8D8-456E-BA67-AC74B8CBB62B}" type="pres">
      <dgm:prSet presAssocID="{3A9E196F-8322-4B35-B5D6-C0A06DB7D449}" presName="spacer" presStyleCnt="0"/>
      <dgm:spPr/>
    </dgm:pt>
    <dgm:pt modelId="{8A0D4321-FA4F-4EEF-8663-EFC4891E86DA}" type="pres">
      <dgm:prSet presAssocID="{83339D6A-2421-4159-AD66-C0FD4944A086}" presName="parentText" presStyleLbl="node1" presStyleIdx="2" presStyleCnt="6">
        <dgm:presLayoutVars>
          <dgm:chMax val="0"/>
          <dgm:bulletEnabled val="1"/>
        </dgm:presLayoutVars>
      </dgm:prSet>
      <dgm:spPr/>
    </dgm:pt>
    <dgm:pt modelId="{772EEC0A-4845-4CDD-BA63-F8FBE33A6BF8}" type="pres">
      <dgm:prSet presAssocID="{03300E09-D3F3-4FFA-9E1D-2BC862453E78}" presName="spacer" presStyleCnt="0"/>
      <dgm:spPr/>
    </dgm:pt>
    <dgm:pt modelId="{6299F477-BE53-4AA6-82E2-757D35574D58}" type="pres">
      <dgm:prSet presAssocID="{5FA6DFB6-CAF4-41F6-817E-1D9CB9A0E3D6}" presName="parentText" presStyleLbl="node1" presStyleIdx="3" presStyleCnt="6">
        <dgm:presLayoutVars>
          <dgm:chMax val="0"/>
          <dgm:bulletEnabled val="1"/>
        </dgm:presLayoutVars>
      </dgm:prSet>
      <dgm:spPr/>
    </dgm:pt>
    <dgm:pt modelId="{CA867010-8F7B-4F44-ACEA-A4C5D7D46010}" type="pres">
      <dgm:prSet presAssocID="{2CDE7221-C91C-43B9-B70D-17757EE163C6}" presName="spacer" presStyleCnt="0"/>
      <dgm:spPr/>
    </dgm:pt>
    <dgm:pt modelId="{21D2F2A4-F007-4EFA-BD45-D9BC236E44EA}" type="pres">
      <dgm:prSet presAssocID="{3FA8E5EB-F7FF-4C70-9346-0CEDC6930ABF}" presName="parentText" presStyleLbl="node1" presStyleIdx="4" presStyleCnt="6">
        <dgm:presLayoutVars>
          <dgm:chMax val="0"/>
          <dgm:bulletEnabled val="1"/>
        </dgm:presLayoutVars>
      </dgm:prSet>
      <dgm:spPr/>
    </dgm:pt>
    <dgm:pt modelId="{F508830D-573F-413C-93F7-C221B3EA768B}" type="pres">
      <dgm:prSet presAssocID="{A5D14BDC-28FE-40A4-9155-E1E818531DD5}" presName="spacer" presStyleCnt="0"/>
      <dgm:spPr/>
    </dgm:pt>
    <dgm:pt modelId="{2E08A62B-6E9C-40AE-AB25-F0A1CE30467A}" type="pres">
      <dgm:prSet presAssocID="{1E537765-61D5-4F38-AD4B-FA4727333E30}" presName="parentText" presStyleLbl="node1" presStyleIdx="5" presStyleCnt="6">
        <dgm:presLayoutVars>
          <dgm:chMax val="0"/>
          <dgm:bulletEnabled val="1"/>
        </dgm:presLayoutVars>
      </dgm:prSet>
      <dgm:spPr/>
    </dgm:pt>
  </dgm:ptLst>
  <dgm:cxnLst>
    <dgm:cxn modelId="{23478761-9021-48F2-9A0B-9C1B492CF975}" srcId="{938DCAA2-C6BD-407C-8F2F-1BF2FE09027D}" destId="{3FA8E5EB-F7FF-4C70-9346-0CEDC6930ABF}" srcOrd="4" destOrd="0" parTransId="{BDF08C15-3DC6-41F7-B6B3-D12B89B5B4CA}" sibTransId="{A5D14BDC-28FE-40A4-9155-E1E818531DD5}"/>
    <dgm:cxn modelId="{8AC66962-FB60-481F-BB13-C26EF98D8F63}" type="presOf" srcId="{83339D6A-2421-4159-AD66-C0FD4944A086}" destId="{8A0D4321-FA4F-4EEF-8663-EFC4891E86DA}" srcOrd="0" destOrd="0" presId="urn:microsoft.com/office/officeart/2005/8/layout/vList2"/>
    <dgm:cxn modelId="{D525A86E-29B2-4FB9-9AD2-472C6367647D}" type="presOf" srcId="{5FA6DFB6-CAF4-41F6-817E-1D9CB9A0E3D6}" destId="{6299F477-BE53-4AA6-82E2-757D35574D58}" srcOrd="0" destOrd="0" presId="urn:microsoft.com/office/officeart/2005/8/layout/vList2"/>
    <dgm:cxn modelId="{8BBB597E-E70A-4260-AEC6-181CA93D3301}" srcId="{938DCAA2-C6BD-407C-8F2F-1BF2FE09027D}" destId="{8569BDFF-400A-4C95-8A6C-B13B3E130483}" srcOrd="0" destOrd="0" parTransId="{A3E1F1AA-8E7A-4AB7-A058-43D2CD874BED}" sibTransId="{E83EB686-49BD-4110-830B-9DB61426BADD}"/>
    <dgm:cxn modelId="{8D2ED28E-E031-4E61-8FE5-A181E9C1AEDE}" srcId="{938DCAA2-C6BD-407C-8F2F-1BF2FE09027D}" destId="{5FA6DFB6-CAF4-41F6-817E-1D9CB9A0E3D6}" srcOrd="3" destOrd="0" parTransId="{7B9F46A9-71E9-4B8D-BE31-7492BED4B0B7}" sibTransId="{2CDE7221-C91C-43B9-B70D-17757EE163C6}"/>
    <dgm:cxn modelId="{D7AEF195-62A5-4A01-8221-CB79F088056D}" srcId="{938DCAA2-C6BD-407C-8F2F-1BF2FE09027D}" destId="{7FCD892E-0CF3-4813-8894-E545694E44EE}" srcOrd="1" destOrd="0" parTransId="{4EFC2134-B8A8-4BAA-B367-79C993885605}" sibTransId="{3A9E196F-8322-4B35-B5D6-C0A06DB7D449}"/>
    <dgm:cxn modelId="{4D728BA2-A65C-4218-A6C7-95E019D22ED2}" srcId="{938DCAA2-C6BD-407C-8F2F-1BF2FE09027D}" destId="{1E537765-61D5-4F38-AD4B-FA4727333E30}" srcOrd="5" destOrd="0" parTransId="{00F591B2-A54A-43AC-8809-45C38BA10019}" sibTransId="{6E3F437F-9D0D-4214-BC5F-84A8C6A48D4B}"/>
    <dgm:cxn modelId="{691C99A2-8094-4B86-9803-549D7BE9565C}" type="presOf" srcId="{3FA8E5EB-F7FF-4C70-9346-0CEDC6930ABF}" destId="{21D2F2A4-F007-4EFA-BD45-D9BC236E44EA}" srcOrd="0" destOrd="0" presId="urn:microsoft.com/office/officeart/2005/8/layout/vList2"/>
    <dgm:cxn modelId="{F115D3A7-0B65-4540-8175-EF29FE596795}" srcId="{938DCAA2-C6BD-407C-8F2F-1BF2FE09027D}" destId="{83339D6A-2421-4159-AD66-C0FD4944A086}" srcOrd="2" destOrd="0" parTransId="{DEA71CE0-9EAD-470A-8398-84EF53D48712}" sibTransId="{03300E09-D3F3-4FFA-9E1D-2BC862453E78}"/>
    <dgm:cxn modelId="{1F2010BF-8AEF-4257-8704-60681B6D06CA}" type="presOf" srcId="{7FCD892E-0CF3-4813-8894-E545694E44EE}" destId="{ABCDCAF0-3DDC-4D87-BEA4-66320287CACE}" srcOrd="0" destOrd="0" presId="urn:microsoft.com/office/officeart/2005/8/layout/vList2"/>
    <dgm:cxn modelId="{B6A24AC1-B7FA-4054-B49A-B05B68ADA447}" type="presOf" srcId="{8569BDFF-400A-4C95-8A6C-B13B3E130483}" destId="{C2DAEDEE-94E6-4770-BAAC-BA73B72B9DD6}" srcOrd="0" destOrd="0" presId="urn:microsoft.com/office/officeart/2005/8/layout/vList2"/>
    <dgm:cxn modelId="{702E09DA-9B14-4FE7-AD1F-DD398B857BC9}" type="presOf" srcId="{938DCAA2-C6BD-407C-8F2F-1BF2FE09027D}" destId="{E9642698-6F2B-41DE-899D-6157E129F57E}" srcOrd="0" destOrd="0" presId="urn:microsoft.com/office/officeart/2005/8/layout/vList2"/>
    <dgm:cxn modelId="{B361F8EF-9E21-4C55-B133-789805155426}" type="presOf" srcId="{1E537765-61D5-4F38-AD4B-FA4727333E30}" destId="{2E08A62B-6E9C-40AE-AB25-F0A1CE30467A}" srcOrd="0" destOrd="0" presId="urn:microsoft.com/office/officeart/2005/8/layout/vList2"/>
    <dgm:cxn modelId="{554E9C50-4941-4A00-A6A5-B7A257FC7909}" type="presParOf" srcId="{E9642698-6F2B-41DE-899D-6157E129F57E}" destId="{C2DAEDEE-94E6-4770-BAAC-BA73B72B9DD6}" srcOrd="0" destOrd="0" presId="urn:microsoft.com/office/officeart/2005/8/layout/vList2"/>
    <dgm:cxn modelId="{2CBA28D6-A0F9-4479-B095-16A7AEDD3A5B}" type="presParOf" srcId="{E9642698-6F2B-41DE-899D-6157E129F57E}" destId="{C3BAAF57-6409-47F7-93CF-C4686174CAD7}" srcOrd="1" destOrd="0" presId="urn:microsoft.com/office/officeart/2005/8/layout/vList2"/>
    <dgm:cxn modelId="{81E76375-585A-45A7-81D2-91FA997B291E}" type="presParOf" srcId="{E9642698-6F2B-41DE-899D-6157E129F57E}" destId="{ABCDCAF0-3DDC-4D87-BEA4-66320287CACE}" srcOrd="2" destOrd="0" presId="urn:microsoft.com/office/officeart/2005/8/layout/vList2"/>
    <dgm:cxn modelId="{BB13A13A-F25C-4560-BCB3-E315DBC8B1F4}" type="presParOf" srcId="{E9642698-6F2B-41DE-899D-6157E129F57E}" destId="{A49BEEA2-D8D8-456E-BA67-AC74B8CBB62B}" srcOrd="3" destOrd="0" presId="urn:microsoft.com/office/officeart/2005/8/layout/vList2"/>
    <dgm:cxn modelId="{6A3A1BA9-4864-4542-99A0-880B8FFDBDD2}" type="presParOf" srcId="{E9642698-6F2B-41DE-899D-6157E129F57E}" destId="{8A0D4321-FA4F-4EEF-8663-EFC4891E86DA}" srcOrd="4" destOrd="0" presId="urn:microsoft.com/office/officeart/2005/8/layout/vList2"/>
    <dgm:cxn modelId="{B417C56B-BC6D-449B-8721-957AA3C0422C}" type="presParOf" srcId="{E9642698-6F2B-41DE-899D-6157E129F57E}" destId="{772EEC0A-4845-4CDD-BA63-F8FBE33A6BF8}" srcOrd="5" destOrd="0" presId="urn:microsoft.com/office/officeart/2005/8/layout/vList2"/>
    <dgm:cxn modelId="{4B23A030-F4B8-48D6-9A70-43E08EDF47FD}" type="presParOf" srcId="{E9642698-6F2B-41DE-899D-6157E129F57E}" destId="{6299F477-BE53-4AA6-82E2-757D35574D58}" srcOrd="6" destOrd="0" presId="urn:microsoft.com/office/officeart/2005/8/layout/vList2"/>
    <dgm:cxn modelId="{BAC03334-13F0-478D-9E64-ECE0F64B4F84}" type="presParOf" srcId="{E9642698-6F2B-41DE-899D-6157E129F57E}" destId="{CA867010-8F7B-4F44-ACEA-A4C5D7D46010}" srcOrd="7" destOrd="0" presId="urn:microsoft.com/office/officeart/2005/8/layout/vList2"/>
    <dgm:cxn modelId="{C04C1FAF-A579-43FB-866E-ED8A22D07009}" type="presParOf" srcId="{E9642698-6F2B-41DE-899D-6157E129F57E}" destId="{21D2F2A4-F007-4EFA-BD45-D9BC236E44EA}" srcOrd="8" destOrd="0" presId="urn:microsoft.com/office/officeart/2005/8/layout/vList2"/>
    <dgm:cxn modelId="{CE74DA29-4A09-469B-9F26-3204ACCF5FE3}" type="presParOf" srcId="{E9642698-6F2B-41DE-899D-6157E129F57E}" destId="{F508830D-573F-413C-93F7-C221B3EA768B}" srcOrd="9" destOrd="0" presId="urn:microsoft.com/office/officeart/2005/8/layout/vList2"/>
    <dgm:cxn modelId="{DE6FE72A-E306-4B97-80C2-ABAA51AECE8F}" type="presParOf" srcId="{E9642698-6F2B-41DE-899D-6157E129F57E}" destId="{2E08A62B-6E9C-40AE-AB25-F0A1CE30467A}"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DDAB2E8-F9F5-49FB-B158-625AE3E905FE}"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E6638CB9-170D-49ED-8E04-64A22108CEB3}">
      <dgm:prSet/>
      <dgm:spPr/>
      <dgm:t>
        <a:bodyPr/>
        <a:lstStyle/>
        <a:p>
          <a:r>
            <a:rPr lang="en-US"/>
            <a:t>Inputs:</a:t>
          </a:r>
        </a:p>
      </dgm:t>
    </dgm:pt>
    <dgm:pt modelId="{AD68DEB7-FD52-4A32-8CFE-EEC0A3BCB528}" type="parTrans" cxnId="{A10612DD-E186-41A5-B852-D1060161CC97}">
      <dgm:prSet/>
      <dgm:spPr/>
      <dgm:t>
        <a:bodyPr/>
        <a:lstStyle/>
        <a:p>
          <a:endParaRPr lang="en-US"/>
        </a:p>
      </dgm:t>
    </dgm:pt>
    <dgm:pt modelId="{7F0D9DE6-E2C2-415B-A0A1-1DD805AB291D}" type="sibTrans" cxnId="{A10612DD-E186-41A5-B852-D1060161CC97}">
      <dgm:prSet/>
      <dgm:spPr/>
      <dgm:t>
        <a:bodyPr/>
        <a:lstStyle/>
        <a:p>
          <a:endParaRPr lang="en-US"/>
        </a:p>
      </dgm:t>
    </dgm:pt>
    <dgm:pt modelId="{F80E525A-69D6-4F8D-AD5E-F378DE9F85AB}">
      <dgm:prSet/>
      <dgm:spPr/>
      <dgm:t>
        <a:bodyPr/>
        <a:lstStyle/>
        <a:p>
          <a:r>
            <a:rPr lang="en-US" dirty="0"/>
            <a:t>User information: information needed to create an account, such as name, email address, and password.</a:t>
          </a:r>
        </a:p>
      </dgm:t>
    </dgm:pt>
    <dgm:pt modelId="{9F229A91-D062-483B-8C56-790767E069F1}" type="parTrans" cxnId="{C4C144C5-76A9-45F8-9CF3-75F78092E360}">
      <dgm:prSet/>
      <dgm:spPr/>
      <dgm:t>
        <a:bodyPr/>
        <a:lstStyle/>
        <a:p>
          <a:endParaRPr lang="en-US"/>
        </a:p>
      </dgm:t>
    </dgm:pt>
    <dgm:pt modelId="{DD16C11E-3C2D-4AAC-B4F3-6F5B3DB2D268}" type="sibTrans" cxnId="{C4C144C5-76A9-45F8-9CF3-75F78092E360}">
      <dgm:prSet/>
      <dgm:spPr/>
      <dgm:t>
        <a:bodyPr/>
        <a:lstStyle/>
        <a:p>
          <a:endParaRPr lang="en-US"/>
        </a:p>
      </dgm:t>
    </dgm:pt>
    <dgm:pt modelId="{1514B2DB-43C3-4786-A1E5-B79A42EE3650}">
      <dgm:prSet/>
      <dgm:spPr/>
      <dgm:t>
        <a:bodyPr/>
        <a:lstStyle/>
        <a:p>
          <a:r>
            <a:rPr lang="en-US"/>
            <a:t>Income Data: Amount, date, and source of income entries.</a:t>
          </a:r>
        </a:p>
      </dgm:t>
    </dgm:pt>
    <dgm:pt modelId="{1AD9A81C-BD93-48B0-971A-B466B8051BDE}" type="parTrans" cxnId="{B9385965-A85D-4328-89D9-3D55E2DAE74C}">
      <dgm:prSet/>
      <dgm:spPr/>
      <dgm:t>
        <a:bodyPr/>
        <a:lstStyle/>
        <a:p>
          <a:endParaRPr lang="en-US"/>
        </a:p>
      </dgm:t>
    </dgm:pt>
    <dgm:pt modelId="{95A4B3DC-8FD2-441C-A182-C38DC2657B97}" type="sibTrans" cxnId="{B9385965-A85D-4328-89D9-3D55E2DAE74C}">
      <dgm:prSet/>
      <dgm:spPr/>
      <dgm:t>
        <a:bodyPr/>
        <a:lstStyle/>
        <a:p>
          <a:endParaRPr lang="en-US"/>
        </a:p>
      </dgm:t>
    </dgm:pt>
    <dgm:pt modelId="{892EC328-1C62-4839-8179-CC7FB833723D}">
      <dgm:prSet/>
      <dgm:spPr/>
      <dgm:t>
        <a:bodyPr/>
        <a:lstStyle/>
        <a:p>
          <a:r>
            <a:rPr lang="en-US"/>
            <a:t>Expense Data: Amount, date, category, and description for each expense.</a:t>
          </a:r>
        </a:p>
      </dgm:t>
    </dgm:pt>
    <dgm:pt modelId="{5B7CEA23-A9DB-44FA-81DA-399DD837109A}" type="parTrans" cxnId="{1ABBD0BE-F36D-4270-B190-3BC14A3F04C1}">
      <dgm:prSet/>
      <dgm:spPr/>
      <dgm:t>
        <a:bodyPr/>
        <a:lstStyle/>
        <a:p>
          <a:endParaRPr lang="en-US"/>
        </a:p>
      </dgm:t>
    </dgm:pt>
    <dgm:pt modelId="{14CA74DC-C733-4061-8491-8FEE7240B584}" type="sibTrans" cxnId="{1ABBD0BE-F36D-4270-B190-3BC14A3F04C1}">
      <dgm:prSet/>
      <dgm:spPr/>
      <dgm:t>
        <a:bodyPr/>
        <a:lstStyle/>
        <a:p>
          <a:endParaRPr lang="en-US"/>
        </a:p>
      </dgm:t>
    </dgm:pt>
    <dgm:pt modelId="{FB814FAC-1323-4FAD-8DDD-ECD0F2FE4D25}">
      <dgm:prSet/>
      <dgm:spPr/>
      <dgm:t>
        <a:bodyPr/>
        <a:lstStyle/>
        <a:p>
          <a:r>
            <a:rPr lang="en-US"/>
            <a:t>Savings Goals: Target amount and deadline for each goal.</a:t>
          </a:r>
        </a:p>
      </dgm:t>
    </dgm:pt>
    <dgm:pt modelId="{130C3B49-640A-4830-9498-5C4EE55F3CD7}" type="parTrans" cxnId="{6B4725EF-5F50-40E5-883F-00B16525515B}">
      <dgm:prSet/>
      <dgm:spPr/>
      <dgm:t>
        <a:bodyPr/>
        <a:lstStyle/>
        <a:p>
          <a:endParaRPr lang="en-US"/>
        </a:p>
      </dgm:t>
    </dgm:pt>
    <dgm:pt modelId="{EA5F8419-F3A2-413E-982B-596AF0484A6B}" type="sibTrans" cxnId="{6B4725EF-5F50-40E5-883F-00B16525515B}">
      <dgm:prSet/>
      <dgm:spPr/>
      <dgm:t>
        <a:bodyPr/>
        <a:lstStyle/>
        <a:p>
          <a:endParaRPr lang="en-US"/>
        </a:p>
      </dgm:t>
    </dgm:pt>
    <dgm:pt modelId="{2E75B196-53FB-43D3-8531-30D93A5CE6B3}">
      <dgm:prSet/>
      <dgm:spPr/>
      <dgm:t>
        <a:bodyPr/>
        <a:lstStyle/>
        <a:p>
          <a:r>
            <a:rPr lang="en-US"/>
            <a:t>Monthly Budget: Amount allocated for monthly spending.</a:t>
          </a:r>
        </a:p>
      </dgm:t>
    </dgm:pt>
    <dgm:pt modelId="{7DDE2061-C018-49DE-BCC3-3FF5D3C077E8}" type="parTrans" cxnId="{DEB8CF64-8E03-4B15-9469-EE3BD8DF9ECE}">
      <dgm:prSet/>
      <dgm:spPr/>
      <dgm:t>
        <a:bodyPr/>
        <a:lstStyle/>
        <a:p>
          <a:endParaRPr lang="en-US"/>
        </a:p>
      </dgm:t>
    </dgm:pt>
    <dgm:pt modelId="{D3B1E385-3837-4074-88E3-B7E88C47B9F1}" type="sibTrans" cxnId="{DEB8CF64-8E03-4B15-9469-EE3BD8DF9ECE}">
      <dgm:prSet/>
      <dgm:spPr/>
      <dgm:t>
        <a:bodyPr/>
        <a:lstStyle/>
        <a:p>
          <a:endParaRPr lang="en-US"/>
        </a:p>
      </dgm:t>
    </dgm:pt>
    <dgm:pt modelId="{4887DCC3-8895-481C-99B2-F59CBF188713}" type="pres">
      <dgm:prSet presAssocID="{EDDAB2E8-F9F5-49FB-B158-625AE3E905FE}" presName="linear" presStyleCnt="0">
        <dgm:presLayoutVars>
          <dgm:animLvl val="lvl"/>
          <dgm:resizeHandles val="exact"/>
        </dgm:presLayoutVars>
      </dgm:prSet>
      <dgm:spPr/>
    </dgm:pt>
    <dgm:pt modelId="{29F1532A-118A-45EA-82E8-7D0588FED170}" type="pres">
      <dgm:prSet presAssocID="{E6638CB9-170D-49ED-8E04-64A22108CEB3}" presName="parentText" presStyleLbl="node1" presStyleIdx="0" presStyleCnt="6">
        <dgm:presLayoutVars>
          <dgm:chMax val="0"/>
          <dgm:bulletEnabled val="1"/>
        </dgm:presLayoutVars>
      </dgm:prSet>
      <dgm:spPr/>
    </dgm:pt>
    <dgm:pt modelId="{66604D2C-7739-45A6-897C-4F3F59E53333}" type="pres">
      <dgm:prSet presAssocID="{7F0D9DE6-E2C2-415B-A0A1-1DD805AB291D}" presName="spacer" presStyleCnt="0"/>
      <dgm:spPr/>
    </dgm:pt>
    <dgm:pt modelId="{6E69C2F8-FA85-44F4-8157-E3A047490540}" type="pres">
      <dgm:prSet presAssocID="{F80E525A-69D6-4F8D-AD5E-F378DE9F85AB}" presName="parentText" presStyleLbl="node1" presStyleIdx="1" presStyleCnt="6">
        <dgm:presLayoutVars>
          <dgm:chMax val="0"/>
          <dgm:bulletEnabled val="1"/>
        </dgm:presLayoutVars>
      </dgm:prSet>
      <dgm:spPr/>
    </dgm:pt>
    <dgm:pt modelId="{D957380D-65D9-4449-8AE0-59B5B49B3261}" type="pres">
      <dgm:prSet presAssocID="{DD16C11E-3C2D-4AAC-B4F3-6F5B3DB2D268}" presName="spacer" presStyleCnt="0"/>
      <dgm:spPr/>
    </dgm:pt>
    <dgm:pt modelId="{121FDE88-D6AD-4EB3-9549-15D6A4630896}" type="pres">
      <dgm:prSet presAssocID="{1514B2DB-43C3-4786-A1E5-B79A42EE3650}" presName="parentText" presStyleLbl="node1" presStyleIdx="2" presStyleCnt="6">
        <dgm:presLayoutVars>
          <dgm:chMax val="0"/>
          <dgm:bulletEnabled val="1"/>
        </dgm:presLayoutVars>
      </dgm:prSet>
      <dgm:spPr/>
    </dgm:pt>
    <dgm:pt modelId="{A0C157E3-6D71-4B7E-B7BD-EA89F4F43925}" type="pres">
      <dgm:prSet presAssocID="{95A4B3DC-8FD2-441C-A182-C38DC2657B97}" presName="spacer" presStyleCnt="0"/>
      <dgm:spPr/>
    </dgm:pt>
    <dgm:pt modelId="{F6D1E495-3A8C-40A6-A9F0-0032957D961B}" type="pres">
      <dgm:prSet presAssocID="{892EC328-1C62-4839-8179-CC7FB833723D}" presName="parentText" presStyleLbl="node1" presStyleIdx="3" presStyleCnt="6">
        <dgm:presLayoutVars>
          <dgm:chMax val="0"/>
          <dgm:bulletEnabled val="1"/>
        </dgm:presLayoutVars>
      </dgm:prSet>
      <dgm:spPr/>
    </dgm:pt>
    <dgm:pt modelId="{B56B9655-E002-4BBF-A7C2-3751480A9229}" type="pres">
      <dgm:prSet presAssocID="{14CA74DC-C733-4061-8491-8FEE7240B584}" presName="spacer" presStyleCnt="0"/>
      <dgm:spPr/>
    </dgm:pt>
    <dgm:pt modelId="{96F4BDDE-CF21-4F98-8EB2-2E257F42F5DB}" type="pres">
      <dgm:prSet presAssocID="{FB814FAC-1323-4FAD-8DDD-ECD0F2FE4D25}" presName="parentText" presStyleLbl="node1" presStyleIdx="4" presStyleCnt="6">
        <dgm:presLayoutVars>
          <dgm:chMax val="0"/>
          <dgm:bulletEnabled val="1"/>
        </dgm:presLayoutVars>
      </dgm:prSet>
      <dgm:spPr/>
    </dgm:pt>
    <dgm:pt modelId="{7406B614-1E7D-4B85-BBB1-77F5DEBBE2DD}" type="pres">
      <dgm:prSet presAssocID="{EA5F8419-F3A2-413E-982B-596AF0484A6B}" presName="spacer" presStyleCnt="0"/>
      <dgm:spPr/>
    </dgm:pt>
    <dgm:pt modelId="{BD46B20A-0AFC-44A4-A08D-4ED552BDDB8B}" type="pres">
      <dgm:prSet presAssocID="{2E75B196-53FB-43D3-8531-30D93A5CE6B3}" presName="parentText" presStyleLbl="node1" presStyleIdx="5" presStyleCnt="6">
        <dgm:presLayoutVars>
          <dgm:chMax val="0"/>
          <dgm:bulletEnabled val="1"/>
        </dgm:presLayoutVars>
      </dgm:prSet>
      <dgm:spPr/>
    </dgm:pt>
  </dgm:ptLst>
  <dgm:cxnLst>
    <dgm:cxn modelId="{6DE1830A-2594-4E36-83CB-23B3811D3779}" type="presOf" srcId="{E6638CB9-170D-49ED-8E04-64A22108CEB3}" destId="{29F1532A-118A-45EA-82E8-7D0588FED170}" srcOrd="0" destOrd="0" presId="urn:microsoft.com/office/officeart/2005/8/layout/vList2"/>
    <dgm:cxn modelId="{BDCEA13C-E11D-48FC-9691-024045E093D1}" type="presOf" srcId="{FB814FAC-1323-4FAD-8DDD-ECD0F2FE4D25}" destId="{96F4BDDE-CF21-4F98-8EB2-2E257F42F5DB}" srcOrd="0" destOrd="0" presId="urn:microsoft.com/office/officeart/2005/8/layout/vList2"/>
    <dgm:cxn modelId="{DEB8CF64-8E03-4B15-9469-EE3BD8DF9ECE}" srcId="{EDDAB2E8-F9F5-49FB-B158-625AE3E905FE}" destId="{2E75B196-53FB-43D3-8531-30D93A5CE6B3}" srcOrd="5" destOrd="0" parTransId="{7DDE2061-C018-49DE-BCC3-3FF5D3C077E8}" sibTransId="{D3B1E385-3837-4074-88E3-B7E88C47B9F1}"/>
    <dgm:cxn modelId="{B9385965-A85D-4328-89D9-3D55E2DAE74C}" srcId="{EDDAB2E8-F9F5-49FB-B158-625AE3E905FE}" destId="{1514B2DB-43C3-4786-A1E5-B79A42EE3650}" srcOrd="2" destOrd="0" parTransId="{1AD9A81C-BD93-48B0-971A-B466B8051BDE}" sibTransId="{95A4B3DC-8FD2-441C-A182-C38DC2657B97}"/>
    <dgm:cxn modelId="{E64C4D53-2A04-40D6-844E-B39586AB8DC8}" type="presOf" srcId="{2E75B196-53FB-43D3-8531-30D93A5CE6B3}" destId="{BD46B20A-0AFC-44A4-A08D-4ED552BDDB8B}" srcOrd="0" destOrd="0" presId="urn:microsoft.com/office/officeart/2005/8/layout/vList2"/>
    <dgm:cxn modelId="{57F41581-37A6-4991-89D6-604DBCB32B2D}" type="presOf" srcId="{892EC328-1C62-4839-8179-CC7FB833723D}" destId="{F6D1E495-3A8C-40A6-A9F0-0032957D961B}" srcOrd="0" destOrd="0" presId="urn:microsoft.com/office/officeart/2005/8/layout/vList2"/>
    <dgm:cxn modelId="{C7497287-04B0-45C2-92A5-823AAA7C6353}" type="presOf" srcId="{1514B2DB-43C3-4786-A1E5-B79A42EE3650}" destId="{121FDE88-D6AD-4EB3-9549-15D6A4630896}" srcOrd="0" destOrd="0" presId="urn:microsoft.com/office/officeart/2005/8/layout/vList2"/>
    <dgm:cxn modelId="{1ABBD0BE-F36D-4270-B190-3BC14A3F04C1}" srcId="{EDDAB2E8-F9F5-49FB-B158-625AE3E905FE}" destId="{892EC328-1C62-4839-8179-CC7FB833723D}" srcOrd="3" destOrd="0" parTransId="{5B7CEA23-A9DB-44FA-81DA-399DD837109A}" sibTransId="{14CA74DC-C733-4061-8491-8FEE7240B584}"/>
    <dgm:cxn modelId="{C4C144C5-76A9-45F8-9CF3-75F78092E360}" srcId="{EDDAB2E8-F9F5-49FB-B158-625AE3E905FE}" destId="{F80E525A-69D6-4F8D-AD5E-F378DE9F85AB}" srcOrd="1" destOrd="0" parTransId="{9F229A91-D062-483B-8C56-790767E069F1}" sibTransId="{DD16C11E-3C2D-4AAC-B4F3-6F5B3DB2D268}"/>
    <dgm:cxn modelId="{A10612DD-E186-41A5-B852-D1060161CC97}" srcId="{EDDAB2E8-F9F5-49FB-B158-625AE3E905FE}" destId="{E6638CB9-170D-49ED-8E04-64A22108CEB3}" srcOrd="0" destOrd="0" parTransId="{AD68DEB7-FD52-4A32-8CFE-EEC0A3BCB528}" sibTransId="{7F0D9DE6-E2C2-415B-A0A1-1DD805AB291D}"/>
    <dgm:cxn modelId="{D4EE1FE3-B2E4-4215-A496-6B2D0804120F}" type="presOf" srcId="{F80E525A-69D6-4F8D-AD5E-F378DE9F85AB}" destId="{6E69C2F8-FA85-44F4-8157-E3A047490540}" srcOrd="0" destOrd="0" presId="urn:microsoft.com/office/officeart/2005/8/layout/vList2"/>
    <dgm:cxn modelId="{6B4725EF-5F50-40E5-883F-00B16525515B}" srcId="{EDDAB2E8-F9F5-49FB-B158-625AE3E905FE}" destId="{FB814FAC-1323-4FAD-8DDD-ECD0F2FE4D25}" srcOrd="4" destOrd="0" parTransId="{130C3B49-640A-4830-9498-5C4EE55F3CD7}" sibTransId="{EA5F8419-F3A2-413E-982B-596AF0484A6B}"/>
    <dgm:cxn modelId="{DD5838EF-ECDD-4933-B084-F98F0BC0D752}" type="presOf" srcId="{EDDAB2E8-F9F5-49FB-B158-625AE3E905FE}" destId="{4887DCC3-8895-481C-99B2-F59CBF188713}" srcOrd="0" destOrd="0" presId="urn:microsoft.com/office/officeart/2005/8/layout/vList2"/>
    <dgm:cxn modelId="{E0FE1F9F-C33E-42E3-A06F-35766DBCA613}" type="presParOf" srcId="{4887DCC3-8895-481C-99B2-F59CBF188713}" destId="{29F1532A-118A-45EA-82E8-7D0588FED170}" srcOrd="0" destOrd="0" presId="urn:microsoft.com/office/officeart/2005/8/layout/vList2"/>
    <dgm:cxn modelId="{3F9A5F21-C7CD-4A41-BC3F-CFD8A8FD209A}" type="presParOf" srcId="{4887DCC3-8895-481C-99B2-F59CBF188713}" destId="{66604D2C-7739-45A6-897C-4F3F59E53333}" srcOrd="1" destOrd="0" presId="urn:microsoft.com/office/officeart/2005/8/layout/vList2"/>
    <dgm:cxn modelId="{065C9CA0-1396-4888-B906-61159F771EF9}" type="presParOf" srcId="{4887DCC3-8895-481C-99B2-F59CBF188713}" destId="{6E69C2F8-FA85-44F4-8157-E3A047490540}" srcOrd="2" destOrd="0" presId="urn:microsoft.com/office/officeart/2005/8/layout/vList2"/>
    <dgm:cxn modelId="{3118A544-343E-43E9-97A0-F6C2AE890670}" type="presParOf" srcId="{4887DCC3-8895-481C-99B2-F59CBF188713}" destId="{D957380D-65D9-4449-8AE0-59B5B49B3261}" srcOrd="3" destOrd="0" presId="urn:microsoft.com/office/officeart/2005/8/layout/vList2"/>
    <dgm:cxn modelId="{AE45930D-545D-418E-8C05-B6B181774AB0}" type="presParOf" srcId="{4887DCC3-8895-481C-99B2-F59CBF188713}" destId="{121FDE88-D6AD-4EB3-9549-15D6A4630896}" srcOrd="4" destOrd="0" presId="urn:microsoft.com/office/officeart/2005/8/layout/vList2"/>
    <dgm:cxn modelId="{4D9310D1-E9A9-44EE-8B53-E8BF05D9E444}" type="presParOf" srcId="{4887DCC3-8895-481C-99B2-F59CBF188713}" destId="{A0C157E3-6D71-4B7E-B7BD-EA89F4F43925}" srcOrd="5" destOrd="0" presId="urn:microsoft.com/office/officeart/2005/8/layout/vList2"/>
    <dgm:cxn modelId="{6534B45D-0141-4E99-BBEA-D7AB89CACC9C}" type="presParOf" srcId="{4887DCC3-8895-481C-99B2-F59CBF188713}" destId="{F6D1E495-3A8C-40A6-A9F0-0032957D961B}" srcOrd="6" destOrd="0" presId="urn:microsoft.com/office/officeart/2005/8/layout/vList2"/>
    <dgm:cxn modelId="{CA75B01A-14ED-4643-8C9D-755805B84000}" type="presParOf" srcId="{4887DCC3-8895-481C-99B2-F59CBF188713}" destId="{B56B9655-E002-4BBF-A7C2-3751480A9229}" srcOrd="7" destOrd="0" presId="urn:microsoft.com/office/officeart/2005/8/layout/vList2"/>
    <dgm:cxn modelId="{AEE3E29F-07AC-4228-94BD-081C85DCF4D2}" type="presParOf" srcId="{4887DCC3-8895-481C-99B2-F59CBF188713}" destId="{96F4BDDE-CF21-4F98-8EB2-2E257F42F5DB}" srcOrd="8" destOrd="0" presId="urn:microsoft.com/office/officeart/2005/8/layout/vList2"/>
    <dgm:cxn modelId="{15291BE9-4A3A-48F9-9AFE-46C7B745E108}" type="presParOf" srcId="{4887DCC3-8895-481C-99B2-F59CBF188713}" destId="{7406B614-1E7D-4B85-BBB1-77F5DEBBE2DD}" srcOrd="9" destOrd="0" presId="urn:microsoft.com/office/officeart/2005/8/layout/vList2"/>
    <dgm:cxn modelId="{ED1E1354-610E-45C6-AC7D-E14404D630C6}" type="presParOf" srcId="{4887DCC3-8895-481C-99B2-F59CBF188713}" destId="{BD46B20A-0AFC-44A4-A08D-4ED552BDDB8B}"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ED1ACAC-6E92-4065-922D-38819EC882AD}"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D9B5138A-36ED-416F-AF8E-DE7445ABCA61}">
      <dgm:prSet/>
      <dgm:spPr/>
      <dgm:t>
        <a:bodyPr/>
        <a:lstStyle/>
        <a:p>
          <a:r>
            <a:rPr lang="en-US"/>
            <a:t>Outputs:</a:t>
          </a:r>
        </a:p>
      </dgm:t>
    </dgm:pt>
    <dgm:pt modelId="{C0DCD986-B563-4D1A-8398-B4BD66167A6E}" type="parTrans" cxnId="{14220A5D-FF80-43A0-9B88-3B9E837D11B2}">
      <dgm:prSet/>
      <dgm:spPr/>
      <dgm:t>
        <a:bodyPr/>
        <a:lstStyle/>
        <a:p>
          <a:endParaRPr lang="en-US"/>
        </a:p>
      </dgm:t>
    </dgm:pt>
    <dgm:pt modelId="{B3BA013B-5865-42FF-986C-B3339C8AC722}" type="sibTrans" cxnId="{14220A5D-FF80-43A0-9B88-3B9E837D11B2}">
      <dgm:prSet/>
      <dgm:spPr/>
      <dgm:t>
        <a:bodyPr/>
        <a:lstStyle/>
        <a:p>
          <a:endParaRPr lang="en-US"/>
        </a:p>
      </dgm:t>
    </dgm:pt>
    <dgm:pt modelId="{0B4BED73-E510-407B-9852-EE39DFA3B5CC}">
      <dgm:prSet/>
      <dgm:spPr/>
      <dgm:t>
        <a:bodyPr/>
        <a:lstStyle/>
        <a:p>
          <a:r>
            <a:rPr lang="en-US" dirty="0"/>
            <a:t>Entire income, entire expenses, and remaining budget are shown.</a:t>
          </a:r>
        </a:p>
      </dgm:t>
    </dgm:pt>
    <dgm:pt modelId="{A347F478-366B-48A1-ABC2-D3C506256D28}" type="parTrans" cxnId="{0D2F90F8-E424-4DD9-8FA8-343C2D215B87}">
      <dgm:prSet/>
      <dgm:spPr/>
      <dgm:t>
        <a:bodyPr/>
        <a:lstStyle/>
        <a:p>
          <a:endParaRPr lang="en-US"/>
        </a:p>
      </dgm:t>
    </dgm:pt>
    <dgm:pt modelId="{145FB4F6-1DB9-45FB-B458-5800E83D78C4}" type="sibTrans" cxnId="{0D2F90F8-E424-4DD9-8FA8-343C2D215B87}">
      <dgm:prSet/>
      <dgm:spPr/>
      <dgm:t>
        <a:bodyPr/>
        <a:lstStyle/>
        <a:p>
          <a:endParaRPr lang="en-US"/>
        </a:p>
      </dgm:t>
    </dgm:pt>
    <dgm:pt modelId="{00C86993-0EE3-45AC-8E51-0353CADB9D27}">
      <dgm:prSet/>
      <dgm:spPr/>
      <dgm:t>
        <a:bodyPr/>
        <a:lstStyle/>
        <a:p>
          <a:r>
            <a:rPr lang="en-US"/>
            <a:t>An overview of every spending item, such as meals and transportation.</a:t>
          </a:r>
        </a:p>
      </dgm:t>
    </dgm:pt>
    <dgm:pt modelId="{B155FB18-E265-4373-AFFD-8A03678F672E}" type="parTrans" cxnId="{26E58815-790A-417E-B3E4-97A66ECFD0E2}">
      <dgm:prSet/>
      <dgm:spPr/>
      <dgm:t>
        <a:bodyPr/>
        <a:lstStyle/>
        <a:p>
          <a:endParaRPr lang="en-US"/>
        </a:p>
      </dgm:t>
    </dgm:pt>
    <dgm:pt modelId="{906BA104-2D18-42CD-9AE8-650736F54B92}" type="sibTrans" cxnId="{26E58815-790A-417E-B3E4-97A66ECFD0E2}">
      <dgm:prSet/>
      <dgm:spPr/>
      <dgm:t>
        <a:bodyPr/>
        <a:lstStyle/>
        <a:p>
          <a:endParaRPr lang="en-US"/>
        </a:p>
      </dgm:t>
    </dgm:pt>
    <dgm:pt modelId="{922C3B57-4EDD-49D1-948B-D02B63B07D8A}">
      <dgm:prSet/>
      <dgm:spPr/>
      <dgm:t>
        <a:bodyPr/>
        <a:lstStyle/>
        <a:p>
          <a:r>
            <a:rPr lang="en-US"/>
            <a:t>Progress toward financial objectives is visualized.</a:t>
          </a:r>
        </a:p>
      </dgm:t>
    </dgm:pt>
    <dgm:pt modelId="{D4449C42-F09B-48C3-9A68-649C53663838}" type="parTrans" cxnId="{AEE9C8C8-95C7-4F1E-9D14-2CFBD1990726}">
      <dgm:prSet/>
      <dgm:spPr/>
      <dgm:t>
        <a:bodyPr/>
        <a:lstStyle/>
        <a:p>
          <a:endParaRPr lang="en-US"/>
        </a:p>
      </dgm:t>
    </dgm:pt>
    <dgm:pt modelId="{6B5A5020-0199-449E-9D9D-F397CAFF58D4}" type="sibTrans" cxnId="{AEE9C8C8-95C7-4F1E-9D14-2CFBD1990726}">
      <dgm:prSet/>
      <dgm:spPr/>
      <dgm:t>
        <a:bodyPr/>
        <a:lstStyle/>
        <a:p>
          <a:endParaRPr lang="en-US"/>
        </a:p>
      </dgm:t>
    </dgm:pt>
    <dgm:pt modelId="{59A29B3A-254F-4B17-9E01-C87334E4F697}">
      <dgm:prSet/>
      <dgm:spPr/>
      <dgm:t>
        <a:bodyPr/>
        <a:lstStyle/>
        <a:p>
          <a:r>
            <a:rPr lang="en-US"/>
            <a:t>Option to view past data and analyze spending trends over time.</a:t>
          </a:r>
        </a:p>
      </dgm:t>
    </dgm:pt>
    <dgm:pt modelId="{FD012F49-B109-40AA-9EC9-1400CEB3A851}" type="parTrans" cxnId="{2A74336B-F7D5-4009-85DC-208522D20BAD}">
      <dgm:prSet/>
      <dgm:spPr/>
      <dgm:t>
        <a:bodyPr/>
        <a:lstStyle/>
        <a:p>
          <a:endParaRPr lang="en-US"/>
        </a:p>
      </dgm:t>
    </dgm:pt>
    <dgm:pt modelId="{88341870-AF8C-462F-B4A7-A6ADF5D9306A}" type="sibTrans" cxnId="{2A74336B-F7D5-4009-85DC-208522D20BAD}">
      <dgm:prSet/>
      <dgm:spPr/>
      <dgm:t>
        <a:bodyPr/>
        <a:lstStyle/>
        <a:p>
          <a:endParaRPr lang="en-US"/>
        </a:p>
      </dgm:t>
    </dgm:pt>
    <dgm:pt modelId="{EC857037-7901-4A31-8034-17AB7229DCB0}" type="pres">
      <dgm:prSet presAssocID="{3ED1ACAC-6E92-4065-922D-38819EC882AD}" presName="vert0" presStyleCnt="0">
        <dgm:presLayoutVars>
          <dgm:dir/>
          <dgm:animOne val="branch"/>
          <dgm:animLvl val="lvl"/>
        </dgm:presLayoutVars>
      </dgm:prSet>
      <dgm:spPr/>
    </dgm:pt>
    <dgm:pt modelId="{484DF2A6-A7C2-49CC-A781-0056C865355D}" type="pres">
      <dgm:prSet presAssocID="{D9B5138A-36ED-416F-AF8E-DE7445ABCA61}" presName="thickLine" presStyleLbl="alignNode1" presStyleIdx="0" presStyleCnt="5"/>
      <dgm:spPr/>
    </dgm:pt>
    <dgm:pt modelId="{D1393AC4-A30F-490F-9EBD-5D4F94DC852E}" type="pres">
      <dgm:prSet presAssocID="{D9B5138A-36ED-416F-AF8E-DE7445ABCA61}" presName="horz1" presStyleCnt="0"/>
      <dgm:spPr/>
    </dgm:pt>
    <dgm:pt modelId="{AAB98277-BCB6-4CD6-8B9B-BB05A2D0DFEA}" type="pres">
      <dgm:prSet presAssocID="{D9B5138A-36ED-416F-AF8E-DE7445ABCA61}" presName="tx1" presStyleLbl="revTx" presStyleIdx="0" presStyleCnt="5"/>
      <dgm:spPr/>
    </dgm:pt>
    <dgm:pt modelId="{C368D63E-B6EE-44CE-89C0-4F58CB330BA7}" type="pres">
      <dgm:prSet presAssocID="{D9B5138A-36ED-416F-AF8E-DE7445ABCA61}" presName="vert1" presStyleCnt="0"/>
      <dgm:spPr/>
    </dgm:pt>
    <dgm:pt modelId="{D39B1EB6-39DA-4774-808F-EFD18645CE7C}" type="pres">
      <dgm:prSet presAssocID="{0B4BED73-E510-407B-9852-EE39DFA3B5CC}" presName="thickLine" presStyleLbl="alignNode1" presStyleIdx="1" presStyleCnt="5"/>
      <dgm:spPr/>
    </dgm:pt>
    <dgm:pt modelId="{0AC01E54-3EFC-44AA-A24C-0093DCA4770C}" type="pres">
      <dgm:prSet presAssocID="{0B4BED73-E510-407B-9852-EE39DFA3B5CC}" presName="horz1" presStyleCnt="0"/>
      <dgm:spPr/>
    </dgm:pt>
    <dgm:pt modelId="{BA74EEC7-FAB9-4CE7-80E4-F41D583B6FD9}" type="pres">
      <dgm:prSet presAssocID="{0B4BED73-E510-407B-9852-EE39DFA3B5CC}" presName="tx1" presStyleLbl="revTx" presStyleIdx="1" presStyleCnt="5"/>
      <dgm:spPr/>
    </dgm:pt>
    <dgm:pt modelId="{DB45EA4E-9D05-46D4-AA61-718D29A80D2D}" type="pres">
      <dgm:prSet presAssocID="{0B4BED73-E510-407B-9852-EE39DFA3B5CC}" presName="vert1" presStyleCnt="0"/>
      <dgm:spPr/>
    </dgm:pt>
    <dgm:pt modelId="{EFB9F55F-5593-489D-96FA-2EAAA1D9CA87}" type="pres">
      <dgm:prSet presAssocID="{00C86993-0EE3-45AC-8E51-0353CADB9D27}" presName="thickLine" presStyleLbl="alignNode1" presStyleIdx="2" presStyleCnt="5"/>
      <dgm:spPr/>
    </dgm:pt>
    <dgm:pt modelId="{20A665D5-A48F-4DFD-A807-581262CF8A9A}" type="pres">
      <dgm:prSet presAssocID="{00C86993-0EE3-45AC-8E51-0353CADB9D27}" presName="horz1" presStyleCnt="0"/>
      <dgm:spPr/>
    </dgm:pt>
    <dgm:pt modelId="{7717C7A3-6DFC-493D-B944-5C8422D57C85}" type="pres">
      <dgm:prSet presAssocID="{00C86993-0EE3-45AC-8E51-0353CADB9D27}" presName="tx1" presStyleLbl="revTx" presStyleIdx="2" presStyleCnt="5"/>
      <dgm:spPr/>
    </dgm:pt>
    <dgm:pt modelId="{E5BE5193-B213-48A7-86AB-4161552FC806}" type="pres">
      <dgm:prSet presAssocID="{00C86993-0EE3-45AC-8E51-0353CADB9D27}" presName="vert1" presStyleCnt="0"/>
      <dgm:spPr/>
    </dgm:pt>
    <dgm:pt modelId="{C0A5CB96-8074-45B1-B9DC-0A497B763388}" type="pres">
      <dgm:prSet presAssocID="{922C3B57-4EDD-49D1-948B-D02B63B07D8A}" presName="thickLine" presStyleLbl="alignNode1" presStyleIdx="3" presStyleCnt="5"/>
      <dgm:spPr/>
    </dgm:pt>
    <dgm:pt modelId="{4EA6E318-73AC-422E-BCAE-A9287DD6F9F3}" type="pres">
      <dgm:prSet presAssocID="{922C3B57-4EDD-49D1-948B-D02B63B07D8A}" presName="horz1" presStyleCnt="0"/>
      <dgm:spPr/>
    </dgm:pt>
    <dgm:pt modelId="{AFED5A4D-1CE4-419E-BBAE-26192D2F9EE6}" type="pres">
      <dgm:prSet presAssocID="{922C3B57-4EDD-49D1-948B-D02B63B07D8A}" presName="tx1" presStyleLbl="revTx" presStyleIdx="3" presStyleCnt="5"/>
      <dgm:spPr/>
    </dgm:pt>
    <dgm:pt modelId="{7FE13B71-005F-49C3-BB78-E22B63ACF179}" type="pres">
      <dgm:prSet presAssocID="{922C3B57-4EDD-49D1-948B-D02B63B07D8A}" presName="vert1" presStyleCnt="0"/>
      <dgm:spPr/>
    </dgm:pt>
    <dgm:pt modelId="{61CA0679-5B5F-4020-9BF9-69D7B795B773}" type="pres">
      <dgm:prSet presAssocID="{59A29B3A-254F-4B17-9E01-C87334E4F697}" presName="thickLine" presStyleLbl="alignNode1" presStyleIdx="4" presStyleCnt="5"/>
      <dgm:spPr/>
    </dgm:pt>
    <dgm:pt modelId="{A450B318-23A8-4988-BA1B-DAD67C9BA976}" type="pres">
      <dgm:prSet presAssocID="{59A29B3A-254F-4B17-9E01-C87334E4F697}" presName="horz1" presStyleCnt="0"/>
      <dgm:spPr/>
    </dgm:pt>
    <dgm:pt modelId="{8C010D38-085E-4804-8212-2C00D9078A2B}" type="pres">
      <dgm:prSet presAssocID="{59A29B3A-254F-4B17-9E01-C87334E4F697}" presName="tx1" presStyleLbl="revTx" presStyleIdx="4" presStyleCnt="5"/>
      <dgm:spPr/>
    </dgm:pt>
    <dgm:pt modelId="{ECCBFC2C-5B3B-47DC-95A5-0454C0BADFEF}" type="pres">
      <dgm:prSet presAssocID="{59A29B3A-254F-4B17-9E01-C87334E4F697}" presName="vert1" presStyleCnt="0"/>
      <dgm:spPr/>
    </dgm:pt>
  </dgm:ptLst>
  <dgm:cxnLst>
    <dgm:cxn modelId="{3BD1CC13-CEF0-46C2-BB5E-D5C64A52D65C}" type="presOf" srcId="{59A29B3A-254F-4B17-9E01-C87334E4F697}" destId="{8C010D38-085E-4804-8212-2C00D9078A2B}" srcOrd="0" destOrd="0" presId="urn:microsoft.com/office/officeart/2008/layout/LinedList"/>
    <dgm:cxn modelId="{26E58815-790A-417E-B3E4-97A66ECFD0E2}" srcId="{3ED1ACAC-6E92-4065-922D-38819EC882AD}" destId="{00C86993-0EE3-45AC-8E51-0353CADB9D27}" srcOrd="2" destOrd="0" parTransId="{B155FB18-E265-4373-AFFD-8A03678F672E}" sibTransId="{906BA104-2D18-42CD-9AE8-650736F54B92}"/>
    <dgm:cxn modelId="{9AD39427-5E34-4C68-9856-E0902BD21905}" type="presOf" srcId="{D9B5138A-36ED-416F-AF8E-DE7445ABCA61}" destId="{AAB98277-BCB6-4CD6-8B9B-BB05A2D0DFEA}" srcOrd="0" destOrd="0" presId="urn:microsoft.com/office/officeart/2008/layout/LinedList"/>
    <dgm:cxn modelId="{B159743C-5AF0-4557-AEA4-7633F7200658}" type="presOf" srcId="{922C3B57-4EDD-49D1-948B-D02B63B07D8A}" destId="{AFED5A4D-1CE4-419E-BBAE-26192D2F9EE6}" srcOrd="0" destOrd="0" presId="urn:microsoft.com/office/officeart/2008/layout/LinedList"/>
    <dgm:cxn modelId="{14220A5D-FF80-43A0-9B88-3B9E837D11B2}" srcId="{3ED1ACAC-6E92-4065-922D-38819EC882AD}" destId="{D9B5138A-36ED-416F-AF8E-DE7445ABCA61}" srcOrd="0" destOrd="0" parTransId="{C0DCD986-B563-4D1A-8398-B4BD66167A6E}" sibTransId="{B3BA013B-5865-42FF-986C-B3339C8AC722}"/>
    <dgm:cxn modelId="{2A74336B-F7D5-4009-85DC-208522D20BAD}" srcId="{3ED1ACAC-6E92-4065-922D-38819EC882AD}" destId="{59A29B3A-254F-4B17-9E01-C87334E4F697}" srcOrd="4" destOrd="0" parTransId="{FD012F49-B109-40AA-9EC9-1400CEB3A851}" sibTransId="{88341870-AF8C-462F-B4A7-A6ADF5D9306A}"/>
    <dgm:cxn modelId="{C13E8AB1-EB1B-4366-B8A2-511D2ECFFA1C}" type="presOf" srcId="{0B4BED73-E510-407B-9852-EE39DFA3B5CC}" destId="{BA74EEC7-FAB9-4CE7-80E4-F41D583B6FD9}" srcOrd="0" destOrd="0" presId="urn:microsoft.com/office/officeart/2008/layout/LinedList"/>
    <dgm:cxn modelId="{AEE9C8C8-95C7-4F1E-9D14-2CFBD1990726}" srcId="{3ED1ACAC-6E92-4065-922D-38819EC882AD}" destId="{922C3B57-4EDD-49D1-948B-D02B63B07D8A}" srcOrd="3" destOrd="0" parTransId="{D4449C42-F09B-48C3-9A68-649C53663838}" sibTransId="{6B5A5020-0199-449E-9D9D-F397CAFF58D4}"/>
    <dgm:cxn modelId="{EB1D30E1-7CAB-4ACD-9B7A-BB4834C2C76F}" type="presOf" srcId="{3ED1ACAC-6E92-4065-922D-38819EC882AD}" destId="{EC857037-7901-4A31-8034-17AB7229DCB0}" srcOrd="0" destOrd="0" presId="urn:microsoft.com/office/officeart/2008/layout/LinedList"/>
    <dgm:cxn modelId="{0D2F90F8-E424-4DD9-8FA8-343C2D215B87}" srcId="{3ED1ACAC-6E92-4065-922D-38819EC882AD}" destId="{0B4BED73-E510-407B-9852-EE39DFA3B5CC}" srcOrd="1" destOrd="0" parTransId="{A347F478-366B-48A1-ABC2-D3C506256D28}" sibTransId="{145FB4F6-1DB9-45FB-B458-5800E83D78C4}"/>
    <dgm:cxn modelId="{2FAA0DFC-52A4-448E-9010-CC301D368746}" type="presOf" srcId="{00C86993-0EE3-45AC-8E51-0353CADB9D27}" destId="{7717C7A3-6DFC-493D-B944-5C8422D57C85}" srcOrd="0" destOrd="0" presId="urn:microsoft.com/office/officeart/2008/layout/LinedList"/>
    <dgm:cxn modelId="{67E8AC15-3DD9-4798-ADCF-B3CEFA2113CA}" type="presParOf" srcId="{EC857037-7901-4A31-8034-17AB7229DCB0}" destId="{484DF2A6-A7C2-49CC-A781-0056C865355D}" srcOrd="0" destOrd="0" presId="urn:microsoft.com/office/officeart/2008/layout/LinedList"/>
    <dgm:cxn modelId="{B9540177-B5FB-461D-BF2A-65E4374113AA}" type="presParOf" srcId="{EC857037-7901-4A31-8034-17AB7229DCB0}" destId="{D1393AC4-A30F-490F-9EBD-5D4F94DC852E}" srcOrd="1" destOrd="0" presId="urn:microsoft.com/office/officeart/2008/layout/LinedList"/>
    <dgm:cxn modelId="{88D43839-3001-4AA0-8CF9-08B9904614E3}" type="presParOf" srcId="{D1393AC4-A30F-490F-9EBD-5D4F94DC852E}" destId="{AAB98277-BCB6-4CD6-8B9B-BB05A2D0DFEA}" srcOrd="0" destOrd="0" presId="urn:microsoft.com/office/officeart/2008/layout/LinedList"/>
    <dgm:cxn modelId="{88DC97B9-6965-4F62-A727-E74B23778392}" type="presParOf" srcId="{D1393AC4-A30F-490F-9EBD-5D4F94DC852E}" destId="{C368D63E-B6EE-44CE-89C0-4F58CB330BA7}" srcOrd="1" destOrd="0" presId="urn:microsoft.com/office/officeart/2008/layout/LinedList"/>
    <dgm:cxn modelId="{A274E5FD-856A-4357-851C-20D5BC9C8BD0}" type="presParOf" srcId="{EC857037-7901-4A31-8034-17AB7229DCB0}" destId="{D39B1EB6-39DA-4774-808F-EFD18645CE7C}" srcOrd="2" destOrd="0" presId="urn:microsoft.com/office/officeart/2008/layout/LinedList"/>
    <dgm:cxn modelId="{7C856BFA-EC9B-4313-8A7B-023495AF1EF7}" type="presParOf" srcId="{EC857037-7901-4A31-8034-17AB7229DCB0}" destId="{0AC01E54-3EFC-44AA-A24C-0093DCA4770C}" srcOrd="3" destOrd="0" presId="urn:microsoft.com/office/officeart/2008/layout/LinedList"/>
    <dgm:cxn modelId="{318EBEC3-9F09-4BF4-ACB7-BD35DB5CEAEC}" type="presParOf" srcId="{0AC01E54-3EFC-44AA-A24C-0093DCA4770C}" destId="{BA74EEC7-FAB9-4CE7-80E4-F41D583B6FD9}" srcOrd="0" destOrd="0" presId="urn:microsoft.com/office/officeart/2008/layout/LinedList"/>
    <dgm:cxn modelId="{1465AED0-AF99-407E-ACEA-B592C9311A28}" type="presParOf" srcId="{0AC01E54-3EFC-44AA-A24C-0093DCA4770C}" destId="{DB45EA4E-9D05-46D4-AA61-718D29A80D2D}" srcOrd="1" destOrd="0" presId="urn:microsoft.com/office/officeart/2008/layout/LinedList"/>
    <dgm:cxn modelId="{78E06FBA-F621-4472-81FA-43E284A535F1}" type="presParOf" srcId="{EC857037-7901-4A31-8034-17AB7229DCB0}" destId="{EFB9F55F-5593-489D-96FA-2EAAA1D9CA87}" srcOrd="4" destOrd="0" presId="urn:microsoft.com/office/officeart/2008/layout/LinedList"/>
    <dgm:cxn modelId="{8D6C429B-62AD-4E7F-9AAB-85E3DB9ADD79}" type="presParOf" srcId="{EC857037-7901-4A31-8034-17AB7229DCB0}" destId="{20A665D5-A48F-4DFD-A807-581262CF8A9A}" srcOrd="5" destOrd="0" presId="urn:microsoft.com/office/officeart/2008/layout/LinedList"/>
    <dgm:cxn modelId="{9035ABA8-77D1-460D-9E69-BC3D082A9DEF}" type="presParOf" srcId="{20A665D5-A48F-4DFD-A807-581262CF8A9A}" destId="{7717C7A3-6DFC-493D-B944-5C8422D57C85}" srcOrd="0" destOrd="0" presId="urn:microsoft.com/office/officeart/2008/layout/LinedList"/>
    <dgm:cxn modelId="{AB7F9276-8908-4197-BE03-338D70179D6B}" type="presParOf" srcId="{20A665D5-A48F-4DFD-A807-581262CF8A9A}" destId="{E5BE5193-B213-48A7-86AB-4161552FC806}" srcOrd="1" destOrd="0" presId="urn:microsoft.com/office/officeart/2008/layout/LinedList"/>
    <dgm:cxn modelId="{0ECE39E2-5528-48BE-AE12-FC62E38CEEA8}" type="presParOf" srcId="{EC857037-7901-4A31-8034-17AB7229DCB0}" destId="{C0A5CB96-8074-45B1-B9DC-0A497B763388}" srcOrd="6" destOrd="0" presId="urn:microsoft.com/office/officeart/2008/layout/LinedList"/>
    <dgm:cxn modelId="{BEDA4DF4-BF80-49BF-B31C-3CE138BFA59C}" type="presParOf" srcId="{EC857037-7901-4A31-8034-17AB7229DCB0}" destId="{4EA6E318-73AC-422E-BCAE-A9287DD6F9F3}" srcOrd="7" destOrd="0" presId="urn:microsoft.com/office/officeart/2008/layout/LinedList"/>
    <dgm:cxn modelId="{2AEE6C73-00FD-4081-8169-C9FB59EEF807}" type="presParOf" srcId="{4EA6E318-73AC-422E-BCAE-A9287DD6F9F3}" destId="{AFED5A4D-1CE4-419E-BBAE-26192D2F9EE6}" srcOrd="0" destOrd="0" presId="urn:microsoft.com/office/officeart/2008/layout/LinedList"/>
    <dgm:cxn modelId="{8067609C-27F1-4D36-9483-C31E4BDC5CD7}" type="presParOf" srcId="{4EA6E318-73AC-422E-BCAE-A9287DD6F9F3}" destId="{7FE13B71-005F-49C3-BB78-E22B63ACF179}" srcOrd="1" destOrd="0" presId="urn:microsoft.com/office/officeart/2008/layout/LinedList"/>
    <dgm:cxn modelId="{61D79E6A-FA0F-4F99-BFC6-D368A9D7947E}" type="presParOf" srcId="{EC857037-7901-4A31-8034-17AB7229DCB0}" destId="{61CA0679-5B5F-4020-9BF9-69D7B795B773}" srcOrd="8" destOrd="0" presId="urn:microsoft.com/office/officeart/2008/layout/LinedList"/>
    <dgm:cxn modelId="{8473ADE4-EDF7-4C55-A7F8-7DA1731C8512}" type="presParOf" srcId="{EC857037-7901-4A31-8034-17AB7229DCB0}" destId="{A450B318-23A8-4988-BA1B-DAD67C9BA976}" srcOrd="9" destOrd="0" presId="urn:microsoft.com/office/officeart/2008/layout/LinedList"/>
    <dgm:cxn modelId="{5D624667-13C8-48FC-986B-7EED95C66B28}" type="presParOf" srcId="{A450B318-23A8-4988-BA1B-DAD67C9BA976}" destId="{8C010D38-085E-4804-8212-2C00D9078A2B}" srcOrd="0" destOrd="0" presId="urn:microsoft.com/office/officeart/2008/layout/LinedList"/>
    <dgm:cxn modelId="{816EA247-E78F-4F4E-B367-F5D22C4AD37B}" type="presParOf" srcId="{A450B318-23A8-4988-BA1B-DAD67C9BA976}" destId="{ECCBFC2C-5B3B-47DC-95A5-0454C0BADFE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7579D5C-D80A-4F63-8344-7FF3F66C8D15}"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5F031BFF-DA39-4DA6-BEA2-6AB25BBFF8ED}">
      <dgm:prSet/>
      <dgm:spPr/>
      <dgm:t>
        <a:bodyPr/>
        <a:lstStyle/>
        <a:p>
          <a:pPr>
            <a:lnSpc>
              <a:spcPct val="100000"/>
            </a:lnSpc>
            <a:defRPr cap="all"/>
          </a:pPr>
          <a:r>
            <a:rPr lang="en-US" dirty="0"/>
            <a:t>Our solution is a personal finance app designed to simplify budgeting, expense tracking, and income management.</a:t>
          </a:r>
        </a:p>
      </dgm:t>
    </dgm:pt>
    <dgm:pt modelId="{AA9E31BB-4642-4CD5-872D-52C5FB49B51C}" type="parTrans" cxnId="{070F405F-E60A-4DEC-ABBE-11E57323964A}">
      <dgm:prSet/>
      <dgm:spPr/>
      <dgm:t>
        <a:bodyPr/>
        <a:lstStyle/>
        <a:p>
          <a:endParaRPr lang="en-US"/>
        </a:p>
      </dgm:t>
    </dgm:pt>
    <dgm:pt modelId="{9DD14C46-EE04-45AF-9C1D-899D89CA662D}" type="sibTrans" cxnId="{070F405F-E60A-4DEC-ABBE-11E57323964A}">
      <dgm:prSet/>
      <dgm:spPr/>
      <dgm:t>
        <a:bodyPr/>
        <a:lstStyle/>
        <a:p>
          <a:endParaRPr lang="en-US"/>
        </a:p>
      </dgm:t>
    </dgm:pt>
    <dgm:pt modelId="{F8519C70-0B03-41AF-A411-AEB720E354FF}">
      <dgm:prSet/>
      <dgm:spPr/>
      <dgm:t>
        <a:bodyPr/>
        <a:lstStyle/>
        <a:p>
          <a:pPr>
            <a:lnSpc>
              <a:spcPct val="100000"/>
            </a:lnSpc>
            <a:defRPr cap="all"/>
          </a:pPr>
          <a:r>
            <a:rPr lang="en-US" dirty="0"/>
            <a:t>With a clean and intuitive user interface, the app provides a seamless experience for users to monitor their financial activities and goals.</a:t>
          </a:r>
        </a:p>
      </dgm:t>
    </dgm:pt>
    <dgm:pt modelId="{0FD52085-FACA-426E-9346-BBEA9AAC5968}" type="parTrans" cxnId="{C932BE13-BF50-41D7-A536-FF179B62D4F2}">
      <dgm:prSet/>
      <dgm:spPr/>
      <dgm:t>
        <a:bodyPr/>
        <a:lstStyle/>
        <a:p>
          <a:endParaRPr lang="en-US"/>
        </a:p>
      </dgm:t>
    </dgm:pt>
    <dgm:pt modelId="{2777DA26-B7DD-4DC0-AE20-10A93B3261DE}" type="sibTrans" cxnId="{C932BE13-BF50-41D7-A536-FF179B62D4F2}">
      <dgm:prSet/>
      <dgm:spPr/>
      <dgm:t>
        <a:bodyPr/>
        <a:lstStyle/>
        <a:p>
          <a:endParaRPr lang="en-US"/>
        </a:p>
      </dgm:t>
    </dgm:pt>
    <dgm:pt modelId="{95A2F390-BB7A-4126-ADE6-EBE8893428BC}" type="pres">
      <dgm:prSet presAssocID="{D7579D5C-D80A-4F63-8344-7FF3F66C8D15}" presName="root" presStyleCnt="0">
        <dgm:presLayoutVars>
          <dgm:dir/>
          <dgm:resizeHandles val="exact"/>
        </dgm:presLayoutVars>
      </dgm:prSet>
      <dgm:spPr/>
    </dgm:pt>
    <dgm:pt modelId="{C8693AB9-89DC-46AD-ADA8-DD3B2F88A7E8}" type="pres">
      <dgm:prSet presAssocID="{5F031BFF-DA39-4DA6-BEA2-6AB25BBFF8ED}" presName="compNode" presStyleCnt="0"/>
      <dgm:spPr/>
    </dgm:pt>
    <dgm:pt modelId="{FE47B4B7-B30D-4F95-8630-6715EEC0B0FA}" type="pres">
      <dgm:prSet presAssocID="{5F031BFF-DA39-4DA6-BEA2-6AB25BBFF8ED}" presName="iconBgRect" presStyleLbl="bgShp" presStyleIdx="0" presStyleCnt="2"/>
      <dgm:spPr/>
    </dgm:pt>
    <dgm:pt modelId="{EB61F428-EF31-4CDB-8BEE-5BAF2CDD3CC1}" type="pres">
      <dgm:prSet presAssocID="{5F031BFF-DA39-4DA6-BEA2-6AB25BBFF8E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ey"/>
        </a:ext>
      </dgm:extLst>
    </dgm:pt>
    <dgm:pt modelId="{91B03756-A2EC-4F89-A0C0-E744AA414D79}" type="pres">
      <dgm:prSet presAssocID="{5F031BFF-DA39-4DA6-BEA2-6AB25BBFF8ED}" presName="spaceRect" presStyleCnt="0"/>
      <dgm:spPr/>
    </dgm:pt>
    <dgm:pt modelId="{5B567716-C130-4272-BD1E-38647D2C6C68}" type="pres">
      <dgm:prSet presAssocID="{5F031BFF-DA39-4DA6-BEA2-6AB25BBFF8ED}" presName="textRect" presStyleLbl="revTx" presStyleIdx="0" presStyleCnt="2">
        <dgm:presLayoutVars>
          <dgm:chMax val="1"/>
          <dgm:chPref val="1"/>
        </dgm:presLayoutVars>
      </dgm:prSet>
      <dgm:spPr/>
    </dgm:pt>
    <dgm:pt modelId="{DEDE4B57-15E9-45ED-BB62-518CFDBA35D5}" type="pres">
      <dgm:prSet presAssocID="{9DD14C46-EE04-45AF-9C1D-899D89CA662D}" presName="sibTrans" presStyleCnt="0"/>
      <dgm:spPr/>
    </dgm:pt>
    <dgm:pt modelId="{B98AE51A-742E-4215-B342-74E48AFE2E41}" type="pres">
      <dgm:prSet presAssocID="{F8519C70-0B03-41AF-A411-AEB720E354FF}" presName="compNode" presStyleCnt="0"/>
      <dgm:spPr/>
    </dgm:pt>
    <dgm:pt modelId="{202B6D3E-6B1B-49A2-91B5-46810E4CFBFC}" type="pres">
      <dgm:prSet presAssocID="{F8519C70-0B03-41AF-A411-AEB720E354FF}" presName="iconBgRect" presStyleLbl="bgShp" presStyleIdx="1" presStyleCnt="2"/>
      <dgm:spPr/>
    </dgm:pt>
    <dgm:pt modelId="{06BB1D07-1184-4986-9D11-62707EFE85E1}" type="pres">
      <dgm:prSet presAssocID="{F8519C70-0B03-41AF-A411-AEB720E354F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llar"/>
        </a:ext>
      </dgm:extLst>
    </dgm:pt>
    <dgm:pt modelId="{58CEFE11-B233-4F56-A2D4-1934DDF6B4CE}" type="pres">
      <dgm:prSet presAssocID="{F8519C70-0B03-41AF-A411-AEB720E354FF}" presName="spaceRect" presStyleCnt="0"/>
      <dgm:spPr/>
    </dgm:pt>
    <dgm:pt modelId="{725F61C0-974A-4D3A-B133-BC439485725B}" type="pres">
      <dgm:prSet presAssocID="{F8519C70-0B03-41AF-A411-AEB720E354FF}" presName="textRect" presStyleLbl="revTx" presStyleIdx="1" presStyleCnt="2">
        <dgm:presLayoutVars>
          <dgm:chMax val="1"/>
          <dgm:chPref val="1"/>
        </dgm:presLayoutVars>
      </dgm:prSet>
      <dgm:spPr/>
    </dgm:pt>
  </dgm:ptLst>
  <dgm:cxnLst>
    <dgm:cxn modelId="{C932BE13-BF50-41D7-A536-FF179B62D4F2}" srcId="{D7579D5C-D80A-4F63-8344-7FF3F66C8D15}" destId="{F8519C70-0B03-41AF-A411-AEB720E354FF}" srcOrd="1" destOrd="0" parTransId="{0FD52085-FACA-426E-9346-BBEA9AAC5968}" sibTransId="{2777DA26-B7DD-4DC0-AE20-10A93B3261DE}"/>
    <dgm:cxn modelId="{4526FC33-209D-4497-B98D-6B0456F95448}" type="presOf" srcId="{F8519C70-0B03-41AF-A411-AEB720E354FF}" destId="{725F61C0-974A-4D3A-B133-BC439485725B}" srcOrd="0" destOrd="0" presId="urn:microsoft.com/office/officeart/2018/5/layout/IconCircleLabelList"/>
    <dgm:cxn modelId="{1F10B937-E448-4FAE-97D4-3B3C1FC1FCF2}" type="presOf" srcId="{D7579D5C-D80A-4F63-8344-7FF3F66C8D15}" destId="{95A2F390-BB7A-4126-ADE6-EBE8893428BC}" srcOrd="0" destOrd="0" presId="urn:microsoft.com/office/officeart/2018/5/layout/IconCircleLabelList"/>
    <dgm:cxn modelId="{070F405F-E60A-4DEC-ABBE-11E57323964A}" srcId="{D7579D5C-D80A-4F63-8344-7FF3F66C8D15}" destId="{5F031BFF-DA39-4DA6-BEA2-6AB25BBFF8ED}" srcOrd="0" destOrd="0" parTransId="{AA9E31BB-4642-4CD5-872D-52C5FB49B51C}" sibTransId="{9DD14C46-EE04-45AF-9C1D-899D89CA662D}"/>
    <dgm:cxn modelId="{19891BCB-840B-4906-A25B-0C0978186CDB}" type="presOf" srcId="{5F031BFF-DA39-4DA6-BEA2-6AB25BBFF8ED}" destId="{5B567716-C130-4272-BD1E-38647D2C6C68}" srcOrd="0" destOrd="0" presId="urn:microsoft.com/office/officeart/2018/5/layout/IconCircleLabelList"/>
    <dgm:cxn modelId="{B6100417-9D07-463F-9C8E-4C4493846371}" type="presParOf" srcId="{95A2F390-BB7A-4126-ADE6-EBE8893428BC}" destId="{C8693AB9-89DC-46AD-ADA8-DD3B2F88A7E8}" srcOrd="0" destOrd="0" presId="urn:microsoft.com/office/officeart/2018/5/layout/IconCircleLabelList"/>
    <dgm:cxn modelId="{DDE83470-F851-4691-B1A5-6F7A846732A6}" type="presParOf" srcId="{C8693AB9-89DC-46AD-ADA8-DD3B2F88A7E8}" destId="{FE47B4B7-B30D-4F95-8630-6715EEC0B0FA}" srcOrd="0" destOrd="0" presId="urn:microsoft.com/office/officeart/2018/5/layout/IconCircleLabelList"/>
    <dgm:cxn modelId="{58505947-D708-4DBA-80DB-CDA2A4F244E8}" type="presParOf" srcId="{C8693AB9-89DC-46AD-ADA8-DD3B2F88A7E8}" destId="{EB61F428-EF31-4CDB-8BEE-5BAF2CDD3CC1}" srcOrd="1" destOrd="0" presId="urn:microsoft.com/office/officeart/2018/5/layout/IconCircleLabelList"/>
    <dgm:cxn modelId="{7050F7E1-2E63-4EF0-9ABC-12B6D1E77B2B}" type="presParOf" srcId="{C8693AB9-89DC-46AD-ADA8-DD3B2F88A7E8}" destId="{91B03756-A2EC-4F89-A0C0-E744AA414D79}" srcOrd="2" destOrd="0" presId="urn:microsoft.com/office/officeart/2018/5/layout/IconCircleLabelList"/>
    <dgm:cxn modelId="{2908A49B-6FB2-4DB1-82CD-90C2EC65E958}" type="presParOf" srcId="{C8693AB9-89DC-46AD-ADA8-DD3B2F88A7E8}" destId="{5B567716-C130-4272-BD1E-38647D2C6C68}" srcOrd="3" destOrd="0" presId="urn:microsoft.com/office/officeart/2018/5/layout/IconCircleLabelList"/>
    <dgm:cxn modelId="{DF23C2FF-EE30-4E03-8887-0E171E7E5E81}" type="presParOf" srcId="{95A2F390-BB7A-4126-ADE6-EBE8893428BC}" destId="{DEDE4B57-15E9-45ED-BB62-518CFDBA35D5}" srcOrd="1" destOrd="0" presId="urn:microsoft.com/office/officeart/2018/5/layout/IconCircleLabelList"/>
    <dgm:cxn modelId="{BCFA1C82-F020-4481-A724-A2CD364132C4}" type="presParOf" srcId="{95A2F390-BB7A-4126-ADE6-EBE8893428BC}" destId="{B98AE51A-742E-4215-B342-74E48AFE2E41}" srcOrd="2" destOrd="0" presId="urn:microsoft.com/office/officeart/2018/5/layout/IconCircleLabelList"/>
    <dgm:cxn modelId="{16BCE6D9-F845-4845-B897-DB2CCFDC0342}" type="presParOf" srcId="{B98AE51A-742E-4215-B342-74E48AFE2E41}" destId="{202B6D3E-6B1B-49A2-91B5-46810E4CFBFC}" srcOrd="0" destOrd="0" presId="urn:microsoft.com/office/officeart/2018/5/layout/IconCircleLabelList"/>
    <dgm:cxn modelId="{2DAE19FE-0EDC-4065-A625-522B962C66B5}" type="presParOf" srcId="{B98AE51A-742E-4215-B342-74E48AFE2E41}" destId="{06BB1D07-1184-4986-9D11-62707EFE85E1}" srcOrd="1" destOrd="0" presId="urn:microsoft.com/office/officeart/2018/5/layout/IconCircleLabelList"/>
    <dgm:cxn modelId="{A432E592-4081-4225-99BA-F9ABF9AEB233}" type="presParOf" srcId="{B98AE51A-742E-4215-B342-74E48AFE2E41}" destId="{58CEFE11-B233-4F56-A2D4-1934DDF6B4CE}" srcOrd="2" destOrd="0" presId="urn:microsoft.com/office/officeart/2018/5/layout/IconCircleLabelList"/>
    <dgm:cxn modelId="{EEE369C4-94C8-44EC-877C-54D9D859E7A6}" type="presParOf" srcId="{B98AE51A-742E-4215-B342-74E48AFE2E41}" destId="{725F61C0-974A-4D3A-B133-BC439485725B}"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C9E701F-778A-40D7-AB10-C1CA7195756C}"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2F9A7C4-3633-4381-B7BC-51774FD38BE5}">
      <dgm:prSet/>
      <dgm:spPr/>
      <dgm:t>
        <a:bodyPr/>
        <a:lstStyle/>
        <a:p>
          <a:r>
            <a:rPr lang="en-US" dirty="0"/>
            <a:t>Benefits of the Solution:</a:t>
          </a:r>
        </a:p>
      </dgm:t>
    </dgm:pt>
    <dgm:pt modelId="{261B942B-5723-4028-AD11-C9F382170118}" type="parTrans" cxnId="{8188BD94-7BB8-48B2-A3C4-4D54DEA5AF7D}">
      <dgm:prSet/>
      <dgm:spPr/>
      <dgm:t>
        <a:bodyPr/>
        <a:lstStyle/>
        <a:p>
          <a:endParaRPr lang="en-US"/>
        </a:p>
      </dgm:t>
    </dgm:pt>
    <dgm:pt modelId="{C3E51FB7-4722-4F34-A0FF-612C65AA0B8F}" type="sibTrans" cxnId="{8188BD94-7BB8-48B2-A3C4-4D54DEA5AF7D}">
      <dgm:prSet/>
      <dgm:spPr/>
      <dgm:t>
        <a:bodyPr/>
        <a:lstStyle/>
        <a:p>
          <a:endParaRPr lang="en-US"/>
        </a:p>
      </dgm:t>
    </dgm:pt>
    <dgm:pt modelId="{A2D7E7C3-ABFE-4BC6-8305-4F188981073B}">
      <dgm:prSet/>
      <dgm:spPr/>
      <dgm:t>
        <a:bodyPr/>
        <a:lstStyle/>
        <a:p>
          <a:r>
            <a:rPr lang="en-US"/>
            <a:t>Gives customers real-time information about their spending and savings, enabling them to take charge of their money.</a:t>
          </a:r>
        </a:p>
      </dgm:t>
    </dgm:pt>
    <dgm:pt modelId="{8E196E10-E046-445B-8114-F0EBCEF48350}" type="parTrans" cxnId="{F380689B-8F32-4C8F-9F30-C344453E3AC0}">
      <dgm:prSet/>
      <dgm:spPr/>
      <dgm:t>
        <a:bodyPr/>
        <a:lstStyle/>
        <a:p>
          <a:endParaRPr lang="en-US"/>
        </a:p>
      </dgm:t>
    </dgm:pt>
    <dgm:pt modelId="{0A981FFC-7E80-4214-BF0F-4AC9EBD0CE12}" type="sibTrans" cxnId="{F380689B-8F32-4C8F-9F30-C344453E3AC0}">
      <dgm:prSet/>
      <dgm:spPr/>
      <dgm:t>
        <a:bodyPr/>
        <a:lstStyle/>
        <a:p>
          <a:endParaRPr lang="en-US"/>
        </a:p>
      </dgm:t>
    </dgm:pt>
    <dgm:pt modelId="{8FBCEBC0-83EA-4059-9DE3-EB01761A0631}">
      <dgm:prSet/>
      <dgm:spPr/>
      <dgm:t>
        <a:bodyPr/>
        <a:lstStyle/>
        <a:p>
          <a:r>
            <a:rPr lang="en-US"/>
            <a:t>Promotes goal-oriented saving and financial restraint.</a:t>
          </a:r>
        </a:p>
      </dgm:t>
    </dgm:pt>
    <dgm:pt modelId="{C00DABF7-CC3E-4D0B-8703-E91EEF4CB72F}" type="parTrans" cxnId="{42078C71-B528-4BBC-9D8D-ED6A927CABB5}">
      <dgm:prSet/>
      <dgm:spPr/>
      <dgm:t>
        <a:bodyPr/>
        <a:lstStyle/>
        <a:p>
          <a:endParaRPr lang="en-US"/>
        </a:p>
      </dgm:t>
    </dgm:pt>
    <dgm:pt modelId="{05A80328-45FD-4DF3-B1F1-02CCFF732112}" type="sibTrans" cxnId="{42078C71-B528-4BBC-9D8D-ED6A927CABB5}">
      <dgm:prSet/>
      <dgm:spPr/>
      <dgm:t>
        <a:bodyPr/>
        <a:lstStyle/>
        <a:p>
          <a:endParaRPr lang="en-US"/>
        </a:p>
      </dgm:t>
    </dgm:pt>
    <dgm:pt modelId="{27628A3F-D8B0-4EA0-9D60-3792DA255BD4}">
      <dgm:prSet/>
      <dgm:spPr/>
      <dgm:t>
        <a:bodyPr/>
        <a:lstStyle/>
        <a:p>
          <a:r>
            <a:rPr lang="en-US"/>
            <a:t>Provides a private, safe, and offline-compatible alternative for managing personal finances.</a:t>
          </a:r>
        </a:p>
      </dgm:t>
    </dgm:pt>
    <dgm:pt modelId="{713F62A5-3E6F-49B6-8FBB-C6E7CEFF31B8}" type="parTrans" cxnId="{75740ADB-C6D6-4783-9920-34640EA2FC53}">
      <dgm:prSet/>
      <dgm:spPr/>
      <dgm:t>
        <a:bodyPr/>
        <a:lstStyle/>
        <a:p>
          <a:endParaRPr lang="en-US"/>
        </a:p>
      </dgm:t>
    </dgm:pt>
    <dgm:pt modelId="{C4D3DD6A-DDFA-4482-A366-244D92F77DC9}" type="sibTrans" cxnId="{75740ADB-C6D6-4783-9920-34640EA2FC53}">
      <dgm:prSet/>
      <dgm:spPr/>
      <dgm:t>
        <a:bodyPr/>
        <a:lstStyle/>
        <a:p>
          <a:endParaRPr lang="en-US"/>
        </a:p>
      </dgm:t>
    </dgm:pt>
    <dgm:pt modelId="{C3D261F2-2624-404C-8ABE-4D15BCD45FD4}" type="pres">
      <dgm:prSet presAssocID="{DC9E701F-778A-40D7-AB10-C1CA7195756C}" presName="linear" presStyleCnt="0">
        <dgm:presLayoutVars>
          <dgm:animLvl val="lvl"/>
          <dgm:resizeHandles val="exact"/>
        </dgm:presLayoutVars>
      </dgm:prSet>
      <dgm:spPr/>
    </dgm:pt>
    <dgm:pt modelId="{C8BD02D6-2E20-4392-8D9B-A54AB79D85F5}" type="pres">
      <dgm:prSet presAssocID="{92F9A7C4-3633-4381-B7BC-51774FD38BE5}" presName="parentText" presStyleLbl="node1" presStyleIdx="0" presStyleCnt="4">
        <dgm:presLayoutVars>
          <dgm:chMax val="0"/>
          <dgm:bulletEnabled val="1"/>
        </dgm:presLayoutVars>
      </dgm:prSet>
      <dgm:spPr/>
    </dgm:pt>
    <dgm:pt modelId="{C2ACD534-6720-488A-B391-9709B42F4853}" type="pres">
      <dgm:prSet presAssocID="{C3E51FB7-4722-4F34-A0FF-612C65AA0B8F}" presName="spacer" presStyleCnt="0"/>
      <dgm:spPr/>
    </dgm:pt>
    <dgm:pt modelId="{B0121510-2C72-49CA-A949-2B7DD56B762E}" type="pres">
      <dgm:prSet presAssocID="{A2D7E7C3-ABFE-4BC6-8305-4F188981073B}" presName="parentText" presStyleLbl="node1" presStyleIdx="1" presStyleCnt="4">
        <dgm:presLayoutVars>
          <dgm:chMax val="0"/>
          <dgm:bulletEnabled val="1"/>
        </dgm:presLayoutVars>
      </dgm:prSet>
      <dgm:spPr/>
    </dgm:pt>
    <dgm:pt modelId="{9721DBF8-E48E-41A7-A795-9DEF5732D229}" type="pres">
      <dgm:prSet presAssocID="{0A981FFC-7E80-4214-BF0F-4AC9EBD0CE12}" presName="spacer" presStyleCnt="0"/>
      <dgm:spPr/>
    </dgm:pt>
    <dgm:pt modelId="{9AE0AFB0-0272-4D18-8EC4-8CEDC3CD5C33}" type="pres">
      <dgm:prSet presAssocID="{8FBCEBC0-83EA-4059-9DE3-EB01761A0631}" presName="parentText" presStyleLbl="node1" presStyleIdx="2" presStyleCnt="4">
        <dgm:presLayoutVars>
          <dgm:chMax val="0"/>
          <dgm:bulletEnabled val="1"/>
        </dgm:presLayoutVars>
      </dgm:prSet>
      <dgm:spPr/>
    </dgm:pt>
    <dgm:pt modelId="{1E17E062-AFB1-462B-8D94-89F4B201D01F}" type="pres">
      <dgm:prSet presAssocID="{05A80328-45FD-4DF3-B1F1-02CCFF732112}" presName="spacer" presStyleCnt="0"/>
      <dgm:spPr/>
    </dgm:pt>
    <dgm:pt modelId="{97C5F4EE-53C4-4106-BC6E-FD7F846EBBEB}" type="pres">
      <dgm:prSet presAssocID="{27628A3F-D8B0-4EA0-9D60-3792DA255BD4}" presName="parentText" presStyleLbl="node1" presStyleIdx="3" presStyleCnt="4">
        <dgm:presLayoutVars>
          <dgm:chMax val="0"/>
          <dgm:bulletEnabled val="1"/>
        </dgm:presLayoutVars>
      </dgm:prSet>
      <dgm:spPr/>
    </dgm:pt>
  </dgm:ptLst>
  <dgm:cxnLst>
    <dgm:cxn modelId="{4654C04D-B5D8-40B0-B25F-B79EE865AD55}" type="presOf" srcId="{A2D7E7C3-ABFE-4BC6-8305-4F188981073B}" destId="{B0121510-2C72-49CA-A949-2B7DD56B762E}" srcOrd="0" destOrd="0" presId="urn:microsoft.com/office/officeart/2005/8/layout/vList2"/>
    <dgm:cxn modelId="{42078C71-B528-4BBC-9D8D-ED6A927CABB5}" srcId="{DC9E701F-778A-40D7-AB10-C1CA7195756C}" destId="{8FBCEBC0-83EA-4059-9DE3-EB01761A0631}" srcOrd="2" destOrd="0" parTransId="{C00DABF7-CC3E-4D0B-8703-E91EEF4CB72F}" sibTransId="{05A80328-45FD-4DF3-B1F1-02CCFF732112}"/>
    <dgm:cxn modelId="{34F29689-1561-491B-BCE4-D7A9D504B226}" type="presOf" srcId="{92F9A7C4-3633-4381-B7BC-51774FD38BE5}" destId="{C8BD02D6-2E20-4392-8D9B-A54AB79D85F5}" srcOrd="0" destOrd="0" presId="urn:microsoft.com/office/officeart/2005/8/layout/vList2"/>
    <dgm:cxn modelId="{8188BD94-7BB8-48B2-A3C4-4D54DEA5AF7D}" srcId="{DC9E701F-778A-40D7-AB10-C1CA7195756C}" destId="{92F9A7C4-3633-4381-B7BC-51774FD38BE5}" srcOrd="0" destOrd="0" parTransId="{261B942B-5723-4028-AD11-C9F382170118}" sibTransId="{C3E51FB7-4722-4F34-A0FF-612C65AA0B8F}"/>
    <dgm:cxn modelId="{F380689B-8F32-4C8F-9F30-C344453E3AC0}" srcId="{DC9E701F-778A-40D7-AB10-C1CA7195756C}" destId="{A2D7E7C3-ABFE-4BC6-8305-4F188981073B}" srcOrd="1" destOrd="0" parTransId="{8E196E10-E046-445B-8114-F0EBCEF48350}" sibTransId="{0A981FFC-7E80-4214-BF0F-4AC9EBD0CE12}"/>
    <dgm:cxn modelId="{5BBB8CAB-F35A-434A-BCA1-5E84E5FF381D}" type="presOf" srcId="{DC9E701F-778A-40D7-AB10-C1CA7195756C}" destId="{C3D261F2-2624-404C-8ABE-4D15BCD45FD4}" srcOrd="0" destOrd="0" presId="urn:microsoft.com/office/officeart/2005/8/layout/vList2"/>
    <dgm:cxn modelId="{75740ADB-C6D6-4783-9920-34640EA2FC53}" srcId="{DC9E701F-778A-40D7-AB10-C1CA7195756C}" destId="{27628A3F-D8B0-4EA0-9D60-3792DA255BD4}" srcOrd="3" destOrd="0" parTransId="{713F62A5-3E6F-49B6-8FBB-C6E7CEFF31B8}" sibTransId="{C4D3DD6A-DDFA-4482-A366-244D92F77DC9}"/>
    <dgm:cxn modelId="{E099F4DB-0686-4749-9D58-A817E75FA91C}" type="presOf" srcId="{8FBCEBC0-83EA-4059-9DE3-EB01761A0631}" destId="{9AE0AFB0-0272-4D18-8EC4-8CEDC3CD5C33}" srcOrd="0" destOrd="0" presId="urn:microsoft.com/office/officeart/2005/8/layout/vList2"/>
    <dgm:cxn modelId="{B5787AF0-88C2-4766-829B-1D2D79FB4A60}" type="presOf" srcId="{27628A3F-D8B0-4EA0-9D60-3792DA255BD4}" destId="{97C5F4EE-53C4-4106-BC6E-FD7F846EBBEB}" srcOrd="0" destOrd="0" presId="urn:microsoft.com/office/officeart/2005/8/layout/vList2"/>
    <dgm:cxn modelId="{675577A0-B524-450C-8C72-7E3319980CDC}" type="presParOf" srcId="{C3D261F2-2624-404C-8ABE-4D15BCD45FD4}" destId="{C8BD02D6-2E20-4392-8D9B-A54AB79D85F5}" srcOrd="0" destOrd="0" presId="urn:microsoft.com/office/officeart/2005/8/layout/vList2"/>
    <dgm:cxn modelId="{C584D0D1-9313-4704-8AEC-C49E64812AEE}" type="presParOf" srcId="{C3D261F2-2624-404C-8ABE-4D15BCD45FD4}" destId="{C2ACD534-6720-488A-B391-9709B42F4853}" srcOrd="1" destOrd="0" presId="urn:microsoft.com/office/officeart/2005/8/layout/vList2"/>
    <dgm:cxn modelId="{D82C0A64-D7D0-466B-87C8-C5377341A08D}" type="presParOf" srcId="{C3D261F2-2624-404C-8ABE-4D15BCD45FD4}" destId="{B0121510-2C72-49CA-A949-2B7DD56B762E}" srcOrd="2" destOrd="0" presId="urn:microsoft.com/office/officeart/2005/8/layout/vList2"/>
    <dgm:cxn modelId="{84D3EAB2-87D9-454A-8F2D-8B57D663D18A}" type="presParOf" srcId="{C3D261F2-2624-404C-8ABE-4D15BCD45FD4}" destId="{9721DBF8-E48E-41A7-A795-9DEF5732D229}" srcOrd="3" destOrd="0" presId="urn:microsoft.com/office/officeart/2005/8/layout/vList2"/>
    <dgm:cxn modelId="{02ED9E77-5F9B-4003-BE20-C493E750F17D}" type="presParOf" srcId="{C3D261F2-2624-404C-8ABE-4D15BCD45FD4}" destId="{9AE0AFB0-0272-4D18-8EC4-8CEDC3CD5C33}" srcOrd="4" destOrd="0" presId="urn:microsoft.com/office/officeart/2005/8/layout/vList2"/>
    <dgm:cxn modelId="{BEB8DDAF-DD46-4DB7-946F-4E657488DF4D}" type="presParOf" srcId="{C3D261F2-2624-404C-8ABE-4D15BCD45FD4}" destId="{1E17E062-AFB1-462B-8D94-89F4B201D01F}" srcOrd="5" destOrd="0" presId="urn:microsoft.com/office/officeart/2005/8/layout/vList2"/>
    <dgm:cxn modelId="{576B8480-2DF3-4325-9290-1BD651B56F56}" type="presParOf" srcId="{C3D261F2-2624-404C-8ABE-4D15BCD45FD4}" destId="{97C5F4EE-53C4-4106-BC6E-FD7F846EBBEB}"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43E6ED5-D89B-4954-9894-B46A769C517F}" type="doc">
      <dgm:prSet loTypeId="urn:microsoft.com/office/officeart/2005/8/layout/process4" loCatId="process" qsTypeId="urn:microsoft.com/office/officeart/2005/8/quickstyle/simple1" qsCatId="simple" csTypeId="urn:microsoft.com/office/officeart/2005/8/colors/colorful1" csCatId="colorful"/>
      <dgm:spPr/>
      <dgm:t>
        <a:bodyPr/>
        <a:lstStyle/>
        <a:p>
          <a:endParaRPr lang="en-US"/>
        </a:p>
      </dgm:t>
    </dgm:pt>
    <dgm:pt modelId="{1FB5372F-F84A-4A24-938E-DBF681E0B31E}">
      <dgm:prSet/>
      <dgm:spPr/>
      <dgm:t>
        <a:bodyPr/>
        <a:lstStyle/>
        <a:p>
          <a:r>
            <a:rPr lang="en-US" dirty="0"/>
            <a:t>We tested how the app components work together by verifying data flows, such as ensuring that when a new expense is added, the budget screen updates to reflect the remaining budget accurately.</a:t>
          </a:r>
        </a:p>
      </dgm:t>
    </dgm:pt>
    <dgm:pt modelId="{0F9EF07A-3B63-4499-8967-EBDF2F5C0001}" type="parTrans" cxnId="{4AA54C0B-F8BD-46DE-ACB1-FC23810F1C8B}">
      <dgm:prSet/>
      <dgm:spPr/>
      <dgm:t>
        <a:bodyPr/>
        <a:lstStyle/>
        <a:p>
          <a:endParaRPr lang="en-US"/>
        </a:p>
      </dgm:t>
    </dgm:pt>
    <dgm:pt modelId="{02B40D55-784B-4CE5-A843-9E489D91CE28}" type="sibTrans" cxnId="{4AA54C0B-F8BD-46DE-ACB1-FC23810F1C8B}">
      <dgm:prSet/>
      <dgm:spPr/>
      <dgm:t>
        <a:bodyPr/>
        <a:lstStyle/>
        <a:p>
          <a:endParaRPr lang="en-US"/>
        </a:p>
      </dgm:t>
    </dgm:pt>
    <dgm:pt modelId="{24588B8A-2DA2-4B29-8590-4C6C2B504E13}">
      <dgm:prSet/>
      <dgm:spPr/>
      <dgm:t>
        <a:bodyPr/>
        <a:lstStyle/>
        <a:p>
          <a:r>
            <a:rPr lang="en-US"/>
            <a:t>Example: If a user sets a monthly budget, the remaining budget should update in real-time after an expense is added.</a:t>
          </a:r>
        </a:p>
      </dgm:t>
    </dgm:pt>
    <dgm:pt modelId="{9FEA8F36-7235-4303-9EAA-C21EFBE5B4F2}" type="parTrans" cxnId="{1A1978B4-E05C-45C7-9796-83BFB282305F}">
      <dgm:prSet/>
      <dgm:spPr/>
      <dgm:t>
        <a:bodyPr/>
        <a:lstStyle/>
        <a:p>
          <a:endParaRPr lang="en-US"/>
        </a:p>
      </dgm:t>
    </dgm:pt>
    <dgm:pt modelId="{0FC995F3-A74B-4EC4-889E-FAF41898DB1B}" type="sibTrans" cxnId="{1A1978B4-E05C-45C7-9796-83BFB282305F}">
      <dgm:prSet/>
      <dgm:spPr/>
      <dgm:t>
        <a:bodyPr/>
        <a:lstStyle/>
        <a:p>
          <a:endParaRPr lang="en-US"/>
        </a:p>
      </dgm:t>
    </dgm:pt>
    <dgm:pt modelId="{6314B846-4F00-43C6-86B5-AB52D3A70E02}" type="pres">
      <dgm:prSet presAssocID="{143E6ED5-D89B-4954-9894-B46A769C517F}" presName="Name0" presStyleCnt="0">
        <dgm:presLayoutVars>
          <dgm:dir/>
          <dgm:animLvl val="lvl"/>
          <dgm:resizeHandles val="exact"/>
        </dgm:presLayoutVars>
      </dgm:prSet>
      <dgm:spPr/>
    </dgm:pt>
    <dgm:pt modelId="{F92BFA47-3CFB-4D9E-8AC6-EA2FF5814141}" type="pres">
      <dgm:prSet presAssocID="{24588B8A-2DA2-4B29-8590-4C6C2B504E13}" presName="boxAndChildren" presStyleCnt="0"/>
      <dgm:spPr/>
    </dgm:pt>
    <dgm:pt modelId="{AF79787B-8CBB-40B5-AF2B-37479AF94240}" type="pres">
      <dgm:prSet presAssocID="{24588B8A-2DA2-4B29-8590-4C6C2B504E13}" presName="parentTextBox" presStyleLbl="node1" presStyleIdx="0" presStyleCnt="2"/>
      <dgm:spPr/>
    </dgm:pt>
    <dgm:pt modelId="{4D3ED3B3-C478-4300-BFC4-78932B7C23E2}" type="pres">
      <dgm:prSet presAssocID="{02B40D55-784B-4CE5-A843-9E489D91CE28}" presName="sp" presStyleCnt="0"/>
      <dgm:spPr/>
    </dgm:pt>
    <dgm:pt modelId="{90BC225F-D305-42BF-8958-7C39789064C7}" type="pres">
      <dgm:prSet presAssocID="{1FB5372F-F84A-4A24-938E-DBF681E0B31E}" presName="arrowAndChildren" presStyleCnt="0"/>
      <dgm:spPr/>
    </dgm:pt>
    <dgm:pt modelId="{C5D7E3D5-C69F-4CFF-B82C-F3F7AC790DCB}" type="pres">
      <dgm:prSet presAssocID="{1FB5372F-F84A-4A24-938E-DBF681E0B31E}" presName="parentTextArrow" presStyleLbl="node1" presStyleIdx="1" presStyleCnt="2"/>
      <dgm:spPr/>
    </dgm:pt>
  </dgm:ptLst>
  <dgm:cxnLst>
    <dgm:cxn modelId="{4AA54C0B-F8BD-46DE-ACB1-FC23810F1C8B}" srcId="{143E6ED5-D89B-4954-9894-B46A769C517F}" destId="{1FB5372F-F84A-4A24-938E-DBF681E0B31E}" srcOrd="0" destOrd="0" parTransId="{0F9EF07A-3B63-4499-8967-EBDF2F5C0001}" sibTransId="{02B40D55-784B-4CE5-A843-9E489D91CE28}"/>
    <dgm:cxn modelId="{F092C963-8BF2-4D78-BEDD-31440715488D}" type="presOf" srcId="{24588B8A-2DA2-4B29-8590-4C6C2B504E13}" destId="{AF79787B-8CBB-40B5-AF2B-37479AF94240}" srcOrd="0" destOrd="0" presId="urn:microsoft.com/office/officeart/2005/8/layout/process4"/>
    <dgm:cxn modelId="{3C076A45-CE2F-4559-ADB9-FEBA393ABBDE}" type="presOf" srcId="{143E6ED5-D89B-4954-9894-B46A769C517F}" destId="{6314B846-4F00-43C6-86B5-AB52D3A70E02}" srcOrd="0" destOrd="0" presId="urn:microsoft.com/office/officeart/2005/8/layout/process4"/>
    <dgm:cxn modelId="{D92A1449-5B82-4E63-B049-38F8776C7B35}" type="presOf" srcId="{1FB5372F-F84A-4A24-938E-DBF681E0B31E}" destId="{C5D7E3D5-C69F-4CFF-B82C-F3F7AC790DCB}" srcOrd="0" destOrd="0" presId="urn:microsoft.com/office/officeart/2005/8/layout/process4"/>
    <dgm:cxn modelId="{1A1978B4-E05C-45C7-9796-83BFB282305F}" srcId="{143E6ED5-D89B-4954-9894-B46A769C517F}" destId="{24588B8A-2DA2-4B29-8590-4C6C2B504E13}" srcOrd="1" destOrd="0" parTransId="{9FEA8F36-7235-4303-9EAA-C21EFBE5B4F2}" sibTransId="{0FC995F3-A74B-4EC4-889E-FAF41898DB1B}"/>
    <dgm:cxn modelId="{0D7F344B-E02C-403D-956D-B669E16623EE}" type="presParOf" srcId="{6314B846-4F00-43C6-86B5-AB52D3A70E02}" destId="{F92BFA47-3CFB-4D9E-8AC6-EA2FF5814141}" srcOrd="0" destOrd="0" presId="urn:microsoft.com/office/officeart/2005/8/layout/process4"/>
    <dgm:cxn modelId="{9E141CD8-5C7A-478B-B636-1CAF29813819}" type="presParOf" srcId="{F92BFA47-3CFB-4D9E-8AC6-EA2FF5814141}" destId="{AF79787B-8CBB-40B5-AF2B-37479AF94240}" srcOrd="0" destOrd="0" presId="urn:microsoft.com/office/officeart/2005/8/layout/process4"/>
    <dgm:cxn modelId="{097BF6FF-9EF6-4CFB-A0D7-B915DECC4C68}" type="presParOf" srcId="{6314B846-4F00-43C6-86B5-AB52D3A70E02}" destId="{4D3ED3B3-C478-4300-BFC4-78932B7C23E2}" srcOrd="1" destOrd="0" presId="urn:microsoft.com/office/officeart/2005/8/layout/process4"/>
    <dgm:cxn modelId="{8DFD534C-B429-4439-9B5D-75130EE69791}" type="presParOf" srcId="{6314B846-4F00-43C6-86B5-AB52D3A70E02}" destId="{90BC225F-D305-42BF-8958-7C39789064C7}" srcOrd="2" destOrd="0" presId="urn:microsoft.com/office/officeart/2005/8/layout/process4"/>
    <dgm:cxn modelId="{7C3F5921-6F9B-419E-BC70-015B8F757A60}" type="presParOf" srcId="{90BC225F-D305-42BF-8958-7C39789064C7}" destId="{C5D7E3D5-C69F-4CFF-B82C-F3F7AC790DCB}"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DAD14B2-008C-4751-B6EC-9F474B8CD4BF}"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C5AAA862-9365-41ED-8640-BEDF41BA9F2E}">
      <dgm:prSet/>
      <dgm:spPr/>
      <dgm:t>
        <a:bodyPr/>
        <a:lstStyle/>
        <a:p>
          <a:r>
            <a:rPr lang="en-US" dirty="0"/>
            <a:t>We created sample data for each module to verify calculations. Any issues found during testing were tracked and logged, and bugs were fixed promptly to ensure smooth functionality.</a:t>
          </a:r>
        </a:p>
      </dgm:t>
    </dgm:pt>
    <dgm:pt modelId="{5552EDFF-5B9A-4B8B-A54C-4B1547D0C765}" type="parTrans" cxnId="{BE57A32E-6505-4085-825E-505A2833152C}">
      <dgm:prSet/>
      <dgm:spPr/>
      <dgm:t>
        <a:bodyPr/>
        <a:lstStyle/>
        <a:p>
          <a:endParaRPr lang="en-US"/>
        </a:p>
      </dgm:t>
    </dgm:pt>
    <dgm:pt modelId="{82500CD2-776D-4BB9-B68E-20E264296272}" type="sibTrans" cxnId="{BE57A32E-6505-4085-825E-505A2833152C}">
      <dgm:prSet/>
      <dgm:spPr/>
      <dgm:t>
        <a:bodyPr/>
        <a:lstStyle/>
        <a:p>
          <a:endParaRPr lang="en-US"/>
        </a:p>
      </dgm:t>
    </dgm:pt>
    <dgm:pt modelId="{FD367C82-6391-4874-9CED-6B79A48E0B16}">
      <dgm:prSet/>
      <dgm:spPr/>
      <dgm:t>
        <a:bodyPr/>
        <a:lstStyle/>
        <a:p>
          <a:r>
            <a:rPr lang="en-US"/>
            <a:t>Example: "One issue identified was inaccurate budget updates when expenses were logged in quick succession. We addressed this by adding data validation checks."</a:t>
          </a:r>
        </a:p>
      </dgm:t>
    </dgm:pt>
    <dgm:pt modelId="{51FA0709-10AC-4583-B64C-E27E35810CA1}" type="parTrans" cxnId="{F325BCB1-1A4A-489B-BAF7-38261C3151B1}">
      <dgm:prSet/>
      <dgm:spPr/>
      <dgm:t>
        <a:bodyPr/>
        <a:lstStyle/>
        <a:p>
          <a:endParaRPr lang="en-US"/>
        </a:p>
      </dgm:t>
    </dgm:pt>
    <dgm:pt modelId="{3B9AF5F7-AB43-499B-8F06-D2EF33DD228D}" type="sibTrans" cxnId="{F325BCB1-1A4A-489B-BAF7-38261C3151B1}">
      <dgm:prSet/>
      <dgm:spPr/>
      <dgm:t>
        <a:bodyPr/>
        <a:lstStyle/>
        <a:p>
          <a:endParaRPr lang="en-US"/>
        </a:p>
      </dgm:t>
    </dgm:pt>
    <dgm:pt modelId="{7D4EB833-7E4C-493A-9B45-D79EC5CDBD60}" type="pres">
      <dgm:prSet presAssocID="{5DAD14B2-008C-4751-B6EC-9F474B8CD4BF}" presName="linear" presStyleCnt="0">
        <dgm:presLayoutVars>
          <dgm:animLvl val="lvl"/>
          <dgm:resizeHandles val="exact"/>
        </dgm:presLayoutVars>
      </dgm:prSet>
      <dgm:spPr/>
    </dgm:pt>
    <dgm:pt modelId="{9DC8C9C7-5EFF-4C28-9B62-D3C56DA57E0D}" type="pres">
      <dgm:prSet presAssocID="{C5AAA862-9365-41ED-8640-BEDF41BA9F2E}" presName="parentText" presStyleLbl="node1" presStyleIdx="0" presStyleCnt="2">
        <dgm:presLayoutVars>
          <dgm:chMax val="0"/>
          <dgm:bulletEnabled val="1"/>
        </dgm:presLayoutVars>
      </dgm:prSet>
      <dgm:spPr/>
    </dgm:pt>
    <dgm:pt modelId="{5C328E40-CDF8-491B-8751-9857646FCA21}" type="pres">
      <dgm:prSet presAssocID="{82500CD2-776D-4BB9-B68E-20E264296272}" presName="spacer" presStyleCnt="0"/>
      <dgm:spPr/>
    </dgm:pt>
    <dgm:pt modelId="{BD199B8B-0802-4066-989C-EE7F7C541DC2}" type="pres">
      <dgm:prSet presAssocID="{FD367C82-6391-4874-9CED-6B79A48E0B16}" presName="parentText" presStyleLbl="node1" presStyleIdx="1" presStyleCnt="2">
        <dgm:presLayoutVars>
          <dgm:chMax val="0"/>
          <dgm:bulletEnabled val="1"/>
        </dgm:presLayoutVars>
      </dgm:prSet>
      <dgm:spPr/>
    </dgm:pt>
  </dgm:ptLst>
  <dgm:cxnLst>
    <dgm:cxn modelId="{BE57A32E-6505-4085-825E-505A2833152C}" srcId="{5DAD14B2-008C-4751-B6EC-9F474B8CD4BF}" destId="{C5AAA862-9365-41ED-8640-BEDF41BA9F2E}" srcOrd="0" destOrd="0" parTransId="{5552EDFF-5B9A-4B8B-A54C-4B1547D0C765}" sibTransId="{82500CD2-776D-4BB9-B68E-20E264296272}"/>
    <dgm:cxn modelId="{F325BCB1-1A4A-489B-BAF7-38261C3151B1}" srcId="{5DAD14B2-008C-4751-B6EC-9F474B8CD4BF}" destId="{FD367C82-6391-4874-9CED-6B79A48E0B16}" srcOrd="1" destOrd="0" parTransId="{51FA0709-10AC-4583-B64C-E27E35810CA1}" sibTransId="{3B9AF5F7-AB43-499B-8F06-D2EF33DD228D}"/>
    <dgm:cxn modelId="{137099B6-02BA-4954-A669-27D6820448A8}" type="presOf" srcId="{C5AAA862-9365-41ED-8640-BEDF41BA9F2E}" destId="{9DC8C9C7-5EFF-4C28-9B62-D3C56DA57E0D}" srcOrd="0" destOrd="0" presId="urn:microsoft.com/office/officeart/2005/8/layout/vList2"/>
    <dgm:cxn modelId="{8B19FDB8-1F8D-4FD3-9FE7-9015397154BC}" type="presOf" srcId="{5DAD14B2-008C-4751-B6EC-9F474B8CD4BF}" destId="{7D4EB833-7E4C-493A-9B45-D79EC5CDBD60}" srcOrd="0" destOrd="0" presId="urn:microsoft.com/office/officeart/2005/8/layout/vList2"/>
    <dgm:cxn modelId="{958D6DE2-3927-4763-BE1C-1BB0FA74C571}" type="presOf" srcId="{FD367C82-6391-4874-9CED-6B79A48E0B16}" destId="{BD199B8B-0802-4066-989C-EE7F7C541DC2}" srcOrd="0" destOrd="0" presId="urn:microsoft.com/office/officeart/2005/8/layout/vList2"/>
    <dgm:cxn modelId="{C62049E2-1D79-4EA7-89F7-FB1065332CE6}" type="presParOf" srcId="{7D4EB833-7E4C-493A-9B45-D79EC5CDBD60}" destId="{9DC8C9C7-5EFF-4C28-9B62-D3C56DA57E0D}" srcOrd="0" destOrd="0" presId="urn:microsoft.com/office/officeart/2005/8/layout/vList2"/>
    <dgm:cxn modelId="{4A7AACF4-F62A-432D-9D2E-099A64C950EE}" type="presParOf" srcId="{7D4EB833-7E4C-493A-9B45-D79EC5CDBD60}" destId="{5C328E40-CDF8-491B-8751-9857646FCA21}" srcOrd="1" destOrd="0" presId="urn:microsoft.com/office/officeart/2005/8/layout/vList2"/>
    <dgm:cxn modelId="{FFCC773C-8553-4557-9702-F01240E7D71A}" type="presParOf" srcId="{7D4EB833-7E4C-493A-9B45-D79EC5CDBD60}" destId="{BD199B8B-0802-4066-989C-EE7F7C541DC2}"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D9DE53-C34C-43E6-81D5-DEDBF60BF56D}">
      <dsp:nvSpPr>
        <dsp:cNvPr id="0" name=""/>
        <dsp:cNvSpPr/>
      </dsp:nvSpPr>
      <dsp:spPr>
        <a:xfrm>
          <a:off x="0" y="518409"/>
          <a:ext cx="10515600" cy="76167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Obstacles Users Face:</a:t>
          </a:r>
        </a:p>
      </dsp:txBody>
      <dsp:txXfrm>
        <a:off x="37182" y="555591"/>
        <a:ext cx="10441236" cy="687306"/>
      </dsp:txXfrm>
    </dsp:sp>
    <dsp:sp modelId="{FC937F29-F755-454B-8F52-7B37C1734372}">
      <dsp:nvSpPr>
        <dsp:cNvPr id="0" name=""/>
        <dsp:cNvSpPr/>
      </dsp:nvSpPr>
      <dsp:spPr>
        <a:xfrm>
          <a:off x="0" y="1369359"/>
          <a:ext cx="10515600" cy="76167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Inability to see overall spending trends and costs.</a:t>
          </a:r>
        </a:p>
      </dsp:txBody>
      <dsp:txXfrm>
        <a:off x="37182" y="1406541"/>
        <a:ext cx="10441236" cy="687306"/>
      </dsp:txXfrm>
    </dsp:sp>
    <dsp:sp modelId="{E61252F8-9952-401A-97A9-2EF75000FDC3}">
      <dsp:nvSpPr>
        <dsp:cNvPr id="0" name=""/>
        <dsp:cNvSpPr/>
      </dsp:nvSpPr>
      <dsp:spPr>
        <a:xfrm>
          <a:off x="0" y="2220309"/>
          <a:ext cx="10515600" cy="76167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Setting and sticking to monthly budgets can be challenging.</a:t>
          </a:r>
        </a:p>
      </dsp:txBody>
      <dsp:txXfrm>
        <a:off x="37182" y="2257491"/>
        <a:ext cx="10441236" cy="687306"/>
      </dsp:txXfrm>
    </dsp:sp>
    <dsp:sp modelId="{DC79EE4D-C36A-4B14-AB6A-7A3D2A1BCB11}">
      <dsp:nvSpPr>
        <dsp:cNvPr id="0" name=""/>
        <dsp:cNvSpPr/>
      </dsp:nvSpPr>
      <dsp:spPr>
        <a:xfrm>
          <a:off x="0" y="3071259"/>
          <a:ext cx="10515600" cy="76167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Limited awareness of savings progress and financial goals.</a:t>
          </a:r>
        </a:p>
      </dsp:txBody>
      <dsp:txXfrm>
        <a:off x="37182" y="3108441"/>
        <a:ext cx="10441236" cy="68730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700631-770E-4A87-9C59-80C705E47DBD}">
      <dsp:nvSpPr>
        <dsp:cNvPr id="0" name=""/>
        <dsp:cNvSpPr/>
      </dsp:nvSpPr>
      <dsp:spPr>
        <a:xfrm>
          <a:off x="0" y="0"/>
          <a:ext cx="6900512"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19BEA6-3BA1-4EB3-B9E6-19F74A2B6107}">
      <dsp:nvSpPr>
        <dsp:cNvPr id="0" name=""/>
        <dsp:cNvSpPr/>
      </dsp:nvSpPr>
      <dsp:spPr>
        <a:xfrm>
          <a:off x="0" y="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Key Troubleshooting and Updates:</a:t>
          </a:r>
        </a:p>
      </dsp:txBody>
      <dsp:txXfrm>
        <a:off x="0" y="0"/>
        <a:ext cx="6900512" cy="1384035"/>
      </dsp:txXfrm>
    </dsp:sp>
    <dsp:sp modelId="{F17C942D-7590-4B70-A08C-3056C2929E44}">
      <dsp:nvSpPr>
        <dsp:cNvPr id="0" name=""/>
        <dsp:cNvSpPr/>
      </dsp:nvSpPr>
      <dsp:spPr>
        <a:xfrm>
          <a:off x="0" y="1384035"/>
          <a:ext cx="6900512"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ADC53A-9575-43FD-BF07-DC09F514BAA3}">
      <dsp:nvSpPr>
        <dsp:cNvPr id="0" name=""/>
        <dsp:cNvSpPr/>
      </dsp:nvSpPr>
      <dsp:spPr>
        <a:xfrm>
          <a:off x="0" y="138403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Initial Functionality Testing (Oct 12-21):</a:t>
          </a:r>
        </a:p>
      </dsp:txBody>
      <dsp:txXfrm>
        <a:off x="0" y="1384035"/>
        <a:ext cx="6900512" cy="1384035"/>
      </dsp:txXfrm>
    </dsp:sp>
    <dsp:sp modelId="{5DD5EA4F-AF5E-4EFE-8616-102A608C7F5A}">
      <dsp:nvSpPr>
        <dsp:cNvPr id="0" name=""/>
        <dsp:cNvSpPr/>
      </dsp:nvSpPr>
      <dsp:spPr>
        <a:xfrm>
          <a:off x="0" y="2768070"/>
          <a:ext cx="6900512"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B64013-4274-43C2-A768-024457C3C2B5}">
      <dsp:nvSpPr>
        <dsp:cNvPr id="0" name=""/>
        <dsp:cNvSpPr/>
      </dsp:nvSpPr>
      <dsp:spPr>
        <a:xfrm>
          <a:off x="0" y="276807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"We focused on getting all routes to work correctly, ensuring that navigation between screens like Home, Budget, and Income functioned as expected.“</a:t>
          </a:r>
        </a:p>
      </dsp:txBody>
      <dsp:txXfrm>
        <a:off x="0" y="2768070"/>
        <a:ext cx="6900512" cy="1384035"/>
      </dsp:txXfrm>
    </dsp:sp>
    <dsp:sp modelId="{1FC7593F-F5DF-4D6C-9EA8-5729022CAAF0}">
      <dsp:nvSpPr>
        <dsp:cNvPr id="0" name=""/>
        <dsp:cNvSpPr/>
      </dsp:nvSpPr>
      <dsp:spPr>
        <a:xfrm>
          <a:off x="0" y="4152105"/>
          <a:ext cx="6900512"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FD9122-3D9B-4F54-AFB4-F4FCAD9AC302}">
      <dsp:nvSpPr>
        <dsp:cNvPr id="0" name=""/>
        <dsp:cNvSpPr/>
      </dsp:nvSpPr>
      <dsp:spPr>
        <a:xfrm>
          <a:off x="0" y="415210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Commit: adding all the files (Oct 21, 2024) established the initial project structure.</a:t>
          </a:r>
        </a:p>
      </dsp:txBody>
      <dsp:txXfrm>
        <a:off x="0" y="4152105"/>
        <a:ext cx="6900512" cy="138403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B61498-ED4F-4FEB-BAB4-99AABB3F2A63}">
      <dsp:nvSpPr>
        <dsp:cNvPr id="0" name=""/>
        <dsp:cNvSpPr/>
      </dsp:nvSpPr>
      <dsp:spPr>
        <a:xfrm>
          <a:off x="0" y="0"/>
          <a:ext cx="6900512"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65FE09-A11D-4920-8A66-D392615ACBC3}">
      <dsp:nvSpPr>
        <dsp:cNvPr id="0" name=""/>
        <dsp:cNvSpPr/>
      </dsp:nvSpPr>
      <dsp:spPr>
        <a:xfrm>
          <a:off x="0" y="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"An issue was identified with the Budget button not being clickable on the emulator. After investigating potential causes, updates were made to the button configuration to ensure it was functional.“</a:t>
          </a:r>
        </a:p>
      </dsp:txBody>
      <dsp:txXfrm>
        <a:off x="0" y="0"/>
        <a:ext cx="6900512" cy="1384035"/>
      </dsp:txXfrm>
    </dsp:sp>
    <dsp:sp modelId="{250AF606-7E76-4F6A-91EC-DD6CE5AD5FEB}">
      <dsp:nvSpPr>
        <dsp:cNvPr id="0" name=""/>
        <dsp:cNvSpPr/>
      </dsp:nvSpPr>
      <dsp:spPr>
        <a:xfrm>
          <a:off x="0" y="1384035"/>
          <a:ext cx="6900512"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E94D39-16FD-42C1-845F-FC4E03D60F09}">
      <dsp:nvSpPr>
        <dsp:cNvPr id="0" name=""/>
        <dsp:cNvSpPr/>
      </dsp:nvSpPr>
      <dsp:spPr>
        <a:xfrm>
          <a:off x="0" y="138403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Commits:</a:t>
          </a:r>
        </a:p>
      </dsp:txBody>
      <dsp:txXfrm>
        <a:off x="0" y="1384035"/>
        <a:ext cx="6900512" cy="1384035"/>
      </dsp:txXfrm>
    </dsp:sp>
    <dsp:sp modelId="{559855B8-DC4D-412D-BDBC-4B158394E972}">
      <dsp:nvSpPr>
        <dsp:cNvPr id="0" name=""/>
        <dsp:cNvSpPr/>
      </dsp:nvSpPr>
      <dsp:spPr>
        <a:xfrm>
          <a:off x="0" y="2768070"/>
          <a:ext cx="6900512"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D2868B-0FE6-42FA-AC0B-5FD9FED2A6B3}">
      <dsp:nvSpPr>
        <dsp:cNvPr id="0" name=""/>
        <dsp:cNvSpPr/>
      </dsp:nvSpPr>
      <dsp:spPr>
        <a:xfrm>
          <a:off x="0" y="276807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Bdgt button test and Budget button fix (Oct 25, 2024) - Initial troubleshooting and adjustments.</a:t>
          </a:r>
        </a:p>
      </dsp:txBody>
      <dsp:txXfrm>
        <a:off x="0" y="2768070"/>
        <a:ext cx="6900512" cy="1384035"/>
      </dsp:txXfrm>
    </dsp:sp>
    <dsp:sp modelId="{27914C17-9BD4-4A71-86BE-FC8C72C01490}">
      <dsp:nvSpPr>
        <dsp:cNvPr id="0" name=""/>
        <dsp:cNvSpPr/>
      </dsp:nvSpPr>
      <dsp:spPr>
        <a:xfrm>
          <a:off x="0" y="4152105"/>
          <a:ext cx="6900512"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C71A03-E95B-44DF-B90E-CBE66EF721B3}">
      <dsp:nvSpPr>
        <dsp:cNvPr id="0" name=""/>
        <dsp:cNvSpPr/>
      </dsp:nvSpPr>
      <dsp:spPr>
        <a:xfrm>
          <a:off x="0" y="415210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Updated the button so it is now clickable (Oct 26, 2024) - Successfully resolved the interaction issue.</a:t>
          </a:r>
        </a:p>
      </dsp:txBody>
      <dsp:txXfrm>
        <a:off x="0" y="4152105"/>
        <a:ext cx="6900512" cy="138403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5425C5-1AAF-4357-931B-BA31C75087F7}">
      <dsp:nvSpPr>
        <dsp:cNvPr id="0" name=""/>
        <dsp:cNvSpPr/>
      </dsp:nvSpPr>
      <dsp:spPr>
        <a:xfrm>
          <a:off x="0" y="675"/>
          <a:ext cx="6900512"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F7A88B-0612-464A-9504-66D077C120A2}">
      <dsp:nvSpPr>
        <dsp:cNvPr id="0" name=""/>
        <dsp:cNvSpPr/>
      </dsp:nvSpPr>
      <dsp:spPr>
        <a:xfrm>
          <a:off x="0" y="675"/>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Enhanced Route Testing and Bug Fixes (Oct 22-26):</a:t>
          </a:r>
        </a:p>
      </dsp:txBody>
      <dsp:txXfrm>
        <a:off x="0" y="675"/>
        <a:ext cx="6900512" cy="1106957"/>
      </dsp:txXfrm>
    </dsp:sp>
    <dsp:sp modelId="{167D0093-6222-48FC-9CEE-E8B90C4730F3}">
      <dsp:nvSpPr>
        <dsp:cNvPr id="0" name=""/>
        <dsp:cNvSpPr/>
      </dsp:nvSpPr>
      <dsp:spPr>
        <a:xfrm>
          <a:off x="0" y="1107633"/>
          <a:ext cx="6900512"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9AD1E3-0B1A-4296-9F5A-42799ED66130}">
      <dsp:nvSpPr>
        <dsp:cNvPr id="0" name=""/>
        <dsp:cNvSpPr/>
      </dsp:nvSpPr>
      <dsp:spPr>
        <a:xfrm>
          <a:off x="0" y="1107633"/>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We also performed route testing to confirm all paths functioned across screens. Fixes were applied to ensure error-free transitions, and additional debugging refined route configurations for user actions like budget and investment updates.“</a:t>
          </a:r>
        </a:p>
      </dsp:txBody>
      <dsp:txXfrm>
        <a:off x="0" y="1107633"/>
        <a:ext cx="6900512" cy="1106957"/>
      </dsp:txXfrm>
    </dsp:sp>
    <dsp:sp modelId="{C6CF3ED4-2DE2-4993-8B24-41F7D94F7E32}">
      <dsp:nvSpPr>
        <dsp:cNvPr id="0" name=""/>
        <dsp:cNvSpPr/>
      </dsp:nvSpPr>
      <dsp:spPr>
        <a:xfrm>
          <a:off x="0" y="2214591"/>
          <a:ext cx="6900512"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6B153F-F99A-49FA-86EC-EAB788C4E6D4}">
      <dsp:nvSpPr>
        <dsp:cNvPr id="0" name=""/>
        <dsp:cNvSpPr/>
      </dsp:nvSpPr>
      <dsp:spPr>
        <a:xfrm>
          <a:off x="0" y="2214591"/>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Commits:</a:t>
          </a:r>
        </a:p>
      </dsp:txBody>
      <dsp:txXfrm>
        <a:off x="0" y="2214591"/>
        <a:ext cx="6900512" cy="1106957"/>
      </dsp:txXfrm>
    </dsp:sp>
    <dsp:sp modelId="{7F2F31E1-7A2E-4511-8482-630E3B72DDAF}">
      <dsp:nvSpPr>
        <dsp:cNvPr id="0" name=""/>
        <dsp:cNvSpPr/>
      </dsp:nvSpPr>
      <dsp:spPr>
        <a:xfrm>
          <a:off x="0" y="3321549"/>
          <a:ext cx="6900512"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CAC336-5F69-48AC-83CB-C1FD569A9ABF}">
      <dsp:nvSpPr>
        <dsp:cNvPr id="0" name=""/>
        <dsp:cNvSpPr/>
      </dsp:nvSpPr>
      <dsp:spPr>
        <a:xfrm>
          <a:off x="0" y="3321549"/>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All the routes are working (Oct 26, 2024) - Confirmed stable routes across all screens.</a:t>
          </a:r>
        </a:p>
      </dsp:txBody>
      <dsp:txXfrm>
        <a:off x="0" y="3321549"/>
        <a:ext cx="6900512" cy="1106957"/>
      </dsp:txXfrm>
    </dsp:sp>
    <dsp:sp modelId="{D3EDC5F7-D577-4ED3-BAA7-54DC8DC76A51}">
      <dsp:nvSpPr>
        <dsp:cNvPr id="0" name=""/>
        <dsp:cNvSpPr/>
      </dsp:nvSpPr>
      <dsp:spPr>
        <a:xfrm>
          <a:off x="0" y="4428507"/>
          <a:ext cx="6900512"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406899-0726-4494-A0BE-13AF59D795FF}">
      <dsp:nvSpPr>
        <dsp:cNvPr id="0" name=""/>
        <dsp:cNvSpPr/>
      </dsp:nvSpPr>
      <dsp:spPr>
        <a:xfrm>
          <a:off x="0" y="4428507"/>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Update database helper and screens; fix methods and routes (Oct 25, 2024) - Refined screen functions and route handling.</a:t>
          </a:r>
        </a:p>
      </dsp:txBody>
      <dsp:txXfrm>
        <a:off x="0" y="4428507"/>
        <a:ext cx="6900512" cy="110695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DD7398-0FA8-4EB4-A667-E38873AEE3CB}">
      <dsp:nvSpPr>
        <dsp:cNvPr id="0" name=""/>
        <dsp:cNvSpPr/>
      </dsp:nvSpPr>
      <dsp:spPr>
        <a:xfrm>
          <a:off x="679050" y="544418"/>
          <a:ext cx="1887187" cy="188718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A019FE-06E7-413B-8D6B-C228F26FFFC3}">
      <dsp:nvSpPr>
        <dsp:cNvPr id="0" name=""/>
        <dsp:cNvSpPr/>
      </dsp:nvSpPr>
      <dsp:spPr>
        <a:xfrm>
          <a:off x="1081237" y="946606"/>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5D1AC7-A721-4005-81CB-C44469D49FA1}">
      <dsp:nvSpPr>
        <dsp:cNvPr id="0" name=""/>
        <dsp:cNvSpPr/>
      </dsp:nvSpPr>
      <dsp:spPr>
        <a:xfrm>
          <a:off x="75768" y="3019419"/>
          <a:ext cx="309375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t>Takeaways:</a:t>
          </a:r>
        </a:p>
      </dsp:txBody>
      <dsp:txXfrm>
        <a:off x="75768" y="3019419"/>
        <a:ext cx="3093750" cy="787500"/>
      </dsp:txXfrm>
    </dsp:sp>
    <dsp:sp modelId="{AD09D223-4417-43D8-A21F-36C23ECE4683}">
      <dsp:nvSpPr>
        <dsp:cNvPr id="0" name=""/>
        <dsp:cNvSpPr/>
      </dsp:nvSpPr>
      <dsp:spPr>
        <a:xfrm>
          <a:off x="4314206" y="544418"/>
          <a:ext cx="1887187" cy="188718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21B230-8378-4DC4-A572-634015A87C6C}">
      <dsp:nvSpPr>
        <dsp:cNvPr id="0" name=""/>
        <dsp:cNvSpPr/>
      </dsp:nvSpPr>
      <dsp:spPr>
        <a:xfrm>
          <a:off x="4716393" y="946606"/>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4DF951-29C9-40F9-9354-BEC2AC46BDEE}">
      <dsp:nvSpPr>
        <dsp:cNvPr id="0" name=""/>
        <dsp:cNvSpPr/>
      </dsp:nvSpPr>
      <dsp:spPr>
        <a:xfrm>
          <a:off x="3710925" y="3019419"/>
          <a:ext cx="309375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The significance of thorough testing and debugging for a seamless user experience was highlighted by this project.</a:t>
          </a:r>
        </a:p>
      </dsp:txBody>
      <dsp:txXfrm>
        <a:off x="3710925" y="3019419"/>
        <a:ext cx="3093750" cy="787500"/>
      </dsp:txXfrm>
    </dsp:sp>
    <dsp:sp modelId="{19DA17E9-5E03-4D03-B424-F90C1762E957}">
      <dsp:nvSpPr>
        <dsp:cNvPr id="0" name=""/>
        <dsp:cNvSpPr/>
      </dsp:nvSpPr>
      <dsp:spPr>
        <a:xfrm>
          <a:off x="7949362" y="544418"/>
          <a:ext cx="1887187" cy="188718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74C0E2-96CE-4905-B046-E2011AD604B4}">
      <dsp:nvSpPr>
        <dsp:cNvPr id="0" name=""/>
        <dsp:cNvSpPr/>
      </dsp:nvSpPr>
      <dsp:spPr>
        <a:xfrm>
          <a:off x="8351550" y="946606"/>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F5EE2FA-C94C-472B-9BBD-8EC75B5295E5}">
      <dsp:nvSpPr>
        <dsp:cNvPr id="0" name=""/>
        <dsp:cNvSpPr/>
      </dsp:nvSpPr>
      <dsp:spPr>
        <a:xfrm>
          <a:off x="7346081" y="3019419"/>
          <a:ext cx="309375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The app's development brought to light the need of organized data management and modular architecture, particularly when combining various financial elements.</a:t>
          </a:r>
        </a:p>
      </dsp:txBody>
      <dsp:txXfrm>
        <a:off x="7346081" y="3019419"/>
        <a:ext cx="3093750" cy="787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7E90EE-8637-4676-B796-599518074B39}">
      <dsp:nvSpPr>
        <dsp:cNvPr id="0" name=""/>
        <dsp:cNvSpPr/>
      </dsp:nvSpPr>
      <dsp:spPr>
        <a:xfrm>
          <a:off x="0" y="0"/>
          <a:ext cx="6900512"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473DA5-1490-45BB-965B-478FA78179B9}">
      <dsp:nvSpPr>
        <dsp:cNvPr id="0" name=""/>
        <dsp:cNvSpPr/>
      </dsp:nvSpPr>
      <dsp:spPr>
        <a:xfrm>
          <a:off x="0" y="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t>Target Audience:</a:t>
          </a:r>
        </a:p>
      </dsp:txBody>
      <dsp:txXfrm>
        <a:off x="0" y="0"/>
        <a:ext cx="6900512" cy="1384035"/>
      </dsp:txXfrm>
    </dsp:sp>
    <dsp:sp modelId="{F9132EC2-CB98-43EB-AACD-B25F953DC3E6}">
      <dsp:nvSpPr>
        <dsp:cNvPr id="0" name=""/>
        <dsp:cNvSpPr/>
      </dsp:nvSpPr>
      <dsp:spPr>
        <a:xfrm>
          <a:off x="0" y="1384035"/>
          <a:ext cx="6900512" cy="0"/>
        </a:xfrm>
        <a:prstGeom prst="lin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33ECC1-5EF5-445A-A2E1-7BC881B69EEF}">
      <dsp:nvSpPr>
        <dsp:cNvPr id="0" name=""/>
        <dsp:cNvSpPr/>
      </dsp:nvSpPr>
      <dsp:spPr>
        <a:xfrm>
          <a:off x="0" y="138403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dirty="0"/>
            <a:t>People who want to improve their money management.</a:t>
          </a:r>
        </a:p>
      </dsp:txBody>
      <dsp:txXfrm>
        <a:off x="0" y="1384035"/>
        <a:ext cx="6900512" cy="1384035"/>
      </dsp:txXfrm>
    </dsp:sp>
    <dsp:sp modelId="{BE5FB30B-6182-4664-944B-E1012B3A1306}">
      <dsp:nvSpPr>
        <dsp:cNvPr id="0" name=""/>
        <dsp:cNvSpPr/>
      </dsp:nvSpPr>
      <dsp:spPr>
        <a:xfrm>
          <a:off x="0" y="2768070"/>
          <a:ext cx="6900512"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348A29-1F78-473C-ACDF-CED1D2DF4BCD}">
      <dsp:nvSpPr>
        <dsp:cNvPr id="0" name=""/>
        <dsp:cNvSpPr/>
      </dsp:nvSpPr>
      <dsp:spPr>
        <a:xfrm>
          <a:off x="0" y="276807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t>People who want to save money for investments.</a:t>
          </a:r>
        </a:p>
      </dsp:txBody>
      <dsp:txXfrm>
        <a:off x="0" y="2768070"/>
        <a:ext cx="6900512" cy="1384035"/>
      </dsp:txXfrm>
    </dsp:sp>
    <dsp:sp modelId="{57DEABDB-3752-4F04-8633-270990FC6EE1}">
      <dsp:nvSpPr>
        <dsp:cNvPr id="0" name=""/>
        <dsp:cNvSpPr/>
      </dsp:nvSpPr>
      <dsp:spPr>
        <a:xfrm>
          <a:off x="0" y="4152105"/>
          <a:ext cx="6900512" cy="0"/>
        </a:xfrm>
        <a:prstGeom prst="line">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80A317-6E4B-4BD7-A8A2-620B221A0440}">
      <dsp:nvSpPr>
        <dsp:cNvPr id="0" name=""/>
        <dsp:cNvSpPr/>
      </dsp:nvSpPr>
      <dsp:spPr>
        <a:xfrm>
          <a:off x="0" y="415210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t>Users who want a straightforward way to track income and expenses.</a:t>
          </a:r>
        </a:p>
      </dsp:txBody>
      <dsp:txXfrm>
        <a:off x="0" y="4152105"/>
        <a:ext cx="6900512" cy="13840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DAEDEE-94E6-4770-BAAC-BA73B72B9DD6}">
      <dsp:nvSpPr>
        <dsp:cNvPr id="0" name=""/>
        <dsp:cNvSpPr/>
      </dsp:nvSpPr>
      <dsp:spPr>
        <a:xfrm>
          <a:off x="0" y="90362"/>
          <a:ext cx="6364224" cy="838451"/>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Functional Requirements:</a:t>
          </a:r>
        </a:p>
      </dsp:txBody>
      <dsp:txXfrm>
        <a:off x="40930" y="131292"/>
        <a:ext cx="6282364" cy="756591"/>
      </dsp:txXfrm>
    </dsp:sp>
    <dsp:sp modelId="{ABCDCAF0-3DDC-4D87-BEA4-66320287CACE}">
      <dsp:nvSpPr>
        <dsp:cNvPr id="0" name=""/>
        <dsp:cNvSpPr/>
      </dsp:nvSpPr>
      <dsp:spPr>
        <a:xfrm>
          <a:off x="0" y="989293"/>
          <a:ext cx="6364224" cy="838451"/>
        </a:xfrm>
        <a:prstGeom prst="roundRect">
          <a:avLst/>
        </a:prstGeom>
        <a:solidFill>
          <a:schemeClr val="accent5">
            <a:hueOff val="-2430430"/>
            <a:satOff val="-165"/>
            <a:lumOff val="39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Users should be able to register for an account and safely log in using the app.</a:t>
          </a:r>
        </a:p>
      </dsp:txBody>
      <dsp:txXfrm>
        <a:off x="40930" y="1030223"/>
        <a:ext cx="6282364" cy="756591"/>
      </dsp:txXfrm>
    </dsp:sp>
    <dsp:sp modelId="{8A0D4321-FA4F-4EEF-8663-EFC4891E86DA}">
      <dsp:nvSpPr>
        <dsp:cNvPr id="0" name=""/>
        <dsp:cNvSpPr/>
      </dsp:nvSpPr>
      <dsp:spPr>
        <a:xfrm>
          <a:off x="0" y="1888224"/>
          <a:ext cx="6364224" cy="838451"/>
        </a:xfrm>
        <a:prstGeom prst="roundRect">
          <a:avLst/>
        </a:prstGeom>
        <a:solidFill>
          <a:schemeClr val="accent5">
            <a:hueOff val="-4860860"/>
            <a:satOff val="-330"/>
            <a:lumOff val="78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Users ought to be able to create a monthly budget and enter their income and expenses.</a:t>
          </a:r>
        </a:p>
      </dsp:txBody>
      <dsp:txXfrm>
        <a:off x="40930" y="1929154"/>
        <a:ext cx="6282364" cy="756591"/>
      </dsp:txXfrm>
    </dsp:sp>
    <dsp:sp modelId="{6299F477-BE53-4AA6-82E2-757D35574D58}">
      <dsp:nvSpPr>
        <dsp:cNvPr id="0" name=""/>
        <dsp:cNvSpPr/>
      </dsp:nvSpPr>
      <dsp:spPr>
        <a:xfrm>
          <a:off x="0" y="2787155"/>
          <a:ext cx="6364224" cy="838451"/>
        </a:xfrm>
        <a:prstGeom prst="roundRect">
          <a:avLst/>
        </a:prstGeom>
        <a:solidFill>
          <a:schemeClr val="accent5">
            <a:hueOff val="-7291290"/>
            <a:satOff val="-496"/>
            <a:lumOff val="117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The app should use the monthly budget and overall costs to determine the remaining budget.</a:t>
          </a:r>
        </a:p>
      </dsp:txBody>
      <dsp:txXfrm>
        <a:off x="40930" y="2828085"/>
        <a:ext cx="6282364" cy="756591"/>
      </dsp:txXfrm>
    </dsp:sp>
    <dsp:sp modelId="{21D2F2A4-F007-4EFA-BD45-D9BC236E44EA}">
      <dsp:nvSpPr>
        <dsp:cNvPr id="0" name=""/>
        <dsp:cNvSpPr/>
      </dsp:nvSpPr>
      <dsp:spPr>
        <a:xfrm>
          <a:off x="0" y="3686087"/>
          <a:ext cx="6364224" cy="838451"/>
        </a:xfrm>
        <a:prstGeom prst="roundRect">
          <a:avLst/>
        </a:prstGeom>
        <a:solidFill>
          <a:schemeClr val="accent5">
            <a:hueOff val="-9721720"/>
            <a:satOff val="-661"/>
            <a:lumOff val="156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It should be possible for users to view savings targets and track their progress.</a:t>
          </a:r>
        </a:p>
      </dsp:txBody>
      <dsp:txXfrm>
        <a:off x="40930" y="3727017"/>
        <a:ext cx="6282364" cy="756591"/>
      </dsp:txXfrm>
    </dsp:sp>
    <dsp:sp modelId="{2E08A62B-6E9C-40AE-AB25-F0A1CE30467A}">
      <dsp:nvSpPr>
        <dsp:cNvPr id="0" name=""/>
        <dsp:cNvSpPr/>
      </dsp:nvSpPr>
      <dsp:spPr>
        <a:xfrm>
          <a:off x="0" y="4585018"/>
          <a:ext cx="6364224" cy="838451"/>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For improved financial analysis, create basic reports (e.g., a breakdown of expenses by category).</a:t>
          </a:r>
        </a:p>
      </dsp:txBody>
      <dsp:txXfrm>
        <a:off x="40930" y="4625948"/>
        <a:ext cx="6282364" cy="75659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F1532A-118A-45EA-82E8-7D0588FED170}">
      <dsp:nvSpPr>
        <dsp:cNvPr id="0" name=""/>
        <dsp:cNvSpPr/>
      </dsp:nvSpPr>
      <dsp:spPr>
        <a:xfrm>
          <a:off x="0" y="101516"/>
          <a:ext cx="6900512" cy="838451"/>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Inputs:</a:t>
          </a:r>
        </a:p>
      </dsp:txBody>
      <dsp:txXfrm>
        <a:off x="40930" y="142446"/>
        <a:ext cx="6818652" cy="756591"/>
      </dsp:txXfrm>
    </dsp:sp>
    <dsp:sp modelId="{6E69C2F8-FA85-44F4-8157-E3A047490540}">
      <dsp:nvSpPr>
        <dsp:cNvPr id="0" name=""/>
        <dsp:cNvSpPr/>
      </dsp:nvSpPr>
      <dsp:spPr>
        <a:xfrm>
          <a:off x="0" y="1000447"/>
          <a:ext cx="6900512" cy="838451"/>
        </a:xfrm>
        <a:prstGeom prst="roundRect">
          <a:avLst/>
        </a:prstGeom>
        <a:solidFill>
          <a:schemeClr val="accent5">
            <a:hueOff val="-2430430"/>
            <a:satOff val="-165"/>
            <a:lumOff val="39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User information: information needed to create an account, such as name, email address, and password.</a:t>
          </a:r>
        </a:p>
      </dsp:txBody>
      <dsp:txXfrm>
        <a:off x="40930" y="1041377"/>
        <a:ext cx="6818652" cy="756591"/>
      </dsp:txXfrm>
    </dsp:sp>
    <dsp:sp modelId="{121FDE88-D6AD-4EB3-9549-15D6A4630896}">
      <dsp:nvSpPr>
        <dsp:cNvPr id="0" name=""/>
        <dsp:cNvSpPr/>
      </dsp:nvSpPr>
      <dsp:spPr>
        <a:xfrm>
          <a:off x="0" y="1899379"/>
          <a:ext cx="6900512" cy="838451"/>
        </a:xfrm>
        <a:prstGeom prst="roundRect">
          <a:avLst/>
        </a:prstGeom>
        <a:solidFill>
          <a:schemeClr val="accent5">
            <a:hueOff val="-4860860"/>
            <a:satOff val="-330"/>
            <a:lumOff val="78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Income Data: Amount, date, and source of income entries.</a:t>
          </a:r>
        </a:p>
      </dsp:txBody>
      <dsp:txXfrm>
        <a:off x="40930" y="1940309"/>
        <a:ext cx="6818652" cy="756591"/>
      </dsp:txXfrm>
    </dsp:sp>
    <dsp:sp modelId="{F6D1E495-3A8C-40A6-A9F0-0032957D961B}">
      <dsp:nvSpPr>
        <dsp:cNvPr id="0" name=""/>
        <dsp:cNvSpPr/>
      </dsp:nvSpPr>
      <dsp:spPr>
        <a:xfrm>
          <a:off x="0" y="2798310"/>
          <a:ext cx="6900512" cy="838451"/>
        </a:xfrm>
        <a:prstGeom prst="roundRect">
          <a:avLst/>
        </a:prstGeom>
        <a:solidFill>
          <a:schemeClr val="accent5">
            <a:hueOff val="-7291290"/>
            <a:satOff val="-496"/>
            <a:lumOff val="117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Expense Data: Amount, date, category, and description for each expense.</a:t>
          </a:r>
        </a:p>
      </dsp:txBody>
      <dsp:txXfrm>
        <a:off x="40930" y="2839240"/>
        <a:ext cx="6818652" cy="756591"/>
      </dsp:txXfrm>
    </dsp:sp>
    <dsp:sp modelId="{96F4BDDE-CF21-4F98-8EB2-2E257F42F5DB}">
      <dsp:nvSpPr>
        <dsp:cNvPr id="0" name=""/>
        <dsp:cNvSpPr/>
      </dsp:nvSpPr>
      <dsp:spPr>
        <a:xfrm>
          <a:off x="0" y="3697241"/>
          <a:ext cx="6900512" cy="838451"/>
        </a:xfrm>
        <a:prstGeom prst="roundRect">
          <a:avLst/>
        </a:prstGeom>
        <a:solidFill>
          <a:schemeClr val="accent5">
            <a:hueOff val="-9721720"/>
            <a:satOff val="-661"/>
            <a:lumOff val="156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Savings Goals: Target amount and deadline for each goal.</a:t>
          </a:r>
        </a:p>
      </dsp:txBody>
      <dsp:txXfrm>
        <a:off x="40930" y="3738171"/>
        <a:ext cx="6818652" cy="756591"/>
      </dsp:txXfrm>
    </dsp:sp>
    <dsp:sp modelId="{BD46B20A-0AFC-44A4-A08D-4ED552BDDB8B}">
      <dsp:nvSpPr>
        <dsp:cNvPr id="0" name=""/>
        <dsp:cNvSpPr/>
      </dsp:nvSpPr>
      <dsp:spPr>
        <a:xfrm>
          <a:off x="0" y="4596173"/>
          <a:ext cx="6900512" cy="838451"/>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Monthly Budget: Amount allocated for monthly spending.</a:t>
          </a:r>
        </a:p>
      </dsp:txBody>
      <dsp:txXfrm>
        <a:off x="40930" y="4637103"/>
        <a:ext cx="6818652" cy="75659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4DF2A6-A7C2-49CC-A781-0056C865355D}">
      <dsp:nvSpPr>
        <dsp:cNvPr id="0" name=""/>
        <dsp:cNvSpPr/>
      </dsp:nvSpPr>
      <dsp:spPr>
        <a:xfrm>
          <a:off x="0" y="675"/>
          <a:ext cx="6900512"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B98277-BCB6-4CD6-8B9B-BB05A2D0DFEA}">
      <dsp:nvSpPr>
        <dsp:cNvPr id="0" name=""/>
        <dsp:cNvSpPr/>
      </dsp:nvSpPr>
      <dsp:spPr>
        <a:xfrm>
          <a:off x="0" y="675"/>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Outputs:</a:t>
          </a:r>
        </a:p>
      </dsp:txBody>
      <dsp:txXfrm>
        <a:off x="0" y="675"/>
        <a:ext cx="6900512" cy="1106957"/>
      </dsp:txXfrm>
    </dsp:sp>
    <dsp:sp modelId="{D39B1EB6-39DA-4774-808F-EFD18645CE7C}">
      <dsp:nvSpPr>
        <dsp:cNvPr id="0" name=""/>
        <dsp:cNvSpPr/>
      </dsp:nvSpPr>
      <dsp:spPr>
        <a:xfrm>
          <a:off x="0" y="1107633"/>
          <a:ext cx="6900512"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74EEC7-FAB9-4CE7-80E4-F41D583B6FD9}">
      <dsp:nvSpPr>
        <dsp:cNvPr id="0" name=""/>
        <dsp:cNvSpPr/>
      </dsp:nvSpPr>
      <dsp:spPr>
        <a:xfrm>
          <a:off x="0" y="1107633"/>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t>Entire income, entire expenses, and remaining budget are shown.</a:t>
          </a:r>
        </a:p>
      </dsp:txBody>
      <dsp:txXfrm>
        <a:off x="0" y="1107633"/>
        <a:ext cx="6900512" cy="1106957"/>
      </dsp:txXfrm>
    </dsp:sp>
    <dsp:sp modelId="{EFB9F55F-5593-489D-96FA-2EAAA1D9CA87}">
      <dsp:nvSpPr>
        <dsp:cNvPr id="0" name=""/>
        <dsp:cNvSpPr/>
      </dsp:nvSpPr>
      <dsp:spPr>
        <a:xfrm>
          <a:off x="0" y="2214591"/>
          <a:ext cx="6900512"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17C7A3-6DFC-493D-B944-5C8422D57C85}">
      <dsp:nvSpPr>
        <dsp:cNvPr id="0" name=""/>
        <dsp:cNvSpPr/>
      </dsp:nvSpPr>
      <dsp:spPr>
        <a:xfrm>
          <a:off x="0" y="2214591"/>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An overview of every spending item, such as meals and transportation.</a:t>
          </a:r>
        </a:p>
      </dsp:txBody>
      <dsp:txXfrm>
        <a:off x="0" y="2214591"/>
        <a:ext cx="6900512" cy="1106957"/>
      </dsp:txXfrm>
    </dsp:sp>
    <dsp:sp modelId="{C0A5CB96-8074-45B1-B9DC-0A497B763388}">
      <dsp:nvSpPr>
        <dsp:cNvPr id="0" name=""/>
        <dsp:cNvSpPr/>
      </dsp:nvSpPr>
      <dsp:spPr>
        <a:xfrm>
          <a:off x="0" y="3321549"/>
          <a:ext cx="6900512"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ED5A4D-1CE4-419E-BBAE-26192D2F9EE6}">
      <dsp:nvSpPr>
        <dsp:cNvPr id="0" name=""/>
        <dsp:cNvSpPr/>
      </dsp:nvSpPr>
      <dsp:spPr>
        <a:xfrm>
          <a:off x="0" y="3321549"/>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Progress toward financial objectives is visualized.</a:t>
          </a:r>
        </a:p>
      </dsp:txBody>
      <dsp:txXfrm>
        <a:off x="0" y="3321549"/>
        <a:ext cx="6900512" cy="1106957"/>
      </dsp:txXfrm>
    </dsp:sp>
    <dsp:sp modelId="{61CA0679-5B5F-4020-9BF9-69D7B795B773}">
      <dsp:nvSpPr>
        <dsp:cNvPr id="0" name=""/>
        <dsp:cNvSpPr/>
      </dsp:nvSpPr>
      <dsp:spPr>
        <a:xfrm>
          <a:off x="0" y="4428507"/>
          <a:ext cx="6900512"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010D38-085E-4804-8212-2C00D9078A2B}">
      <dsp:nvSpPr>
        <dsp:cNvPr id="0" name=""/>
        <dsp:cNvSpPr/>
      </dsp:nvSpPr>
      <dsp:spPr>
        <a:xfrm>
          <a:off x="0" y="4428507"/>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Option to view past data and analyze spending trends over time.</a:t>
          </a:r>
        </a:p>
      </dsp:txBody>
      <dsp:txXfrm>
        <a:off x="0" y="4428507"/>
        <a:ext cx="6900512" cy="110695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47B4B7-B30D-4F95-8630-6715EEC0B0FA}">
      <dsp:nvSpPr>
        <dsp:cNvPr id="0" name=""/>
        <dsp:cNvSpPr/>
      </dsp:nvSpPr>
      <dsp:spPr>
        <a:xfrm>
          <a:off x="638880" y="1148070"/>
          <a:ext cx="1921500" cy="19215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61F428-EF31-4CDB-8BEE-5BAF2CDD3CC1}">
      <dsp:nvSpPr>
        <dsp:cNvPr id="0" name=""/>
        <dsp:cNvSpPr/>
      </dsp:nvSpPr>
      <dsp:spPr>
        <a:xfrm>
          <a:off x="1048381" y="1557570"/>
          <a:ext cx="1102500" cy="11025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567716-C130-4272-BD1E-38647D2C6C68}">
      <dsp:nvSpPr>
        <dsp:cNvPr id="0" name=""/>
        <dsp:cNvSpPr/>
      </dsp:nvSpPr>
      <dsp:spPr>
        <a:xfrm>
          <a:off x="24630" y="3668070"/>
          <a:ext cx="315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Our solution is a personal finance app designed to simplify budgeting, expense tracking, and income management.</a:t>
          </a:r>
        </a:p>
      </dsp:txBody>
      <dsp:txXfrm>
        <a:off x="24630" y="3668070"/>
        <a:ext cx="3150000" cy="720000"/>
      </dsp:txXfrm>
    </dsp:sp>
    <dsp:sp modelId="{202B6D3E-6B1B-49A2-91B5-46810E4CFBFC}">
      <dsp:nvSpPr>
        <dsp:cNvPr id="0" name=""/>
        <dsp:cNvSpPr/>
      </dsp:nvSpPr>
      <dsp:spPr>
        <a:xfrm>
          <a:off x="4340131" y="1148070"/>
          <a:ext cx="1921500" cy="19215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BB1D07-1184-4986-9D11-62707EFE85E1}">
      <dsp:nvSpPr>
        <dsp:cNvPr id="0" name=""/>
        <dsp:cNvSpPr/>
      </dsp:nvSpPr>
      <dsp:spPr>
        <a:xfrm>
          <a:off x="4749631" y="1557570"/>
          <a:ext cx="1102500" cy="11025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5F61C0-974A-4D3A-B133-BC439485725B}">
      <dsp:nvSpPr>
        <dsp:cNvPr id="0" name=""/>
        <dsp:cNvSpPr/>
      </dsp:nvSpPr>
      <dsp:spPr>
        <a:xfrm>
          <a:off x="3725881" y="3668070"/>
          <a:ext cx="315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With a clean and intuitive user interface, the app provides a seamless experience for users to monitor their financial activities and goals.</a:t>
          </a:r>
        </a:p>
      </dsp:txBody>
      <dsp:txXfrm>
        <a:off x="3725881" y="3668070"/>
        <a:ext cx="3150000" cy="720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BD02D6-2E20-4392-8D9B-A54AB79D85F5}">
      <dsp:nvSpPr>
        <dsp:cNvPr id="0" name=""/>
        <dsp:cNvSpPr/>
      </dsp:nvSpPr>
      <dsp:spPr>
        <a:xfrm>
          <a:off x="0" y="10830"/>
          <a:ext cx="6900512" cy="1326779"/>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Benefits of the Solution:</a:t>
          </a:r>
        </a:p>
      </dsp:txBody>
      <dsp:txXfrm>
        <a:off x="64768" y="75598"/>
        <a:ext cx="6770976" cy="1197243"/>
      </dsp:txXfrm>
    </dsp:sp>
    <dsp:sp modelId="{B0121510-2C72-49CA-A949-2B7DD56B762E}">
      <dsp:nvSpPr>
        <dsp:cNvPr id="0" name=""/>
        <dsp:cNvSpPr/>
      </dsp:nvSpPr>
      <dsp:spPr>
        <a:xfrm>
          <a:off x="0" y="1406730"/>
          <a:ext cx="6900512" cy="1326779"/>
        </a:xfrm>
        <a:prstGeom prst="roundRect">
          <a:avLst/>
        </a:prstGeom>
        <a:solidFill>
          <a:schemeClr val="accent2">
            <a:hueOff val="2147871"/>
            <a:satOff val="-6164"/>
            <a:lumOff val="-987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Gives customers real-time information about their spending and savings, enabling them to take charge of their money.</a:t>
          </a:r>
        </a:p>
      </dsp:txBody>
      <dsp:txXfrm>
        <a:off x="64768" y="1471498"/>
        <a:ext cx="6770976" cy="1197243"/>
      </dsp:txXfrm>
    </dsp:sp>
    <dsp:sp modelId="{9AE0AFB0-0272-4D18-8EC4-8CEDC3CD5C33}">
      <dsp:nvSpPr>
        <dsp:cNvPr id="0" name=""/>
        <dsp:cNvSpPr/>
      </dsp:nvSpPr>
      <dsp:spPr>
        <a:xfrm>
          <a:off x="0" y="2802630"/>
          <a:ext cx="6900512" cy="1326779"/>
        </a:xfrm>
        <a:prstGeom prst="roundRect">
          <a:avLst/>
        </a:prstGeom>
        <a:solidFill>
          <a:schemeClr val="accent2">
            <a:hueOff val="4295743"/>
            <a:satOff val="-12329"/>
            <a:lumOff val="-1973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Promotes goal-oriented saving and financial restraint.</a:t>
          </a:r>
        </a:p>
      </dsp:txBody>
      <dsp:txXfrm>
        <a:off x="64768" y="2867398"/>
        <a:ext cx="6770976" cy="1197243"/>
      </dsp:txXfrm>
    </dsp:sp>
    <dsp:sp modelId="{97C5F4EE-53C4-4106-BC6E-FD7F846EBBEB}">
      <dsp:nvSpPr>
        <dsp:cNvPr id="0" name=""/>
        <dsp:cNvSpPr/>
      </dsp:nvSpPr>
      <dsp:spPr>
        <a:xfrm>
          <a:off x="0" y="4198530"/>
          <a:ext cx="6900512" cy="1326779"/>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Provides a private, safe, and offline-compatible alternative for managing personal finances.</a:t>
          </a:r>
        </a:p>
      </dsp:txBody>
      <dsp:txXfrm>
        <a:off x="64768" y="4263298"/>
        <a:ext cx="6770976" cy="119724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79787B-8CBB-40B5-AF2B-37479AF94240}">
      <dsp:nvSpPr>
        <dsp:cNvPr id="0" name=""/>
        <dsp:cNvSpPr/>
      </dsp:nvSpPr>
      <dsp:spPr>
        <a:xfrm>
          <a:off x="0" y="3341354"/>
          <a:ext cx="6900512" cy="2192290"/>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a:t>Example: If a user sets a monthly budget, the remaining budget should update in real-time after an expense is added.</a:t>
          </a:r>
        </a:p>
      </dsp:txBody>
      <dsp:txXfrm>
        <a:off x="0" y="3341354"/>
        <a:ext cx="6900512" cy="2192290"/>
      </dsp:txXfrm>
    </dsp:sp>
    <dsp:sp modelId="{C5D7E3D5-C69F-4CFF-B82C-F3F7AC790DCB}">
      <dsp:nvSpPr>
        <dsp:cNvPr id="0" name=""/>
        <dsp:cNvSpPr/>
      </dsp:nvSpPr>
      <dsp:spPr>
        <a:xfrm rot="10800000">
          <a:off x="0" y="2496"/>
          <a:ext cx="6900512" cy="3371742"/>
        </a:xfrm>
        <a:prstGeom prst="upArrowCallou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dirty="0"/>
            <a:t>We tested how the app components work together by verifying data flows, such as ensuring that when a new expense is added, the budget screen updates to reflect the remaining budget accurately.</a:t>
          </a:r>
        </a:p>
      </dsp:txBody>
      <dsp:txXfrm rot="10800000">
        <a:off x="0" y="2496"/>
        <a:ext cx="6900512" cy="219085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C8C9C7-5EFF-4C28-9B62-D3C56DA57E0D}">
      <dsp:nvSpPr>
        <dsp:cNvPr id="0" name=""/>
        <dsp:cNvSpPr/>
      </dsp:nvSpPr>
      <dsp:spPr>
        <a:xfrm>
          <a:off x="0" y="303510"/>
          <a:ext cx="6900512" cy="242424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We created sample data for each module to verify calculations. Any issues found during testing were tracked and logged, and bugs were fixed promptly to ensure smooth functionality.</a:t>
          </a:r>
        </a:p>
      </dsp:txBody>
      <dsp:txXfrm>
        <a:off x="118342" y="421852"/>
        <a:ext cx="6663828" cy="2187556"/>
      </dsp:txXfrm>
    </dsp:sp>
    <dsp:sp modelId="{BD199B8B-0802-4066-989C-EE7F7C541DC2}">
      <dsp:nvSpPr>
        <dsp:cNvPr id="0" name=""/>
        <dsp:cNvSpPr/>
      </dsp:nvSpPr>
      <dsp:spPr>
        <a:xfrm>
          <a:off x="0" y="2808390"/>
          <a:ext cx="6900512" cy="2424240"/>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Example: "One issue identified was inaccurate budget updates when expenses were logged in quick succession. We addressed this by adding data validation checks."</a:t>
          </a:r>
        </a:p>
      </dsp:txBody>
      <dsp:txXfrm>
        <a:off x="118342" y="2926732"/>
        <a:ext cx="6663828" cy="218755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FA5D46-C3D2-4FAA-BDF2-940D95933EC1}" type="datetimeFigureOut">
              <a:rPr lang="en-US" smtClean="0"/>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B1547-30D7-4947-AAE3-F75DEFD190BB}" type="slidenum">
              <a:rPr lang="en-US" smtClean="0"/>
              <a:t>‹#›</a:t>
            </a:fld>
            <a:endParaRPr lang="en-US"/>
          </a:p>
        </p:txBody>
      </p:sp>
    </p:spTree>
    <p:extLst>
      <p:ext uri="{BB962C8B-B14F-4D97-AF65-F5344CB8AC3E}">
        <p14:creationId xmlns:p14="http://schemas.microsoft.com/office/powerpoint/2010/main" val="50844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FA5D46-C3D2-4FAA-BDF2-940D95933EC1}" type="datetimeFigureOut">
              <a:rPr lang="en-US" smtClean="0"/>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B1547-30D7-4947-AAE3-F75DEFD190BB}" type="slidenum">
              <a:rPr lang="en-US" smtClean="0"/>
              <a:t>‹#›</a:t>
            </a:fld>
            <a:endParaRPr lang="en-US"/>
          </a:p>
        </p:txBody>
      </p:sp>
    </p:spTree>
    <p:extLst>
      <p:ext uri="{BB962C8B-B14F-4D97-AF65-F5344CB8AC3E}">
        <p14:creationId xmlns:p14="http://schemas.microsoft.com/office/powerpoint/2010/main" val="226506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FA5D46-C3D2-4FAA-BDF2-940D95933EC1}" type="datetimeFigureOut">
              <a:rPr lang="en-US" smtClean="0"/>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B1547-30D7-4947-AAE3-F75DEFD190BB}" type="slidenum">
              <a:rPr lang="en-US" smtClean="0"/>
              <a:t>‹#›</a:t>
            </a:fld>
            <a:endParaRPr lang="en-US"/>
          </a:p>
        </p:txBody>
      </p:sp>
    </p:spTree>
    <p:extLst>
      <p:ext uri="{BB962C8B-B14F-4D97-AF65-F5344CB8AC3E}">
        <p14:creationId xmlns:p14="http://schemas.microsoft.com/office/powerpoint/2010/main" val="2016635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FA5D46-C3D2-4FAA-BDF2-940D95933EC1}" type="datetimeFigureOut">
              <a:rPr lang="en-US" smtClean="0"/>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B1547-30D7-4947-AAE3-F75DEFD190BB}" type="slidenum">
              <a:rPr lang="en-US" smtClean="0"/>
              <a:t>‹#›</a:t>
            </a:fld>
            <a:endParaRPr lang="en-US"/>
          </a:p>
        </p:txBody>
      </p:sp>
    </p:spTree>
    <p:extLst>
      <p:ext uri="{BB962C8B-B14F-4D97-AF65-F5344CB8AC3E}">
        <p14:creationId xmlns:p14="http://schemas.microsoft.com/office/powerpoint/2010/main" val="1508214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FA5D46-C3D2-4FAA-BDF2-940D95933EC1}" type="datetimeFigureOut">
              <a:rPr lang="en-US" smtClean="0"/>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B1547-30D7-4947-AAE3-F75DEFD190BB}" type="slidenum">
              <a:rPr lang="en-US" smtClean="0"/>
              <a:t>‹#›</a:t>
            </a:fld>
            <a:endParaRPr lang="en-US"/>
          </a:p>
        </p:txBody>
      </p:sp>
    </p:spTree>
    <p:extLst>
      <p:ext uri="{BB962C8B-B14F-4D97-AF65-F5344CB8AC3E}">
        <p14:creationId xmlns:p14="http://schemas.microsoft.com/office/powerpoint/2010/main" val="1559703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FA5D46-C3D2-4FAA-BDF2-940D95933EC1}" type="datetimeFigureOut">
              <a:rPr lang="en-US" smtClean="0"/>
              <a:t>10/27/2024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B1547-30D7-4947-AAE3-F75DEFD190BB}" type="slidenum">
              <a:rPr lang="en-US" smtClean="0"/>
              <a:t>‹#›</a:t>
            </a:fld>
            <a:endParaRPr lang="en-US"/>
          </a:p>
        </p:txBody>
      </p:sp>
    </p:spTree>
    <p:extLst>
      <p:ext uri="{BB962C8B-B14F-4D97-AF65-F5344CB8AC3E}">
        <p14:creationId xmlns:p14="http://schemas.microsoft.com/office/powerpoint/2010/main" val="3356562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FA5D46-C3D2-4FAA-BDF2-940D95933EC1}" type="datetimeFigureOut">
              <a:rPr lang="en-US" smtClean="0"/>
              <a:t>10/27/2024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7B1547-30D7-4947-AAE3-F75DEFD190BB}" type="slidenum">
              <a:rPr lang="en-US" smtClean="0"/>
              <a:t>‹#›</a:t>
            </a:fld>
            <a:endParaRPr lang="en-US"/>
          </a:p>
        </p:txBody>
      </p:sp>
    </p:spTree>
    <p:extLst>
      <p:ext uri="{BB962C8B-B14F-4D97-AF65-F5344CB8AC3E}">
        <p14:creationId xmlns:p14="http://schemas.microsoft.com/office/powerpoint/2010/main" val="2595665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FA5D46-C3D2-4FAA-BDF2-940D95933EC1}" type="datetimeFigureOut">
              <a:rPr lang="en-US" smtClean="0"/>
              <a:t>10/27/2024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7B1547-30D7-4947-AAE3-F75DEFD190BB}" type="slidenum">
              <a:rPr lang="en-US" smtClean="0"/>
              <a:t>‹#›</a:t>
            </a:fld>
            <a:endParaRPr lang="en-US"/>
          </a:p>
        </p:txBody>
      </p:sp>
    </p:spTree>
    <p:extLst>
      <p:ext uri="{BB962C8B-B14F-4D97-AF65-F5344CB8AC3E}">
        <p14:creationId xmlns:p14="http://schemas.microsoft.com/office/powerpoint/2010/main" val="2068489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FA5D46-C3D2-4FAA-BDF2-940D95933EC1}" type="datetimeFigureOut">
              <a:rPr lang="en-US" smtClean="0"/>
              <a:t>10/27/2024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7B1547-30D7-4947-AAE3-F75DEFD190BB}" type="slidenum">
              <a:rPr lang="en-US" smtClean="0"/>
              <a:t>‹#›</a:t>
            </a:fld>
            <a:endParaRPr lang="en-US"/>
          </a:p>
        </p:txBody>
      </p:sp>
    </p:spTree>
    <p:extLst>
      <p:ext uri="{BB962C8B-B14F-4D97-AF65-F5344CB8AC3E}">
        <p14:creationId xmlns:p14="http://schemas.microsoft.com/office/powerpoint/2010/main" val="358286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FA5D46-C3D2-4FAA-BDF2-940D95933EC1}" type="datetimeFigureOut">
              <a:rPr lang="en-US" smtClean="0"/>
              <a:t>10/27/2024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B1547-30D7-4947-AAE3-F75DEFD190BB}" type="slidenum">
              <a:rPr lang="en-US" smtClean="0"/>
              <a:t>‹#›</a:t>
            </a:fld>
            <a:endParaRPr lang="en-US"/>
          </a:p>
        </p:txBody>
      </p:sp>
    </p:spTree>
    <p:extLst>
      <p:ext uri="{BB962C8B-B14F-4D97-AF65-F5344CB8AC3E}">
        <p14:creationId xmlns:p14="http://schemas.microsoft.com/office/powerpoint/2010/main" val="1147685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FA5D46-C3D2-4FAA-BDF2-940D95933EC1}" type="datetimeFigureOut">
              <a:rPr lang="en-US" smtClean="0"/>
              <a:t>10/27/2024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B1547-30D7-4947-AAE3-F75DEFD190BB}" type="slidenum">
              <a:rPr lang="en-US" smtClean="0"/>
              <a:t>‹#›</a:t>
            </a:fld>
            <a:endParaRPr lang="en-US"/>
          </a:p>
        </p:txBody>
      </p:sp>
    </p:spTree>
    <p:extLst>
      <p:ext uri="{BB962C8B-B14F-4D97-AF65-F5344CB8AC3E}">
        <p14:creationId xmlns:p14="http://schemas.microsoft.com/office/powerpoint/2010/main" val="2311323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48FA5D46-C3D2-4FAA-BDF2-940D95933EC1}" type="datetimeFigureOut">
              <a:rPr lang="en-US" smtClean="0"/>
              <a:t>10/27/2024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D47B1547-30D7-4947-AAE3-F75DEFD190BB}" type="slidenum">
              <a:rPr lang="en-US" smtClean="0"/>
              <a:t>‹#›</a:t>
            </a:fld>
            <a:endParaRPr lang="en-US"/>
          </a:p>
        </p:txBody>
      </p:sp>
    </p:spTree>
    <p:extLst>
      <p:ext uri="{BB962C8B-B14F-4D97-AF65-F5344CB8AC3E}">
        <p14:creationId xmlns:p14="http://schemas.microsoft.com/office/powerpoint/2010/main" val="2208303238"/>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E68ADB-6BD4-6F51-A1E2-AF27239C9533}"/>
              </a:ext>
            </a:extLst>
          </p:cNvPr>
          <p:cNvSpPr>
            <a:spLocks noGrp="1"/>
          </p:cNvSpPr>
          <p:nvPr>
            <p:ph type="ctrTitle"/>
          </p:nvPr>
        </p:nvSpPr>
        <p:spPr>
          <a:xfrm>
            <a:off x="838200" y="451381"/>
            <a:ext cx="10512552" cy="4066540"/>
          </a:xfrm>
        </p:spPr>
        <p:txBody>
          <a:bodyPr anchor="b">
            <a:normAutofit/>
          </a:bodyPr>
          <a:lstStyle/>
          <a:p>
            <a:pPr algn="l"/>
            <a:r>
              <a:rPr lang="en-US" sz="6600"/>
              <a:t>Personal Finance App</a:t>
            </a:r>
          </a:p>
        </p:txBody>
      </p:sp>
      <p:sp>
        <p:nvSpPr>
          <p:cNvPr id="3" name="Subtitle 2">
            <a:extLst>
              <a:ext uri="{FF2B5EF4-FFF2-40B4-BE49-F238E27FC236}">
                <a16:creationId xmlns:a16="http://schemas.microsoft.com/office/drawing/2014/main" id="{A353C79A-97AF-6731-739B-EDD0309D4407}"/>
              </a:ext>
            </a:extLst>
          </p:cNvPr>
          <p:cNvSpPr>
            <a:spLocks noGrp="1"/>
          </p:cNvSpPr>
          <p:nvPr>
            <p:ph type="subTitle" idx="1"/>
          </p:nvPr>
        </p:nvSpPr>
        <p:spPr>
          <a:xfrm>
            <a:off x="838199" y="4983276"/>
            <a:ext cx="10512552" cy="1126680"/>
          </a:xfrm>
        </p:spPr>
        <p:txBody>
          <a:bodyPr>
            <a:normAutofit/>
          </a:bodyPr>
          <a:lstStyle/>
          <a:p>
            <a:pPr algn="l"/>
            <a:r>
              <a:rPr lang="en-US" sz="1700" dirty="0"/>
              <a:t>Managing Budgets, Expenses, Income, Savings, and Investments</a:t>
            </a:r>
          </a:p>
          <a:p>
            <a:pPr algn="l"/>
            <a:r>
              <a:rPr lang="en-US" sz="1700" dirty="0"/>
              <a:t>Group Team Name: Group 4</a:t>
            </a:r>
          </a:p>
          <a:p>
            <a:pPr algn="l"/>
            <a:r>
              <a:rPr lang="en-US" sz="1700" dirty="0"/>
              <a:t>Presenters: Javaris Johnson and </a:t>
            </a:r>
            <a:r>
              <a:rPr lang="en-US" sz="1700" dirty="0" err="1"/>
              <a:t>Mirenge</a:t>
            </a:r>
            <a:r>
              <a:rPr lang="en-US" sz="1700" dirty="0"/>
              <a:t> Innocent</a:t>
            </a:r>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404601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4D550D-7E19-E6FC-B049-EAF495714119}"/>
              </a:ext>
            </a:extLst>
          </p:cNvPr>
          <p:cNvSpPr>
            <a:spLocks noGrp="1"/>
          </p:cNvSpPr>
          <p:nvPr>
            <p:ph type="title"/>
          </p:nvPr>
        </p:nvSpPr>
        <p:spPr>
          <a:xfrm>
            <a:off x="841248" y="548640"/>
            <a:ext cx="3600860" cy="5431536"/>
          </a:xfrm>
        </p:spPr>
        <p:txBody>
          <a:bodyPr>
            <a:normAutofit/>
          </a:bodyPr>
          <a:lstStyle/>
          <a:p>
            <a:r>
              <a:rPr lang="en-US" sz="5400" dirty="0"/>
              <a:t> Solution Overview</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85D3C86-024C-F42E-D035-9995260AD487}"/>
              </a:ext>
            </a:extLst>
          </p:cNvPr>
          <p:cNvSpPr>
            <a:spLocks noGrp="1"/>
          </p:cNvSpPr>
          <p:nvPr>
            <p:ph idx="1"/>
          </p:nvPr>
        </p:nvSpPr>
        <p:spPr>
          <a:xfrm>
            <a:off x="5126418" y="552091"/>
            <a:ext cx="6224335" cy="5431536"/>
          </a:xfrm>
        </p:spPr>
        <p:txBody>
          <a:bodyPr anchor="ctr">
            <a:normAutofit/>
          </a:bodyPr>
          <a:lstStyle/>
          <a:p>
            <a:r>
              <a:rPr lang="en-US" sz="2000" dirty="0"/>
              <a:t>Key Features:</a:t>
            </a:r>
          </a:p>
          <a:p>
            <a:r>
              <a:rPr lang="en-US" sz="2000" dirty="0"/>
              <a:t>Budgeting: Depending on their overall spending, users can establish a monthly budget and track the leftover sums.</a:t>
            </a:r>
          </a:p>
          <a:p>
            <a:r>
              <a:rPr lang="en-US" sz="2000" dirty="0"/>
              <a:t>Expense Tracking: Users can log each expense with details like amount, category, and date, making it easy to see where money is being spent.</a:t>
            </a:r>
          </a:p>
          <a:p>
            <a:r>
              <a:rPr lang="en-US" sz="2000" dirty="0"/>
              <a:t>Income Tracking: Allows users to add different income sources, providing a consolidated view of all income streams.</a:t>
            </a:r>
          </a:p>
          <a:p>
            <a:r>
              <a:rPr lang="en-US" sz="2000" dirty="0"/>
              <a:t>Savings Goals: Users can set savings goals, such as saving for a vacation or emergency fund, with target amounts and deadlines. Progress toward these goals is displayed.</a:t>
            </a:r>
          </a:p>
          <a:p>
            <a:r>
              <a:rPr lang="en-US" sz="2000" dirty="0"/>
              <a:t>Reporting: Provides simple data visualization and summaries to help users understand their spending habits, savings progress, and overall financial health.</a:t>
            </a:r>
          </a:p>
        </p:txBody>
      </p:sp>
    </p:spTree>
    <p:extLst>
      <p:ext uri="{BB962C8B-B14F-4D97-AF65-F5344CB8AC3E}">
        <p14:creationId xmlns:p14="http://schemas.microsoft.com/office/powerpoint/2010/main" val="112399875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down)">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down)">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wipe(down)">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wipe(down)">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wipe(down)">
                                      <p:cBhvr>
                                        <p:cTn id="3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937766-4E41-9CF5-34DB-FDBC282FD017}"/>
              </a:ext>
            </a:extLst>
          </p:cNvPr>
          <p:cNvSpPr>
            <a:spLocks noGrp="1"/>
          </p:cNvSpPr>
          <p:nvPr>
            <p:ph type="title"/>
          </p:nvPr>
        </p:nvSpPr>
        <p:spPr>
          <a:xfrm>
            <a:off x="838200" y="365125"/>
            <a:ext cx="10515600" cy="1325563"/>
          </a:xfrm>
        </p:spPr>
        <p:txBody>
          <a:bodyPr>
            <a:normAutofit/>
          </a:bodyPr>
          <a:lstStyle/>
          <a:p>
            <a:r>
              <a:rPr lang="en-US" sz="5400"/>
              <a:t>Solution Overview</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F266C18-43F9-3847-16DA-A33CA227BF6E}"/>
              </a:ext>
            </a:extLst>
          </p:cNvPr>
          <p:cNvSpPr>
            <a:spLocks noGrp="1"/>
          </p:cNvSpPr>
          <p:nvPr>
            <p:ph idx="1"/>
          </p:nvPr>
        </p:nvSpPr>
        <p:spPr>
          <a:xfrm>
            <a:off x="838200" y="1929384"/>
            <a:ext cx="10515600" cy="4251960"/>
          </a:xfrm>
        </p:spPr>
        <p:txBody>
          <a:bodyPr>
            <a:normAutofit/>
          </a:bodyPr>
          <a:lstStyle/>
          <a:p>
            <a:r>
              <a:rPr lang="en-US" sz="2200"/>
              <a:t>Technologies Used:</a:t>
            </a:r>
          </a:p>
          <a:p>
            <a:endParaRPr lang="en-US" sz="2200"/>
          </a:p>
          <a:p>
            <a:r>
              <a:rPr lang="en-US" sz="2200"/>
              <a:t>Flutter: The app may function seamlessly on both iOS and Android thanks to Flutter's cross-platform interoperability.</a:t>
            </a:r>
          </a:p>
          <a:p>
            <a:r>
              <a:rPr lang="en-US" sz="2200"/>
              <a:t>SQLite: A lightweight database that allows for quick data retrieval and offline access to financial data stored locally.</a:t>
            </a:r>
          </a:p>
          <a:p>
            <a:r>
              <a:rPr lang="en-US" sz="2200"/>
              <a:t>Provider Package: For effective handling of user data and app state, this package is used for state management.</a:t>
            </a:r>
          </a:p>
        </p:txBody>
      </p:sp>
    </p:spTree>
    <p:extLst>
      <p:ext uri="{BB962C8B-B14F-4D97-AF65-F5344CB8AC3E}">
        <p14:creationId xmlns:p14="http://schemas.microsoft.com/office/powerpoint/2010/main" val="2619629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048367-C6B2-C9C9-86E5-58CB316A7122}"/>
              </a:ext>
            </a:extLst>
          </p:cNvPr>
          <p:cNvSpPr>
            <a:spLocks noGrp="1"/>
          </p:cNvSpPr>
          <p:nvPr>
            <p:ph type="title"/>
          </p:nvPr>
        </p:nvSpPr>
        <p:spPr>
          <a:xfrm>
            <a:off x="635000" y="640823"/>
            <a:ext cx="3418659" cy="5583148"/>
          </a:xfrm>
        </p:spPr>
        <p:txBody>
          <a:bodyPr anchor="ctr">
            <a:normAutofit/>
          </a:bodyPr>
          <a:lstStyle/>
          <a:p>
            <a:r>
              <a:rPr lang="en-US" sz="5400" dirty="0"/>
              <a:t>Solution Overview</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17B9AD43-7E13-B34A-CE07-7ECD573E6611}"/>
              </a:ext>
            </a:extLst>
          </p:cNvPr>
          <p:cNvGraphicFramePr>
            <a:graphicFrameLocks noGrp="1"/>
          </p:cNvGraphicFramePr>
          <p:nvPr>
            <p:ph idx="1"/>
            <p:extLst>
              <p:ext uri="{D42A27DB-BD31-4B8C-83A1-F6EECF244321}">
                <p14:modId xmlns:p14="http://schemas.microsoft.com/office/powerpoint/2010/main" val="1583857785"/>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982829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3E5684F-9524-414B-ADBE-BAE7E0D730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0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5E3D1C-186D-3F97-B623-F8312BADE7BE}"/>
              </a:ext>
            </a:extLst>
          </p:cNvPr>
          <p:cNvSpPr>
            <a:spLocks noGrp="1"/>
          </p:cNvSpPr>
          <p:nvPr>
            <p:ph type="title"/>
          </p:nvPr>
        </p:nvSpPr>
        <p:spPr>
          <a:xfrm>
            <a:off x="838200" y="557190"/>
            <a:ext cx="3999971" cy="1686349"/>
          </a:xfrm>
        </p:spPr>
        <p:txBody>
          <a:bodyPr>
            <a:normAutofit/>
          </a:bodyPr>
          <a:lstStyle/>
          <a:p>
            <a:r>
              <a:rPr lang="en-US" sz="4000" dirty="0"/>
              <a:t>User Interface Overview</a:t>
            </a:r>
          </a:p>
        </p:txBody>
      </p:sp>
      <p:sp>
        <p:nvSpPr>
          <p:cNvPr id="3" name="Content Placeholder 2">
            <a:extLst>
              <a:ext uri="{FF2B5EF4-FFF2-40B4-BE49-F238E27FC236}">
                <a16:creationId xmlns:a16="http://schemas.microsoft.com/office/drawing/2014/main" id="{6E5CB77E-3FE0-BFAA-AA27-2CD3F9A80FC5}"/>
              </a:ext>
            </a:extLst>
          </p:cNvPr>
          <p:cNvSpPr>
            <a:spLocks noGrp="1"/>
          </p:cNvSpPr>
          <p:nvPr>
            <p:ph idx="1"/>
          </p:nvPr>
        </p:nvSpPr>
        <p:spPr>
          <a:xfrm>
            <a:off x="838200" y="2415254"/>
            <a:ext cx="3999971" cy="3707050"/>
          </a:xfrm>
        </p:spPr>
        <p:txBody>
          <a:bodyPr>
            <a:normAutofit/>
          </a:bodyPr>
          <a:lstStyle/>
          <a:p>
            <a:r>
              <a:rPr lang="en-US" sz="2000" dirty="0"/>
              <a:t>“With a simple layout enabling simple navigation, the design places a high priority on usability.”</a:t>
            </a:r>
          </a:p>
          <a:p>
            <a:endParaRPr lang="en-US" sz="2000" dirty="0"/>
          </a:p>
        </p:txBody>
      </p:sp>
      <p:pic>
        <p:nvPicPr>
          <p:cNvPr id="9" name="Picture 8">
            <a:extLst>
              <a:ext uri="{FF2B5EF4-FFF2-40B4-BE49-F238E27FC236}">
                <a16:creationId xmlns:a16="http://schemas.microsoft.com/office/drawing/2014/main" id="{42229151-379F-256F-83E4-CF311385CCF1}"/>
              </a:ext>
            </a:extLst>
          </p:cNvPr>
          <p:cNvPicPr>
            <a:picLocks noChangeAspect="1"/>
          </p:cNvPicPr>
          <p:nvPr/>
        </p:nvPicPr>
        <p:blipFill>
          <a:blip r:embed="rId2"/>
          <a:stretch>
            <a:fillRect/>
          </a:stretch>
        </p:blipFill>
        <p:spPr>
          <a:xfrm>
            <a:off x="5216631" y="184440"/>
            <a:ext cx="1551995" cy="3255500"/>
          </a:xfrm>
          <a:prstGeom prst="rect">
            <a:avLst/>
          </a:prstGeom>
        </p:spPr>
      </p:pic>
      <p:pic>
        <p:nvPicPr>
          <p:cNvPr id="11" name="Picture 10">
            <a:extLst>
              <a:ext uri="{FF2B5EF4-FFF2-40B4-BE49-F238E27FC236}">
                <a16:creationId xmlns:a16="http://schemas.microsoft.com/office/drawing/2014/main" id="{5162643C-85AA-5CE3-11C5-754FD185054B}"/>
              </a:ext>
            </a:extLst>
          </p:cNvPr>
          <p:cNvPicPr>
            <a:picLocks noChangeAspect="1"/>
          </p:cNvPicPr>
          <p:nvPr/>
        </p:nvPicPr>
        <p:blipFill>
          <a:blip r:embed="rId3"/>
          <a:stretch>
            <a:fillRect/>
          </a:stretch>
        </p:blipFill>
        <p:spPr>
          <a:xfrm>
            <a:off x="7465228" y="83668"/>
            <a:ext cx="1538126" cy="3255500"/>
          </a:xfrm>
          <a:prstGeom prst="rect">
            <a:avLst/>
          </a:prstGeom>
        </p:spPr>
      </p:pic>
      <p:pic>
        <p:nvPicPr>
          <p:cNvPr id="8" name="Picture 7">
            <a:extLst>
              <a:ext uri="{FF2B5EF4-FFF2-40B4-BE49-F238E27FC236}">
                <a16:creationId xmlns:a16="http://schemas.microsoft.com/office/drawing/2014/main" id="{12937B0D-949E-851D-6B60-A47D67448B5E}"/>
              </a:ext>
            </a:extLst>
          </p:cNvPr>
          <p:cNvPicPr>
            <a:picLocks noChangeAspect="1"/>
          </p:cNvPicPr>
          <p:nvPr/>
        </p:nvPicPr>
        <p:blipFill>
          <a:blip r:embed="rId4"/>
          <a:stretch>
            <a:fillRect/>
          </a:stretch>
        </p:blipFill>
        <p:spPr>
          <a:xfrm>
            <a:off x="9640672" y="24774"/>
            <a:ext cx="1538126" cy="3255500"/>
          </a:xfrm>
          <a:prstGeom prst="rect">
            <a:avLst/>
          </a:prstGeom>
        </p:spPr>
      </p:pic>
      <p:pic>
        <p:nvPicPr>
          <p:cNvPr id="7" name="Picture 6">
            <a:extLst>
              <a:ext uri="{FF2B5EF4-FFF2-40B4-BE49-F238E27FC236}">
                <a16:creationId xmlns:a16="http://schemas.microsoft.com/office/drawing/2014/main" id="{DBB31D23-442A-D55E-5C69-D3F4C79BCA82}"/>
              </a:ext>
            </a:extLst>
          </p:cNvPr>
          <p:cNvPicPr>
            <a:picLocks noChangeAspect="1"/>
          </p:cNvPicPr>
          <p:nvPr/>
        </p:nvPicPr>
        <p:blipFill>
          <a:blip r:embed="rId5"/>
          <a:stretch>
            <a:fillRect/>
          </a:stretch>
        </p:blipFill>
        <p:spPr>
          <a:xfrm>
            <a:off x="5127956" y="3439940"/>
            <a:ext cx="1538126" cy="3418060"/>
          </a:xfrm>
          <a:prstGeom prst="rect">
            <a:avLst/>
          </a:prstGeom>
        </p:spPr>
      </p:pic>
      <p:pic>
        <p:nvPicPr>
          <p:cNvPr id="12" name="Picture 11">
            <a:extLst>
              <a:ext uri="{FF2B5EF4-FFF2-40B4-BE49-F238E27FC236}">
                <a16:creationId xmlns:a16="http://schemas.microsoft.com/office/drawing/2014/main" id="{07F8408C-F5DD-3C4E-A68C-844A5346A33B}"/>
              </a:ext>
            </a:extLst>
          </p:cNvPr>
          <p:cNvPicPr>
            <a:picLocks noChangeAspect="1"/>
          </p:cNvPicPr>
          <p:nvPr/>
        </p:nvPicPr>
        <p:blipFill>
          <a:blip r:embed="rId6"/>
          <a:stretch>
            <a:fillRect/>
          </a:stretch>
        </p:blipFill>
        <p:spPr>
          <a:xfrm>
            <a:off x="7465228" y="3339168"/>
            <a:ext cx="1538126" cy="3418060"/>
          </a:xfrm>
          <a:prstGeom prst="rect">
            <a:avLst/>
          </a:prstGeom>
        </p:spPr>
      </p:pic>
      <p:pic>
        <p:nvPicPr>
          <p:cNvPr id="10" name="Picture 9">
            <a:extLst>
              <a:ext uri="{FF2B5EF4-FFF2-40B4-BE49-F238E27FC236}">
                <a16:creationId xmlns:a16="http://schemas.microsoft.com/office/drawing/2014/main" id="{A6A617FB-3FEF-BE68-65BC-7B092ABFE19D}"/>
              </a:ext>
            </a:extLst>
          </p:cNvPr>
          <p:cNvPicPr>
            <a:picLocks noChangeAspect="1"/>
          </p:cNvPicPr>
          <p:nvPr/>
        </p:nvPicPr>
        <p:blipFill>
          <a:blip r:embed="rId7"/>
          <a:stretch>
            <a:fillRect/>
          </a:stretch>
        </p:blipFill>
        <p:spPr>
          <a:xfrm>
            <a:off x="9699955" y="3415166"/>
            <a:ext cx="1640672" cy="3418060"/>
          </a:xfrm>
          <a:prstGeom prst="rect">
            <a:avLst/>
          </a:prstGeom>
        </p:spPr>
      </p:pic>
    </p:spTree>
    <p:extLst>
      <p:ext uri="{BB962C8B-B14F-4D97-AF65-F5344CB8AC3E}">
        <p14:creationId xmlns:p14="http://schemas.microsoft.com/office/powerpoint/2010/main" val="2562996974"/>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A67F54-9E44-B3FD-A5B9-9FD769662AD7}"/>
              </a:ext>
            </a:extLst>
          </p:cNvPr>
          <p:cNvSpPr>
            <a:spLocks noGrp="1"/>
          </p:cNvSpPr>
          <p:nvPr>
            <p:ph type="title"/>
          </p:nvPr>
        </p:nvSpPr>
        <p:spPr>
          <a:xfrm>
            <a:off x="630936" y="639520"/>
            <a:ext cx="3429000" cy="1719072"/>
          </a:xfrm>
        </p:spPr>
        <p:txBody>
          <a:bodyPr anchor="b">
            <a:normAutofit/>
          </a:bodyPr>
          <a:lstStyle/>
          <a:p>
            <a:r>
              <a:rPr lang="en-US" sz="5400"/>
              <a:t>UML Class Diagram</a:t>
            </a:r>
          </a:p>
        </p:txBody>
      </p:sp>
      <p:sp>
        <p:nvSpPr>
          <p:cNvPr id="2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1DE3ACF-8870-5BF0-40CA-164CB3E62A9C}"/>
              </a:ext>
            </a:extLst>
          </p:cNvPr>
          <p:cNvSpPr>
            <a:spLocks noGrp="1"/>
          </p:cNvSpPr>
          <p:nvPr>
            <p:ph idx="1"/>
          </p:nvPr>
        </p:nvSpPr>
        <p:spPr>
          <a:xfrm>
            <a:off x="630936" y="2807208"/>
            <a:ext cx="3429000" cy="3410712"/>
          </a:xfrm>
        </p:spPr>
        <p:txBody>
          <a:bodyPr anchor="t">
            <a:normAutofit/>
          </a:bodyPr>
          <a:lstStyle/>
          <a:p>
            <a:r>
              <a:rPr lang="en-US" sz="1700"/>
              <a:t>“The links between the main classes in the application, such DatabaseHelper and UserProvider, and displays, like BudgetScreen, ExpenseScreen, and IncomeScreen, are depicted in the UML diagram.”</a:t>
            </a:r>
          </a:p>
          <a:p>
            <a:r>
              <a:rPr lang="en-US" sz="1700"/>
              <a:t>“Each screen represents a key function of the application, DatabaseHelper controls data storage, and UserProvider handles user data.”</a:t>
            </a:r>
          </a:p>
          <a:p>
            <a:endParaRPr lang="en-US" sz="1700"/>
          </a:p>
        </p:txBody>
      </p:sp>
      <p:pic>
        <p:nvPicPr>
          <p:cNvPr id="6" name="Picture 5">
            <a:extLst>
              <a:ext uri="{FF2B5EF4-FFF2-40B4-BE49-F238E27FC236}">
                <a16:creationId xmlns:a16="http://schemas.microsoft.com/office/drawing/2014/main" id="{7DA76E57-B969-A3E0-C434-919218A99CA9}"/>
              </a:ext>
            </a:extLst>
          </p:cNvPr>
          <p:cNvPicPr>
            <a:picLocks noChangeAspect="1"/>
          </p:cNvPicPr>
          <p:nvPr/>
        </p:nvPicPr>
        <p:blipFill>
          <a:blip r:embed="rId2"/>
          <a:stretch>
            <a:fillRect/>
          </a:stretch>
        </p:blipFill>
        <p:spPr>
          <a:xfrm>
            <a:off x="4007593" y="1376453"/>
            <a:ext cx="8075187" cy="3472331"/>
          </a:xfrm>
          <a:prstGeom prst="rect">
            <a:avLst/>
          </a:prstGeom>
        </p:spPr>
      </p:pic>
    </p:spTree>
    <p:extLst>
      <p:ext uri="{BB962C8B-B14F-4D97-AF65-F5344CB8AC3E}">
        <p14:creationId xmlns:p14="http://schemas.microsoft.com/office/powerpoint/2010/main" val="2742729087"/>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09FECDD-65EE-F3F0-D3F2-A86069CEF340}"/>
              </a:ext>
            </a:extLst>
          </p:cNvPr>
          <p:cNvSpPr>
            <a:spLocks noGrp="1"/>
          </p:cNvSpPr>
          <p:nvPr>
            <p:ph type="title"/>
          </p:nvPr>
        </p:nvSpPr>
        <p:spPr>
          <a:xfrm>
            <a:off x="630936" y="457200"/>
            <a:ext cx="4343400" cy="1929384"/>
          </a:xfrm>
        </p:spPr>
        <p:txBody>
          <a:bodyPr anchor="ctr">
            <a:normAutofit/>
          </a:bodyPr>
          <a:lstStyle/>
          <a:p>
            <a:r>
              <a:rPr lang="en-US" dirty="0"/>
              <a:t>Pseudo Code and Key Functions</a:t>
            </a:r>
          </a:p>
        </p:txBody>
      </p:sp>
      <p:sp>
        <p:nvSpPr>
          <p:cNvPr id="14"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A6C37DB-1381-7260-B875-115CAF8FDECA}"/>
              </a:ext>
            </a:extLst>
          </p:cNvPr>
          <p:cNvSpPr>
            <a:spLocks noGrp="1"/>
          </p:cNvSpPr>
          <p:nvPr>
            <p:ph idx="1"/>
          </p:nvPr>
        </p:nvSpPr>
        <p:spPr>
          <a:xfrm>
            <a:off x="5541263" y="457200"/>
            <a:ext cx="6007608" cy="1929384"/>
          </a:xfrm>
        </p:spPr>
        <p:txBody>
          <a:bodyPr anchor="ctr">
            <a:normAutofit/>
          </a:bodyPr>
          <a:lstStyle/>
          <a:p>
            <a:r>
              <a:rPr lang="en-US" sz="2200" dirty="0"/>
              <a:t>Key Functions and Pseudo Code</a:t>
            </a:r>
          </a:p>
          <a:p>
            <a:endParaRPr lang="en-US" sz="2200" dirty="0"/>
          </a:p>
          <a:p>
            <a:endParaRPr lang="en-US" sz="2200" dirty="0"/>
          </a:p>
        </p:txBody>
      </p:sp>
      <p:pic>
        <p:nvPicPr>
          <p:cNvPr id="7" name="Picture 6" descr="A screen shot of a computer program&#10;&#10;Description automatically generated">
            <a:extLst>
              <a:ext uri="{FF2B5EF4-FFF2-40B4-BE49-F238E27FC236}">
                <a16:creationId xmlns:a16="http://schemas.microsoft.com/office/drawing/2014/main" id="{67C0E3D4-96E5-0E02-CD51-DC4433F98C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3" y="2711678"/>
            <a:ext cx="5539435" cy="3351357"/>
          </a:xfrm>
          <a:prstGeom prst="rect">
            <a:avLst/>
          </a:prstGeom>
        </p:spPr>
      </p:pic>
      <p:pic>
        <p:nvPicPr>
          <p:cNvPr id="5" name="Picture 4" descr="Snippet 1: Database Helper Methods&#10;">
            <a:extLst>
              <a:ext uri="{FF2B5EF4-FFF2-40B4-BE49-F238E27FC236}">
                <a16:creationId xmlns:a16="http://schemas.microsoft.com/office/drawing/2014/main" id="{4CC85F71-E3D1-6E36-750B-FF30BB9C3C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5021" y="2815110"/>
            <a:ext cx="6598552" cy="2985844"/>
          </a:xfrm>
          <a:prstGeom prst="rect">
            <a:avLst/>
          </a:prstGeom>
        </p:spPr>
      </p:pic>
      <p:sp>
        <p:nvSpPr>
          <p:cNvPr id="8" name="TextBox 7">
            <a:extLst>
              <a:ext uri="{FF2B5EF4-FFF2-40B4-BE49-F238E27FC236}">
                <a16:creationId xmlns:a16="http://schemas.microsoft.com/office/drawing/2014/main" id="{2989829D-C184-2423-FFE4-3DC09FC61719}"/>
              </a:ext>
            </a:extLst>
          </p:cNvPr>
          <p:cNvSpPr txBox="1"/>
          <p:nvPr/>
        </p:nvSpPr>
        <p:spPr>
          <a:xfrm>
            <a:off x="7624783" y="2342346"/>
            <a:ext cx="3357677" cy="369332"/>
          </a:xfrm>
          <a:prstGeom prst="rect">
            <a:avLst/>
          </a:prstGeom>
          <a:noFill/>
        </p:spPr>
        <p:txBody>
          <a:bodyPr wrap="square" rtlCol="0">
            <a:spAutoFit/>
          </a:bodyPr>
          <a:lstStyle/>
          <a:p>
            <a:r>
              <a:rPr lang="en-US" dirty="0"/>
              <a:t>Database Helper Methods</a:t>
            </a:r>
          </a:p>
        </p:txBody>
      </p:sp>
      <p:sp>
        <p:nvSpPr>
          <p:cNvPr id="9" name="TextBox 8">
            <a:extLst>
              <a:ext uri="{FF2B5EF4-FFF2-40B4-BE49-F238E27FC236}">
                <a16:creationId xmlns:a16="http://schemas.microsoft.com/office/drawing/2014/main" id="{B27A33CB-09D4-64C8-02DE-B3F19041FD13}"/>
              </a:ext>
            </a:extLst>
          </p:cNvPr>
          <p:cNvSpPr txBox="1"/>
          <p:nvPr/>
        </p:nvSpPr>
        <p:spPr>
          <a:xfrm>
            <a:off x="1209540" y="2342346"/>
            <a:ext cx="3220049" cy="369332"/>
          </a:xfrm>
          <a:prstGeom prst="rect">
            <a:avLst/>
          </a:prstGeom>
          <a:noFill/>
        </p:spPr>
        <p:txBody>
          <a:bodyPr wrap="square" rtlCol="0">
            <a:spAutoFit/>
          </a:bodyPr>
          <a:lstStyle/>
          <a:p>
            <a:r>
              <a:rPr lang="en-US"/>
              <a:t>Set Budget Functionality</a:t>
            </a:r>
            <a:endParaRPr lang="en-US" dirty="0"/>
          </a:p>
        </p:txBody>
      </p:sp>
    </p:spTree>
    <p:extLst>
      <p:ext uri="{BB962C8B-B14F-4D97-AF65-F5344CB8AC3E}">
        <p14:creationId xmlns:p14="http://schemas.microsoft.com/office/powerpoint/2010/main" val="35951811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p:cTn id="11"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2"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3"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4" dur="1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randombar(horizontal)">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8"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735F10-0B24-5AC2-1B98-9466F2A134D3}"/>
              </a:ext>
            </a:extLst>
          </p:cNvPr>
          <p:cNvSpPr>
            <a:spLocks noGrp="1"/>
          </p:cNvSpPr>
          <p:nvPr>
            <p:ph type="title"/>
          </p:nvPr>
        </p:nvSpPr>
        <p:spPr>
          <a:xfrm>
            <a:off x="635000" y="640823"/>
            <a:ext cx="3418659" cy="5583148"/>
          </a:xfrm>
        </p:spPr>
        <p:txBody>
          <a:bodyPr anchor="ctr">
            <a:normAutofit/>
          </a:bodyPr>
          <a:lstStyle/>
          <a:p>
            <a:r>
              <a:rPr lang="en-US" sz="3800" dirty="0"/>
              <a:t>Testing and Troubleshooting Process</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6419937-4A00-5FD7-8FFC-2482C1669DB7}"/>
              </a:ext>
            </a:extLst>
          </p:cNvPr>
          <p:cNvGraphicFramePr>
            <a:graphicFrameLocks noGrp="1"/>
          </p:cNvGraphicFramePr>
          <p:nvPr>
            <p:ph idx="1"/>
            <p:extLst>
              <p:ext uri="{D42A27DB-BD31-4B8C-83A1-F6EECF244321}">
                <p14:modId xmlns:p14="http://schemas.microsoft.com/office/powerpoint/2010/main" val="1113504784"/>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469926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96A2A2-AC93-ED6C-DB27-DAF70E99F6DE}"/>
              </a:ext>
            </a:extLst>
          </p:cNvPr>
          <p:cNvSpPr>
            <a:spLocks noGrp="1"/>
          </p:cNvSpPr>
          <p:nvPr>
            <p:ph type="title"/>
          </p:nvPr>
        </p:nvSpPr>
        <p:spPr>
          <a:xfrm>
            <a:off x="841248" y="548640"/>
            <a:ext cx="3600860" cy="5431536"/>
          </a:xfrm>
        </p:spPr>
        <p:txBody>
          <a:bodyPr>
            <a:normAutofit/>
          </a:bodyPr>
          <a:lstStyle/>
          <a:p>
            <a:r>
              <a:rPr lang="en-US" sz="3800" dirty="0"/>
              <a:t>Testing and Troubleshooting Process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B80EF4C-6940-CC57-FF2D-257E410E8554}"/>
              </a:ext>
            </a:extLst>
          </p:cNvPr>
          <p:cNvSpPr>
            <a:spLocks noGrp="1"/>
          </p:cNvSpPr>
          <p:nvPr>
            <p:ph idx="1"/>
          </p:nvPr>
        </p:nvSpPr>
        <p:spPr>
          <a:xfrm>
            <a:off x="5126418" y="552091"/>
            <a:ext cx="6224335" cy="5431536"/>
          </a:xfrm>
        </p:spPr>
        <p:txBody>
          <a:bodyPr anchor="ctr">
            <a:normAutofit/>
          </a:bodyPr>
          <a:lstStyle/>
          <a:p>
            <a:r>
              <a:rPr lang="en-US" sz="2200" dirty="0"/>
              <a:t>We also performed manual testing to simulate user interactions. This included testing on an emulator for navigation across screens, data entry, and visual checks to ensure a user-friendly interface.“</a:t>
            </a:r>
          </a:p>
          <a:p>
            <a:r>
              <a:rPr lang="en-US" sz="2200" dirty="0"/>
              <a:t>Example: "We checked if input forms worked well with valid and invalid data, such as empty fields or incorrect amounts, to make sure appropriate error messages appeared."</a:t>
            </a:r>
          </a:p>
        </p:txBody>
      </p:sp>
    </p:spTree>
    <p:extLst>
      <p:ext uri="{BB962C8B-B14F-4D97-AF65-F5344CB8AC3E}">
        <p14:creationId xmlns:p14="http://schemas.microsoft.com/office/powerpoint/2010/main" val="40836582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4FC73A-06E5-9FB9-F46D-E74EA2871FAD}"/>
              </a:ext>
            </a:extLst>
          </p:cNvPr>
          <p:cNvSpPr>
            <a:spLocks noGrp="1"/>
          </p:cNvSpPr>
          <p:nvPr>
            <p:ph type="title"/>
          </p:nvPr>
        </p:nvSpPr>
        <p:spPr>
          <a:xfrm>
            <a:off x="841248" y="548640"/>
            <a:ext cx="3600860" cy="5431536"/>
          </a:xfrm>
        </p:spPr>
        <p:txBody>
          <a:bodyPr>
            <a:normAutofit/>
          </a:bodyPr>
          <a:lstStyle/>
          <a:p>
            <a:r>
              <a:rPr lang="en-US" sz="3800" dirty="0"/>
              <a:t>Testing and Troubleshooting Process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02BCC24-4E9D-18FB-509E-B0F04EFFFF2E}"/>
              </a:ext>
            </a:extLst>
          </p:cNvPr>
          <p:cNvSpPr>
            <a:spLocks noGrp="1"/>
          </p:cNvSpPr>
          <p:nvPr>
            <p:ph idx="1"/>
          </p:nvPr>
        </p:nvSpPr>
        <p:spPr>
          <a:xfrm>
            <a:off x="5126418" y="552091"/>
            <a:ext cx="6224335" cy="5431536"/>
          </a:xfrm>
        </p:spPr>
        <p:txBody>
          <a:bodyPr anchor="ctr">
            <a:normAutofit/>
          </a:bodyPr>
          <a:lstStyle/>
          <a:p>
            <a:r>
              <a:rPr lang="en-US" sz="2200" dirty="0"/>
              <a:t>Continuous upgrades and troubleshooting were part of our testing procedure to make sure all features worked without a hitch. User interface testing, problem fixes, and functionality verification were important testing stages.</a:t>
            </a:r>
          </a:p>
        </p:txBody>
      </p:sp>
    </p:spTree>
    <p:extLst>
      <p:ext uri="{BB962C8B-B14F-4D97-AF65-F5344CB8AC3E}">
        <p14:creationId xmlns:p14="http://schemas.microsoft.com/office/powerpoint/2010/main" val="22048770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p:cTn id="15"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10241-BB3A-1478-E803-C92C455F7551}"/>
              </a:ext>
            </a:extLst>
          </p:cNvPr>
          <p:cNvSpPr>
            <a:spLocks noGrp="1"/>
          </p:cNvSpPr>
          <p:nvPr>
            <p:ph type="title"/>
          </p:nvPr>
        </p:nvSpPr>
        <p:spPr>
          <a:xfrm>
            <a:off x="635000" y="640823"/>
            <a:ext cx="3418659" cy="5583148"/>
          </a:xfrm>
        </p:spPr>
        <p:txBody>
          <a:bodyPr anchor="ctr">
            <a:normAutofit/>
          </a:bodyPr>
          <a:lstStyle/>
          <a:p>
            <a:r>
              <a:rPr lang="en-US" sz="3800"/>
              <a:t>Testing and Troubleshooting Process</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29E8DDDC-AAD0-60B1-D00E-B0BF8B65DC68}"/>
              </a:ext>
            </a:extLst>
          </p:cNvPr>
          <p:cNvGraphicFramePr>
            <a:graphicFrameLocks noGrp="1"/>
          </p:cNvGraphicFramePr>
          <p:nvPr>
            <p:ph idx="1"/>
            <p:extLst>
              <p:ext uri="{D42A27DB-BD31-4B8C-83A1-F6EECF244321}">
                <p14:modId xmlns:p14="http://schemas.microsoft.com/office/powerpoint/2010/main" val="201664866"/>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669798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4D2F93-E4B3-B146-BFC1-456342FC8575}"/>
              </a:ext>
            </a:extLst>
          </p:cNvPr>
          <p:cNvSpPr>
            <a:spLocks noGrp="1"/>
          </p:cNvSpPr>
          <p:nvPr>
            <p:ph type="title"/>
          </p:nvPr>
        </p:nvSpPr>
        <p:spPr>
          <a:xfrm>
            <a:off x="841248" y="548640"/>
            <a:ext cx="3600860" cy="5431536"/>
          </a:xfrm>
        </p:spPr>
        <p:txBody>
          <a:bodyPr>
            <a:normAutofit/>
          </a:bodyPr>
          <a:lstStyle/>
          <a:p>
            <a:r>
              <a:rPr lang="en-US" sz="5400"/>
              <a:t>Problem Statement</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EF96DBF-3972-0033-660E-05E1516E7EF9}"/>
              </a:ext>
            </a:extLst>
          </p:cNvPr>
          <p:cNvSpPr>
            <a:spLocks noGrp="1"/>
          </p:cNvSpPr>
          <p:nvPr>
            <p:ph idx="1"/>
          </p:nvPr>
        </p:nvSpPr>
        <p:spPr>
          <a:xfrm>
            <a:off x="5126418" y="552091"/>
            <a:ext cx="6224335" cy="5431536"/>
          </a:xfrm>
        </p:spPr>
        <p:txBody>
          <a:bodyPr anchor="ctr">
            <a:normAutofit/>
          </a:bodyPr>
          <a:lstStyle/>
          <a:p>
            <a:r>
              <a:rPr lang="en-US" sz="2200"/>
              <a:t>"Without a well-organized and user-friendly application, managing personal finances can be difficult. Many people have trouble monitoring their monthly spending plans, income sources, and budgets, which causes stress and makes it harder to reach financial objectives.</a:t>
            </a:r>
          </a:p>
          <a:p>
            <a:r>
              <a:rPr lang="en-US" sz="2200"/>
              <a:t>"This app fills this gap by providing a complete personal finance management solution. It gives customers a comprehensive picture of their financial situation by assisting them in setting and tracking budgets, keeping track of spending, tracking income, and establishing savings objectives.</a:t>
            </a:r>
          </a:p>
        </p:txBody>
      </p:sp>
    </p:spTree>
    <p:extLst>
      <p:ext uri="{BB962C8B-B14F-4D97-AF65-F5344CB8AC3E}">
        <p14:creationId xmlns:p14="http://schemas.microsoft.com/office/powerpoint/2010/main" val="10588473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A1C8BD-1740-315D-DEDC-6FDD7EB94789}"/>
              </a:ext>
            </a:extLst>
          </p:cNvPr>
          <p:cNvSpPr>
            <a:spLocks noGrp="1"/>
          </p:cNvSpPr>
          <p:nvPr>
            <p:ph type="title"/>
          </p:nvPr>
        </p:nvSpPr>
        <p:spPr>
          <a:xfrm>
            <a:off x="635000" y="640823"/>
            <a:ext cx="3418659" cy="5583148"/>
          </a:xfrm>
        </p:spPr>
        <p:txBody>
          <a:bodyPr anchor="ctr">
            <a:normAutofit/>
          </a:bodyPr>
          <a:lstStyle/>
          <a:p>
            <a:r>
              <a:rPr lang="en-US" sz="3800" dirty="0"/>
              <a:t>Testing and Troubleshooting Process</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1E292799-7C7E-0127-55E9-2D9A3BC6E25D}"/>
              </a:ext>
            </a:extLst>
          </p:cNvPr>
          <p:cNvGraphicFramePr>
            <a:graphicFrameLocks noGrp="1"/>
          </p:cNvGraphicFramePr>
          <p:nvPr>
            <p:ph idx="1"/>
            <p:extLst>
              <p:ext uri="{D42A27DB-BD31-4B8C-83A1-F6EECF244321}">
                <p14:modId xmlns:p14="http://schemas.microsoft.com/office/powerpoint/2010/main" val="1689523447"/>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75248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0097F8-ED3F-4A69-D94D-11BCC10A7376}"/>
              </a:ext>
            </a:extLst>
          </p:cNvPr>
          <p:cNvSpPr>
            <a:spLocks noGrp="1"/>
          </p:cNvSpPr>
          <p:nvPr>
            <p:ph type="title"/>
          </p:nvPr>
        </p:nvSpPr>
        <p:spPr>
          <a:xfrm>
            <a:off x="635000" y="640823"/>
            <a:ext cx="3418659" cy="5583148"/>
          </a:xfrm>
        </p:spPr>
        <p:txBody>
          <a:bodyPr anchor="ctr">
            <a:normAutofit/>
          </a:bodyPr>
          <a:lstStyle/>
          <a:p>
            <a:r>
              <a:rPr lang="en-US" sz="3800" dirty="0"/>
              <a:t>Testing and Troubleshooting Process</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13E6EAA-125B-DE1B-828C-F446C9AF290F}"/>
              </a:ext>
            </a:extLst>
          </p:cNvPr>
          <p:cNvGraphicFramePr>
            <a:graphicFrameLocks noGrp="1"/>
          </p:cNvGraphicFramePr>
          <p:nvPr>
            <p:ph idx="1"/>
            <p:extLst>
              <p:ext uri="{D42A27DB-BD31-4B8C-83A1-F6EECF244321}">
                <p14:modId xmlns:p14="http://schemas.microsoft.com/office/powerpoint/2010/main" val="2754832810"/>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148068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767061-1DED-F1EA-26A2-795104021C7C}"/>
              </a:ext>
            </a:extLst>
          </p:cNvPr>
          <p:cNvSpPr>
            <a:spLocks noGrp="1"/>
          </p:cNvSpPr>
          <p:nvPr>
            <p:ph type="title"/>
          </p:nvPr>
        </p:nvSpPr>
        <p:spPr>
          <a:xfrm>
            <a:off x="635000" y="640823"/>
            <a:ext cx="3418659" cy="5583148"/>
          </a:xfrm>
        </p:spPr>
        <p:txBody>
          <a:bodyPr anchor="ctr">
            <a:normAutofit/>
          </a:bodyPr>
          <a:lstStyle/>
          <a:p>
            <a:r>
              <a:rPr lang="en-US" sz="3800" dirty="0"/>
              <a:t>Testing and Troubleshooting Process</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7F66EAA-5E96-E79E-50CA-111B82EABE86}"/>
              </a:ext>
            </a:extLst>
          </p:cNvPr>
          <p:cNvGraphicFramePr>
            <a:graphicFrameLocks noGrp="1"/>
          </p:cNvGraphicFramePr>
          <p:nvPr>
            <p:ph idx="1"/>
            <p:extLst>
              <p:ext uri="{D42A27DB-BD31-4B8C-83A1-F6EECF244321}">
                <p14:modId xmlns:p14="http://schemas.microsoft.com/office/powerpoint/2010/main" val="3343091352"/>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12270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6DB180-F67A-B662-7FA7-9C778E64CB43}"/>
              </a:ext>
            </a:extLst>
          </p:cNvPr>
          <p:cNvSpPr>
            <a:spLocks noGrp="1"/>
          </p:cNvSpPr>
          <p:nvPr>
            <p:ph type="title"/>
          </p:nvPr>
        </p:nvSpPr>
        <p:spPr>
          <a:xfrm>
            <a:off x="841248" y="548640"/>
            <a:ext cx="3600860" cy="5431536"/>
          </a:xfrm>
        </p:spPr>
        <p:txBody>
          <a:bodyPr>
            <a:normAutofit/>
          </a:bodyPr>
          <a:lstStyle/>
          <a:p>
            <a:r>
              <a:rPr lang="en-US" sz="3800" dirty="0"/>
              <a:t>Testing and Troubleshooting Process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D4077C1-5F05-555D-2B77-6E3117410C7D}"/>
              </a:ext>
            </a:extLst>
          </p:cNvPr>
          <p:cNvSpPr>
            <a:spLocks noGrp="1"/>
          </p:cNvSpPr>
          <p:nvPr>
            <p:ph idx="1"/>
          </p:nvPr>
        </p:nvSpPr>
        <p:spPr>
          <a:xfrm>
            <a:off x="5126418" y="552091"/>
            <a:ext cx="6224335" cy="5431536"/>
          </a:xfrm>
        </p:spPr>
        <p:txBody>
          <a:bodyPr anchor="ctr">
            <a:normAutofit/>
          </a:bodyPr>
          <a:lstStyle/>
          <a:p>
            <a:r>
              <a:rPr lang="en-US" sz="2200" dirty="0"/>
              <a:t>Functionality and User Interface Finalization (Oct 27):</a:t>
            </a:r>
          </a:p>
          <a:p>
            <a:r>
              <a:rPr lang="en-US" sz="2200" dirty="0"/>
              <a:t>"The last round of testing involved finalizing new features like investments and ensuring the database helper methods functioned properly. This phase also included visual checks to maintain UI consistency.“</a:t>
            </a:r>
          </a:p>
          <a:p>
            <a:r>
              <a:rPr lang="en-US" sz="2200" dirty="0"/>
              <a:t>Commit:</a:t>
            </a:r>
          </a:p>
          <a:p>
            <a:r>
              <a:rPr lang="en-US" sz="2200" dirty="0"/>
              <a:t>New functionalities added (Oct 27, 2024) - Integrated all remaining functions and performed final testing.</a:t>
            </a:r>
          </a:p>
        </p:txBody>
      </p:sp>
    </p:spTree>
    <p:extLst>
      <p:ext uri="{BB962C8B-B14F-4D97-AF65-F5344CB8AC3E}">
        <p14:creationId xmlns:p14="http://schemas.microsoft.com/office/powerpoint/2010/main" val="19423487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p:cTn id="11"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2"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3"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4" dur="1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p:cTn id="27"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8"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9"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30" dur="1000"/>
                                        <p:tgtEl>
                                          <p:spTgt spid="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p:cTn id="35"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6"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7"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8"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D4939E-B49F-DD6A-0A06-DE3C4B30C5E8}"/>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dirty="0">
                <a:solidFill>
                  <a:schemeClr val="tx1"/>
                </a:solidFill>
                <a:latin typeface="+mj-lt"/>
                <a:ea typeface="+mj-ea"/>
                <a:cs typeface="+mj-cs"/>
              </a:rPr>
              <a:t>Additional Snippet</a:t>
            </a:r>
          </a:p>
        </p:txBody>
      </p:sp>
      <p:sp>
        <p:nvSpPr>
          <p:cNvPr id="6" name="TextBox 5">
            <a:extLst>
              <a:ext uri="{FF2B5EF4-FFF2-40B4-BE49-F238E27FC236}">
                <a16:creationId xmlns:a16="http://schemas.microsoft.com/office/drawing/2014/main" id="{E358BBA8-4FEC-7139-0EA0-67205D927509}"/>
              </a:ext>
            </a:extLst>
          </p:cNvPr>
          <p:cNvSpPr txBox="1"/>
          <p:nvPr/>
        </p:nvSpPr>
        <p:spPr>
          <a:xfrm>
            <a:off x="638881" y="1809541"/>
            <a:ext cx="10909643" cy="687406"/>
          </a:xfrm>
          <a:prstGeom prst="rect">
            <a:avLst/>
          </a:prstGeom>
        </p:spPr>
        <p:txBody>
          <a:bodyPr vert="horz" lIns="91440" tIns="45720" rIns="91440" bIns="45720" rtlCol="0" anchor="ctr">
            <a:normAutofit/>
          </a:bodyPr>
          <a:lstStyle/>
          <a:p>
            <a:pPr algn="ctr" defTabSz="914400">
              <a:lnSpc>
                <a:spcPct val="90000"/>
              </a:lnSpc>
              <a:spcBef>
                <a:spcPts val="1000"/>
              </a:spcBef>
            </a:pPr>
            <a:r>
              <a:rPr lang="en-US" sz="2400" kern="1200" dirty="0">
                <a:solidFill>
                  <a:schemeClr val="tx1"/>
                </a:solidFill>
                <a:latin typeface="+mn-lt"/>
                <a:ea typeface="+mn-ea"/>
                <a:cs typeface="+mn-cs"/>
              </a:rPr>
              <a:t>Adding Expenses</a:t>
            </a:r>
          </a:p>
        </p:txBody>
      </p:sp>
      <p:sp>
        <p:nvSpPr>
          <p:cNvPr id="19"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 shot of a computer code&#10;&#10;Description automatically generated">
            <a:extLst>
              <a:ext uri="{FF2B5EF4-FFF2-40B4-BE49-F238E27FC236}">
                <a16:creationId xmlns:a16="http://schemas.microsoft.com/office/drawing/2014/main" id="{C07D9E05-A80B-7B7A-B030-C3310E6AC7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8151" y="2436265"/>
            <a:ext cx="6026046" cy="4188102"/>
          </a:xfrm>
          <a:prstGeom prst="rect">
            <a:avLst/>
          </a:prstGeom>
        </p:spPr>
      </p:pic>
    </p:spTree>
    <p:extLst>
      <p:ext uri="{BB962C8B-B14F-4D97-AF65-F5344CB8AC3E}">
        <p14:creationId xmlns:p14="http://schemas.microsoft.com/office/powerpoint/2010/main" val="27621341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1000" fill="hold"/>
                                        <p:tgtEl>
                                          <p:spTgt spid="6"/>
                                        </p:tgtEl>
                                        <p:attrNameLst>
                                          <p:attrName>ppt_w</p:attrName>
                                        </p:attrNameLst>
                                      </p:cBhvr>
                                      <p:tavLst>
                                        <p:tav tm="0">
                                          <p:val>
                                            <p:fltVal val="0"/>
                                          </p:val>
                                        </p:tav>
                                        <p:tav tm="100000">
                                          <p:val>
                                            <p:strVal val="#ppt_w"/>
                                          </p:val>
                                        </p:tav>
                                      </p:tavLst>
                                    </p:anim>
                                    <p:anim calcmode="lin" valueType="num">
                                      <p:cBhvr>
                                        <p:cTn id="15" dur="1000" fill="hold"/>
                                        <p:tgtEl>
                                          <p:spTgt spid="6"/>
                                        </p:tgtEl>
                                        <p:attrNameLst>
                                          <p:attrName>ppt_h</p:attrName>
                                        </p:attrNameLst>
                                      </p:cBhvr>
                                      <p:tavLst>
                                        <p:tav tm="0">
                                          <p:val>
                                            <p:fltVal val="0"/>
                                          </p:val>
                                        </p:tav>
                                        <p:tav tm="100000">
                                          <p:val>
                                            <p:strVal val="#ppt_h"/>
                                          </p:val>
                                        </p:tav>
                                      </p:tavLst>
                                    </p:anim>
                                    <p:anim calcmode="lin" valueType="num">
                                      <p:cBhvr>
                                        <p:cTn id="16" dur="1000" fill="hold"/>
                                        <p:tgtEl>
                                          <p:spTgt spid="6"/>
                                        </p:tgtEl>
                                        <p:attrNameLst>
                                          <p:attrName>style.rotation</p:attrName>
                                        </p:attrNameLst>
                                      </p:cBhvr>
                                      <p:tavLst>
                                        <p:tav tm="0">
                                          <p:val>
                                            <p:fltVal val="90"/>
                                          </p:val>
                                        </p:tav>
                                        <p:tav tm="100000">
                                          <p:val>
                                            <p:fltVal val="0"/>
                                          </p:val>
                                        </p:tav>
                                      </p:tavLst>
                                    </p:anim>
                                    <p:animEffect transition="in" filter="fade">
                                      <p:cBhvr>
                                        <p:cTn id="17" dur="1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E6EA9F-EAB8-526B-D5FE-500B9A1B39EC}"/>
              </a:ext>
            </a:extLst>
          </p:cNvPr>
          <p:cNvSpPr>
            <a:spLocks noGrp="1"/>
          </p:cNvSpPr>
          <p:nvPr>
            <p:ph type="title"/>
          </p:nvPr>
        </p:nvSpPr>
        <p:spPr>
          <a:xfrm>
            <a:off x="841248" y="548640"/>
            <a:ext cx="3600860" cy="5431536"/>
          </a:xfrm>
        </p:spPr>
        <p:txBody>
          <a:bodyPr>
            <a:normAutofit/>
          </a:bodyPr>
          <a:lstStyle/>
          <a:p>
            <a:r>
              <a:rPr lang="en-US" sz="5400" dirty="0"/>
              <a:t>Conclusion</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46E6B2E-6CC0-9535-4858-F4719BA806F4}"/>
              </a:ext>
            </a:extLst>
          </p:cNvPr>
          <p:cNvSpPr>
            <a:spLocks noGrp="1"/>
          </p:cNvSpPr>
          <p:nvPr>
            <p:ph idx="1"/>
          </p:nvPr>
        </p:nvSpPr>
        <p:spPr>
          <a:xfrm>
            <a:off x="5126418" y="552091"/>
            <a:ext cx="6224335" cy="5431536"/>
          </a:xfrm>
        </p:spPr>
        <p:txBody>
          <a:bodyPr anchor="ctr">
            <a:normAutofit/>
          </a:bodyPr>
          <a:lstStyle/>
          <a:p>
            <a:r>
              <a:rPr lang="en-US" sz="2200" dirty="0"/>
              <a:t>The goal of the Personal Finance App project was to provide a dependable, easy-to-use application for monitoring and controlling personal money, including income, spending, investments, and budgeting.</a:t>
            </a:r>
          </a:p>
        </p:txBody>
      </p:sp>
    </p:spTree>
    <p:extLst>
      <p:ext uri="{BB962C8B-B14F-4D97-AF65-F5344CB8AC3E}">
        <p14:creationId xmlns:p14="http://schemas.microsoft.com/office/powerpoint/2010/main" val="2503273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30E9A5-97C5-9202-5CDD-9ED48C3D7DE3}"/>
              </a:ext>
            </a:extLst>
          </p:cNvPr>
          <p:cNvSpPr>
            <a:spLocks noGrp="1"/>
          </p:cNvSpPr>
          <p:nvPr>
            <p:ph type="title"/>
          </p:nvPr>
        </p:nvSpPr>
        <p:spPr>
          <a:xfrm>
            <a:off x="841248" y="548640"/>
            <a:ext cx="3600860" cy="5431536"/>
          </a:xfrm>
        </p:spPr>
        <p:txBody>
          <a:bodyPr>
            <a:normAutofit/>
          </a:bodyPr>
          <a:lstStyle/>
          <a:p>
            <a:r>
              <a:rPr lang="en-US" sz="5400" dirty="0"/>
              <a:t>Conclusion</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C511D27-B044-495E-268B-C72A309050A9}"/>
              </a:ext>
            </a:extLst>
          </p:cNvPr>
          <p:cNvSpPr>
            <a:spLocks noGrp="1"/>
          </p:cNvSpPr>
          <p:nvPr>
            <p:ph idx="1"/>
          </p:nvPr>
        </p:nvSpPr>
        <p:spPr>
          <a:xfrm>
            <a:off x="5126418" y="552091"/>
            <a:ext cx="6224335" cy="5431536"/>
          </a:xfrm>
        </p:spPr>
        <p:txBody>
          <a:bodyPr anchor="ctr">
            <a:normAutofit/>
          </a:bodyPr>
          <a:lstStyle/>
          <a:p>
            <a:r>
              <a:rPr lang="en-US" sz="2200" dirty="0"/>
              <a:t>Key Achievements:</a:t>
            </a:r>
          </a:p>
          <a:p>
            <a:r>
              <a:rPr lang="en-US" sz="2200" dirty="0"/>
              <a:t>Created a thorough financial management application that makes it simple to access and track income, spending, savings, and investments in one location.</a:t>
            </a:r>
          </a:p>
          <a:p>
            <a:r>
              <a:rPr lang="en-US" sz="2200" dirty="0"/>
              <a:t>To provide safe access and data management, a user authentication system was put in place, enabling users to safely save and access their financial data.</a:t>
            </a:r>
          </a:p>
          <a:p>
            <a:r>
              <a:rPr lang="en-US" sz="2200" dirty="0"/>
              <a:t>Clickable buttons, real-time data updates, and simple navigation improved the user experience and made the app more approachable and interesting.</a:t>
            </a:r>
          </a:p>
        </p:txBody>
      </p:sp>
    </p:spTree>
    <p:extLst>
      <p:ext uri="{BB962C8B-B14F-4D97-AF65-F5344CB8AC3E}">
        <p14:creationId xmlns:p14="http://schemas.microsoft.com/office/powerpoint/2010/main" val="1925232943"/>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44F010-ABE6-02D1-2051-C2DB3321A863}"/>
              </a:ext>
            </a:extLst>
          </p:cNvPr>
          <p:cNvSpPr>
            <a:spLocks noGrp="1"/>
          </p:cNvSpPr>
          <p:nvPr>
            <p:ph type="title"/>
          </p:nvPr>
        </p:nvSpPr>
        <p:spPr>
          <a:xfrm>
            <a:off x="838200" y="365125"/>
            <a:ext cx="10515600" cy="1325563"/>
          </a:xfrm>
        </p:spPr>
        <p:txBody>
          <a:bodyPr>
            <a:normAutofit/>
          </a:bodyPr>
          <a:lstStyle/>
          <a:p>
            <a:r>
              <a:rPr lang="en-US" sz="5400" dirty="0"/>
              <a:t>Conclusion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F9D80C-724E-DD30-E748-94B76ACC8CBD}"/>
              </a:ext>
            </a:extLst>
          </p:cNvPr>
          <p:cNvSpPr>
            <a:spLocks noGrp="1"/>
          </p:cNvSpPr>
          <p:nvPr>
            <p:ph idx="1"/>
          </p:nvPr>
        </p:nvSpPr>
        <p:spPr>
          <a:xfrm>
            <a:off x="838200" y="1936364"/>
            <a:ext cx="10515600" cy="4251960"/>
          </a:xfrm>
        </p:spPr>
        <p:txBody>
          <a:bodyPr>
            <a:normAutofit/>
          </a:bodyPr>
          <a:lstStyle/>
          <a:p>
            <a:r>
              <a:rPr lang="en-US" sz="2200" dirty="0"/>
              <a:t>Challenges and Resolutions:</a:t>
            </a:r>
          </a:p>
          <a:p>
            <a:r>
              <a:rPr lang="en-US" sz="2200" dirty="0"/>
              <a:t>Interaction and Navigation: Focused debugging and button configuration changes resulted from early issues with the Budget button's operation, guaranteeing constant interaction.</a:t>
            </a:r>
          </a:p>
          <a:p>
            <a:r>
              <a:rPr lang="en-US" sz="2200" dirty="0"/>
              <a:t>Data Integration and Management: To ensure data integrity and ease of retrieval, structuring techniques for each financial component was necessary while implementing database operations in the </a:t>
            </a:r>
            <a:r>
              <a:rPr lang="en-US" sz="2200" dirty="0" err="1"/>
              <a:t>DatabaseHelper</a:t>
            </a:r>
            <a:r>
              <a:rPr lang="en-US" sz="2200" dirty="0"/>
              <a:t>.</a:t>
            </a:r>
          </a:p>
        </p:txBody>
      </p:sp>
    </p:spTree>
    <p:extLst>
      <p:ext uri="{BB962C8B-B14F-4D97-AF65-F5344CB8AC3E}">
        <p14:creationId xmlns:p14="http://schemas.microsoft.com/office/powerpoint/2010/main" val="386039629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9C0618-4512-8933-3F34-C2E6B5B936C0}"/>
              </a:ext>
            </a:extLst>
          </p:cNvPr>
          <p:cNvSpPr>
            <a:spLocks noGrp="1"/>
          </p:cNvSpPr>
          <p:nvPr>
            <p:ph type="title"/>
          </p:nvPr>
        </p:nvSpPr>
        <p:spPr>
          <a:xfrm>
            <a:off x="838200" y="365125"/>
            <a:ext cx="10515600" cy="1325563"/>
          </a:xfrm>
        </p:spPr>
        <p:txBody>
          <a:bodyPr>
            <a:normAutofit/>
          </a:bodyPr>
          <a:lstStyle/>
          <a:p>
            <a:r>
              <a:rPr lang="en-US" sz="5400" dirty="0"/>
              <a:t>Conclusion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F72F04F-8C1E-44D3-B0B4-1384702BADDC}"/>
              </a:ext>
            </a:extLst>
          </p:cNvPr>
          <p:cNvSpPr>
            <a:spLocks noGrp="1"/>
          </p:cNvSpPr>
          <p:nvPr>
            <p:ph idx="1"/>
          </p:nvPr>
        </p:nvSpPr>
        <p:spPr>
          <a:xfrm>
            <a:off x="838200" y="1929384"/>
            <a:ext cx="10515600" cy="4251960"/>
          </a:xfrm>
        </p:spPr>
        <p:txBody>
          <a:bodyPr>
            <a:normAutofit/>
          </a:bodyPr>
          <a:lstStyle/>
          <a:p>
            <a:r>
              <a:rPr lang="en-US" sz="2200" dirty="0"/>
              <a:t>Future Enhancement:</a:t>
            </a:r>
          </a:p>
          <a:p>
            <a:r>
              <a:rPr lang="en-US" sz="2200" dirty="0"/>
              <a:t>Extending analytics capabilities to incorporate expenditure trends and insights for better financial planning.</a:t>
            </a:r>
          </a:p>
          <a:p>
            <a:r>
              <a:rPr lang="en-US" sz="2200" dirty="0"/>
              <a:t>Cross-device compatibility through speed optimization enables smooth platform usage.</a:t>
            </a:r>
          </a:p>
        </p:txBody>
      </p:sp>
    </p:spTree>
    <p:extLst>
      <p:ext uri="{BB962C8B-B14F-4D97-AF65-F5344CB8AC3E}">
        <p14:creationId xmlns:p14="http://schemas.microsoft.com/office/powerpoint/2010/main" val="253830919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3BF4A70-C318-A43E-7A5F-587EF913D7EA}"/>
              </a:ext>
            </a:extLst>
          </p:cNvPr>
          <p:cNvPicPr>
            <a:picLocks noChangeAspect="1"/>
          </p:cNvPicPr>
          <p:nvPr/>
        </p:nvPicPr>
        <p:blipFill>
          <a:blip r:embed="rId2">
            <a:duotone>
              <a:schemeClr val="bg2">
                <a:shade val="45000"/>
                <a:satMod val="135000"/>
              </a:schemeClr>
              <a:prstClr val="white"/>
            </a:duotone>
          </a:blip>
          <a:srcRect t="16045"/>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9E6A42-2660-9D47-69C2-0B70F47315AE}"/>
              </a:ext>
            </a:extLst>
          </p:cNvPr>
          <p:cNvSpPr>
            <a:spLocks noGrp="1"/>
          </p:cNvSpPr>
          <p:nvPr>
            <p:ph type="title"/>
          </p:nvPr>
        </p:nvSpPr>
        <p:spPr>
          <a:xfrm>
            <a:off x="838200" y="365125"/>
            <a:ext cx="10515600" cy="1325563"/>
          </a:xfrm>
        </p:spPr>
        <p:txBody>
          <a:bodyPr>
            <a:normAutofit/>
          </a:bodyPr>
          <a:lstStyle/>
          <a:p>
            <a:r>
              <a:rPr lang="en-US" dirty="0"/>
              <a:t>Conclusion</a:t>
            </a:r>
          </a:p>
        </p:txBody>
      </p:sp>
      <p:graphicFrame>
        <p:nvGraphicFramePr>
          <p:cNvPr id="5" name="Content Placeholder 2">
            <a:extLst>
              <a:ext uri="{FF2B5EF4-FFF2-40B4-BE49-F238E27FC236}">
                <a16:creationId xmlns:a16="http://schemas.microsoft.com/office/drawing/2014/main" id="{A039C467-0A09-019E-BF62-01265B6E223B}"/>
              </a:ext>
            </a:extLst>
          </p:cNvPr>
          <p:cNvGraphicFramePr>
            <a:graphicFrameLocks noGrp="1"/>
          </p:cNvGraphicFramePr>
          <p:nvPr>
            <p:ph idx="1"/>
            <p:extLst>
              <p:ext uri="{D42A27DB-BD31-4B8C-83A1-F6EECF244321}">
                <p14:modId xmlns:p14="http://schemas.microsoft.com/office/powerpoint/2010/main" val="415050806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232100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1FF33-C185-81B3-3B9A-1DEE3385C771}"/>
              </a:ext>
            </a:extLst>
          </p:cNvPr>
          <p:cNvSpPr>
            <a:spLocks noGrp="1"/>
          </p:cNvSpPr>
          <p:nvPr>
            <p:ph type="title"/>
          </p:nvPr>
        </p:nvSpPr>
        <p:spPr/>
        <p:txBody>
          <a:bodyPr/>
          <a:lstStyle/>
          <a:p>
            <a:r>
              <a:rPr lang="en-US" dirty="0"/>
              <a:t>Problem Statement</a:t>
            </a:r>
          </a:p>
        </p:txBody>
      </p:sp>
      <p:graphicFrame>
        <p:nvGraphicFramePr>
          <p:cNvPr id="12" name="Content Placeholder 2">
            <a:extLst>
              <a:ext uri="{FF2B5EF4-FFF2-40B4-BE49-F238E27FC236}">
                <a16:creationId xmlns:a16="http://schemas.microsoft.com/office/drawing/2014/main" id="{8BCC2041-48F2-4DB7-B0A8-F339D13B9A20}"/>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93132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33A8B0-EC86-A8B6-34D1-B1734622D6BE}"/>
              </a:ext>
            </a:extLst>
          </p:cNvPr>
          <p:cNvSpPr>
            <a:spLocks noGrp="1"/>
          </p:cNvSpPr>
          <p:nvPr>
            <p:ph type="title"/>
          </p:nvPr>
        </p:nvSpPr>
        <p:spPr>
          <a:xfrm>
            <a:off x="635000" y="640823"/>
            <a:ext cx="3418659" cy="5583148"/>
          </a:xfrm>
        </p:spPr>
        <p:txBody>
          <a:bodyPr anchor="ctr">
            <a:normAutofit/>
          </a:bodyPr>
          <a:lstStyle/>
          <a:p>
            <a:r>
              <a:rPr lang="en-US" sz="5400" dirty="0"/>
              <a:t>Problem Statement</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488E7BC-C27D-4541-A0D5-B6D9F0EF2793}"/>
              </a:ext>
            </a:extLst>
          </p:cNvPr>
          <p:cNvGraphicFramePr>
            <a:graphicFrameLocks noGrp="1"/>
          </p:cNvGraphicFramePr>
          <p:nvPr>
            <p:ph idx="1"/>
            <p:extLst>
              <p:ext uri="{D42A27DB-BD31-4B8C-83A1-F6EECF244321}">
                <p14:modId xmlns:p14="http://schemas.microsoft.com/office/powerpoint/2010/main" val="2629256268"/>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397244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E59A580-0A9F-8B14-457B-AEFDAE2C5915}"/>
              </a:ext>
            </a:extLst>
          </p:cNvPr>
          <p:cNvSpPr>
            <a:spLocks noGrp="1"/>
          </p:cNvSpPr>
          <p:nvPr>
            <p:ph type="title"/>
          </p:nvPr>
        </p:nvSpPr>
        <p:spPr>
          <a:xfrm>
            <a:off x="621792" y="1161288"/>
            <a:ext cx="3602736" cy="4526280"/>
          </a:xfrm>
        </p:spPr>
        <p:txBody>
          <a:bodyPr>
            <a:normAutofit/>
          </a:bodyPr>
          <a:lstStyle/>
          <a:p>
            <a:r>
              <a:rPr lang="en-US" sz="4000" dirty="0"/>
              <a:t>Requirements</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DA4589BE-ED92-94A1-D801-020ACAC712D0}"/>
              </a:ext>
            </a:extLst>
          </p:cNvPr>
          <p:cNvGraphicFramePr>
            <a:graphicFrameLocks noGrp="1"/>
          </p:cNvGraphicFramePr>
          <p:nvPr>
            <p:ph idx="1"/>
            <p:extLst>
              <p:ext uri="{D42A27DB-BD31-4B8C-83A1-F6EECF244321}">
                <p14:modId xmlns:p14="http://schemas.microsoft.com/office/powerpoint/2010/main" val="4094305454"/>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934129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1000" fill="hold"/>
                                        <p:tgtEl>
                                          <p:spTgt spid="5"/>
                                        </p:tgtEl>
                                        <p:attrNameLst>
                                          <p:attrName>ppt_w</p:attrName>
                                        </p:attrNameLst>
                                      </p:cBhvr>
                                      <p:tavLst>
                                        <p:tav tm="0">
                                          <p:val>
                                            <p:fltVal val="0"/>
                                          </p:val>
                                        </p:tav>
                                        <p:tav tm="100000">
                                          <p:val>
                                            <p:strVal val="#ppt_w"/>
                                          </p:val>
                                        </p:tav>
                                      </p:tavLst>
                                    </p:anim>
                                    <p:anim calcmode="lin" valueType="num">
                                      <p:cBhvr>
                                        <p:cTn id="16" dur="1000" fill="hold"/>
                                        <p:tgtEl>
                                          <p:spTgt spid="5"/>
                                        </p:tgtEl>
                                        <p:attrNameLst>
                                          <p:attrName>ppt_h</p:attrName>
                                        </p:attrNameLst>
                                      </p:cBhvr>
                                      <p:tavLst>
                                        <p:tav tm="0">
                                          <p:val>
                                            <p:fltVal val="0"/>
                                          </p:val>
                                        </p:tav>
                                        <p:tav tm="100000">
                                          <p:val>
                                            <p:strVal val="#ppt_h"/>
                                          </p:val>
                                        </p:tav>
                                      </p:tavLst>
                                    </p:anim>
                                    <p:anim calcmode="lin" valueType="num">
                                      <p:cBhvr>
                                        <p:cTn id="17" dur="1000" fill="hold"/>
                                        <p:tgtEl>
                                          <p:spTgt spid="5"/>
                                        </p:tgtEl>
                                        <p:attrNameLst>
                                          <p:attrName>style.rotation</p:attrName>
                                        </p:attrNameLst>
                                      </p:cBhvr>
                                      <p:tavLst>
                                        <p:tav tm="0">
                                          <p:val>
                                            <p:fltVal val="90"/>
                                          </p:val>
                                        </p:tav>
                                        <p:tav tm="100000">
                                          <p:val>
                                            <p:fltVal val="0"/>
                                          </p:val>
                                        </p:tav>
                                      </p:tavLst>
                                    </p:anim>
                                    <p:animEffect transition="in" filter="fade">
                                      <p:cBhvr>
                                        <p:cTn id="18"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8F17C7-F1AE-D102-E08C-543F3636C15E}"/>
              </a:ext>
            </a:extLst>
          </p:cNvPr>
          <p:cNvSpPr>
            <a:spLocks noGrp="1"/>
          </p:cNvSpPr>
          <p:nvPr>
            <p:ph type="title"/>
          </p:nvPr>
        </p:nvSpPr>
        <p:spPr>
          <a:xfrm>
            <a:off x="635000" y="640823"/>
            <a:ext cx="3418659" cy="5583148"/>
          </a:xfrm>
        </p:spPr>
        <p:txBody>
          <a:bodyPr anchor="ctr">
            <a:normAutofit/>
          </a:bodyPr>
          <a:lstStyle/>
          <a:p>
            <a:r>
              <a:rPr lang="en-US" sz="4200" dirty="0"/>
              <a:t>Requirements</a:t>
            </a:r>
          </a:p>
        </p:txBody>
      </p:sp>
      <p:sp>
        <p:nvSpPr>
          <p:cNvPr id="14"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Content Placeholder 2">
            <a:extLst>
              <a:ext uri="{FF2B5EF4-FFF2-40B4-BE49-F238E27FC236}">
                <a16:creationId xmlns:a16="http://schemas.microsoft.com/office/drawing/2014/main" id="{566CFEE2-0ABF-5483-D51F-86E6C194D454}"/>
              </a:ext>
            </a:extLst>
          </p:cNvPr>
          <p:cNvGraphicFramePr>
            <a:graphicFrameLocks noGrp="1"/>
          </p:cNvGraphicFramePr>
          <p:nvPr>
            <p:ph idx="1"/>
            <p:extLst>
              <p:ext uri="{D42A27DB-BD31-4B8C-83A1-F6EECF244321}">
                <p14:modId xmlns:p14="http://schemas.microsoft.com/office/powerpoint/2010/main" val="3094271424"/>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67175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1000"/>
                                        <p:tgtEl>
                                          <p:spTgt spid="15"/>
                                        </p:tgtEl>
                                      </p:cBhvr>
                                    </p:animEffect>
                                    <p:anim calcmode="lin" valueType="num">
                                      <p:cBhvr>
                                        <p:cTn id="12" dur="1000" fill="hold"/>
                                        <p:tgtEl>
                                          <p:spTgt spid="15"/>
                                        </p:tgtEl>
                                        <p:attrNameLst>
                                          <p:attrName>ppt_x</p:attrName>
                                        </p:attrNameLst>
                                      </p:cBhvr>
                                      <p:tavLst>
                                        <p:tav tm="0">
                                          <p:val>
                                            <p:strVal val="#ppt_x"/>
                                          </p:val>
                                        </p:tav>
                                        <p:tav tm="100000">
                                          <p:val>
                                            <p:strVal val="#ppt_x"/>
                                          </p:val>
                                        </p:tav>
                                      </p:tavLst>
                                    </p:anim>
                                    <p:anim calcmode="lin" valueType="num">
                                      <p:cBhvr>
                                        <p:cTn id="1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5"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66C9B3-6C49-08C7-554B-2ECE9228FC46}"/>
              </a:ext>
            </a:extLst>
          </p:cNvPr>
          <p:cNvSpPr>
            <a:spLocks noGrp="1"/>
          </p:cNvSpPr>
          <p:nvPr>
            <p:ph type="title"/>
          </p:nvPr>
        </p:nvSpPr>
        <p:spPr>
          <a:xfrm>
            <a:off x="635000" y="640823"/>
            <a:ext cx="3418659" cy="5583148"/>
          </a:xfrm>
        </p:spPr>
        <p:txBody>
          <a:bodyPr anchor="ctr">
            <a:normAutofit/>
          </a:bodyPr>
          <a:lstStyle/>
          <a:p>
            <a:r>
              <a:rPr lang="en-US" sz="4200" dirty="0"/>
              <a:t>Requirements</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2B1FEBE5-6A62-75B9-319D-545A74354993}"/>
              </a:ext>
            </a:extLst>
          </p:cNvPr>
          <p:cNvGraphicFramePr>
            <a:graphicFrameLocks noGrp="1"/>
          </p:cNvGraphicFramePr>
          <p:nvPr>
            <p:ph idx="1"/>
            <p:extLst>
              <p:ext uri="{D42A27DB-BD31-4B8C-83A1-F6EECF244321}">
                <p14:modId xmlns:p14="http://schemas.microsoft.com/office/powerpoint/2010/main" val="2906157033"/>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197302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D39DA4-2F44-0EC2-64F0-0D6BE1B2C63B}"/>
              </a:ext>
            </a:extLst>
          </p:cNvPr>
          <p:cNvSpPr>
            <a:spLocks noGrp="1"/>
          </p:cNvSpPr>
          <p:nvPr>
            <p:ph type="title"/>
          </p:nvPr>
        </p:nvSpPr>
        <p:spPr>
          <a:xfrm>
            <a:off x="761803" y="350196"/>
            <a:ext cx="4646904" cy="1624520"/>
          </a:xfrm>
        </p:spPr>
        <p:txBody>
          <a:bodyPr anchor="ctr">
            <a:normAutofit/>
          </a:bodyPr>
          <a:lstStyle/>
          <a:p>
            <a:r>
              <a:rPr lang="en-US" sz="4000" dirty="0"/>
              <a:t>Requirements</a:t>
            </a:r>
          </a:p>
        </p:txBody>
      </p:sp>
      <p:sp>
        <p:nvSpPr>
          <p:cNvPr id="3" name="Content Placeholder 2">
            <a:extLst>
              <a:ext uri="{FF2B5EF4-FFF2-40B4-BE49-F238E27FC236}">
                <a16:creationId xmlns:a16="http://schemas.microsoft.com/office/drawing/2014/main" id="{56EF43CB-835A-49D8-A6A3-44F53FD4C21D}"/>
              </a:ext>
            </a:extLst>
          </p:cNvPr>
          <p:cNvSpPr>
            <a:spLocks noGrp="1"/>
          </p:cNvSpPr>
          <p:nvPr>
            <p:ph idx="1"/>
          </p:nvPr>
        </p:nvSpPr>
        <p:spPr>
          <a:xfrm>
            <a:off x="761802" y="2743200"/>
            <a:ext cx="4646905" cy="3613149"/>
          </a:xfrm>
        </p:spPr>
        <p:txBody>
          <a:bodyPr anchor="ctr">
            <a:normAutofit/>
          </a:bodyPr>
          <a:lstStyle/>
          <a:p>
            <a:r>
              <a:rPr lang="en-US" sz="2000" dirty="0"/>
              <a:t>Non-Functional Requirements:</a:t>
            </a:r>
          </a:p>
          <a:p>
            <a:r>
              <a:rPr lang="en-US" sz="2000" dirty="0"/>
              <a:t>The application ought to have an intuitive user interface.</a:t>
            </a:r>
          </a:p>
          <a:p>
            <a:r>
              <a:rPr lang="en-US" sz="2000" dirty="0"/>
              <a:t>Only the verified user should be able to access the safely stored data.</a:t>
            </a:r>
          </a:p>
          <a:p>
            <a:r>
              <a:rPr lang="en-US" sz="2000" dirty="0"/>
              <a:t>Even with a lot of data, the software should function effectively, without lag or mistakes.</a:t>
            </a:r>
          </a:p>
        </p:txBody>
      </p:sp>
      <p:pic>
        <p:nvPicPr>
          <p:cNvPr id="5" name="Picture 4" descr="Computer script on a screen">
            <a:extLst>
              <a:ext uri="{FF2B5EF4-FFF2-40B4-BE49-F238E27FC236}">
                <a16:creationId xmlns:a16="http://schemas.microsoft.com/office/drawing/2014/main" id="{B53B1A4A-DBAC-C78F-0B91-85EA6C63B87B}"/>
              </a:ext>
            </a:extLst>
          </p:cNvPr>
          <p:cNvPicPr>
            <a:picLocks noChangeAspect="1"/>
          </p:cNvPicPr>
          <p:nvPr/>
        </p:nvPicPr>
        <p:blipFill>
          <a:blip r:embed="rId2"/>
          <a:srcRect l="414" r="40186" b="-2"/>
          <a:stretch/>
        </p:blipFill>
        <p:spPr>
          <a:xfrm>
            <a:off x="6096000" y="1"/>
            <a:ext cx="6102825" cy="6858000"/>
          </a:xfrm>
          <a:prstGeom prst="rect">
            <a:avLst/>
          </a:prstGeom>
        </p:spPr>
      </p:pic>
    </p:spTree>
    <p:extLst>
      <p:ext uri="{BB962C8B-B14F-4D97-AF65-F5344CB8AC3E}">
        <p14:creationId xmlns:p14="http://schemas.microsoft.com/office/powerpoint/2010/main" val="4016907470"/>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FCE0C4-8785-30C8-8439-557A41EDCCC5}"/>
              </a:ext>
            </a:extLst>
          </p:cNvPr>
          <p:cNvSpPr>
            <a:spLocks noGrp="1"/>
          </p:cNvSpPr>
          <p:nvPr>
            <p:ph type="title"/>
          </p:nvPr>
        </p:nvSpPr>
        <p:spPr>
          <a:xfrm>
            <a:off x="635000" y="640823"/>
            <a:ext cx="3418659" cy="5583148"/>
          </a:xfrm>
        </p:spPr>
        <p:txBody>
          <a:bodyPr anchor="ctr">
            <a:normAutofit/>
          </a:bodyPr>
          <a:lstStyle/>
          <a:p>
            <a:r>
              <a:rPr lang="en-US" sz="5400" dirty="0"/>
              <a:t>Solution Overview</a:t>
            </a:r>
          </a:p>
        </p:txBody>
      </p:sp>
      <p:sp>
        <p:nvSpPr>
          <p:cNvPr id="18"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BA1662E-DAE9-7D9E-66D9-132F2F63AD54}"/>
              </a:ext>
            </a:extLst>
          </p:cNvPr>
          <p:cNvGraphicFramePr>
            <a:graphicFrameLocks noGrp="1"/>
          </p:cNvGraphicFramePr>
          <p:nvPr>
            <p:ph idx="1"/>
            <p:extLst>
              <p:ext uri="{D42A27DB-BD31-4B8C-83A1-F6EECF244321}">
                <p14:modId xmlns:p14="http://schemas.microsoft.com/office/powerpoint/2010/main" val="124167606"/>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166579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3">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C2C2A296-BFF2-4120-A53C-84E5FFCFA7B1}">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Theme</Template>
  <TotalTime>157</TotalTime>
  <Words>1608</Words>
  <Application>Microsoft Office PowerPoint</Application>
  <PresentationFormat>Widescreen</PresentationFormat>
  <Paragraphs>125</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Aptos</vt:lpstr>
      <vt:lpstr>Aptos Display</vt:lpstr>
      <vt:lpstr>Arial</vt:lpstr>
      <vt:lpstr>Calibri</vt:lpstr>
      <vt:lpstr>Office Theme</vt:lpstr>
      <vt:lpstr>Personal Finance App</vt:lpstr>
      <vt:lpstr>Problem Statement</vt:lpstr>
      <vt:lpstr>Problem Statement</vt:lpstr>
      <vt:lpstr>Problem Statement</vt:lpstr>
      <vt:lpstr>Requirements</vt:lpstr>
      <vt:lpstr>Requirements</vt:lpstr>
      <vt:lpstr>Requirements</vt:lpstr>
      <vt:lpstr>Requirements</vt:lpstr>
      <vt:lpstr>Solution Overview</vt:lpstr>
      <vt:lpstr> Solution Overview</vt:lpstr>
      <vt:lpstr>Solution Overview</vt:lpstr>
      <vt:lpstr>Solution Overview</vt:lpstr>
      <vt:lpstr>User Interface Overview</vt:lpstr>
      <vt:lpstr>UML Class Diagram</vt:lpstr>
      <vt:lpstr>Pseudo Code and Key Functions</vt:lpstr>
      <vt:lpstr>Testing and Troubleshooting Process</vt:lpstr>
      <vt:lpstr>Testing and Troubleshooting Process</vt:lpstr>
      <vt:lpstr>Testing and Troubleshooting Process</vt:lpstr>
      <vt:lpstr>Testing and Troubleshooting Process</vt:lpstr>
      <vt:lpstr>Testing and Troubleshooting Process</vt:lpstr>
      <vt:lpstr>Testing and Troubleshooting Process</vt:lpstr>
      <vt:lpstr>Testing and Troubleshooting Process</vt:lpstr>
      <vt:lpstr>Testing and Troubleshooting Process</vt:lpstr>
      <vt:lpstr>Additional Snippet</vt:lpstr>
      <vt:lpstr>Conclusion</vt:lpstr>
      <vt:lpstr>Conclusion</vt:lpstr>
      <vt:lpstr>Conclusion</vt:lpstr>
      <vt:lpstr>Conclusion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Vari Johnson</dc:creator>
  <cp:lastModifiedBy>Vari Johnson</cp:lastModifiedBy>
  <cp:revision>1</cp:revision>
  <dcterms:created xsi:type="dcterms:W3CDTF">2024-10-27T21:14:24Z</dcterms:created>
  <dcterms:modified xsi:type="dcterms:W3CDTF">2024-10-27T23:54:50Z</dcterms:modified>
</cp:coreProperties>
</file>