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8"/>
    <p:restoredTop sz="94638"/>
  </p:normalViewPr>
  <p:slideViewPr>
    <p:cSldViewPr snapToGrid="0">
      <p:cViewPr varScale="1">
        <p:scale>
          <a:sx n="128" d="100"/>
          <a:sy n="128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E558C-F2D3-3CE5-ACA7-4D3E5187D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114799"/>
            <a:ext cx="9486900" cy="845139"/>
          </a:xfrm>
        </p:spPr>
        <p:txBody>
          <a:bodyPr>
            <a:normAutofit/>
          </a:bodyPr>
          <a:lstStyle/>
          <a:p>
            <a:r>
              <a:rPr lang="en-US" b="1"/>
              <a:t>TEAM_2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37936-5AA1-A20D-2148-282C6C9D3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097194"/>
            <a:ext cx="8115300" cy="759656"/>
          </a:xfrm>
        </p:spPr>
        <p:txBody>
          <a:bodyPr>
            <a:normAutofit/>
          </a:bodyPr>
          <a:lstStyle/>
          <a:p>
            <a:r>
              <a:rPr lang="en-US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GSU_CSCGRADUATION_CHABOT</a:t>
            </a:r>
          </a:p>
        </p:txBody>
      </p:sp>
      <p:pic>
        <p:nvPicPr>
          <p:cNvPr id="7" name="Picture 6" descr="A blue circle with white text in it&#10;&#10;Description automatically generated">
            <a:extLst>
              <a:ext uri="{FF2B5EF4-FFF2-40B4-BE49-F238E27FC236}">
                <a16:creationId xmlns:a16="http://schemas.microsoft.com/office/drawing/2014/main" id="{6124BF7E-AE61-400C-6EC9-DC5A8ACF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47" y="1371599"/>
            <a:ext cx="2613221" cy="2459503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E9488337-1784-7AA5-71E0-F13DAAD2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80" y="1371599"/>
            <a:ext cx="2613221" cy="2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DB4D4-BA50-9C9C-F803-9404C3F9C802}"/>
              </a:ext>
            </a:extLst>
          </p:cNvPr>
          <p:cNvSpPr txBox="1">
            <a:spLocks/>
          </p:cNvSpPr>
          <p:nvPr/>
        </p:nvSpPr>
        <p:spPr>
          <a:xfrm>
            <a:off x="6096000" y="454393"/>
            <a:ext cx="5393824" cy="1088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0" i="0" kern="1200" cap="all" spc="3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problem statement</a:t>
            </a:r>
            <a:endParaRPr lang="en-US" b="1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77E6541E-85CF-32A7-5EDA-53D21911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25" y="685799"/>
            <a:ext cx="2749249" cy="2587529"/>
          </a:xfrm>
          <a:prstGeom prst="rect">
            <a:avLst/>
          </a:prstGeom>
        </p:spPr>
      </p:pic>
      <p:pic>
        <p:nvPicPr>
          <p:cNvPr id="10" name="Picture 9" descr="A blue circle with white text in it&#10;&#10;Description automatically generated">
            <a:extLst>
              <a:ext uri="{FF2B5EF4-FFF2-40B4-BE49-F238E27FC236}">
                <a16:creationId xmlns:a16="http://schemas.microsoft.com/office/drawing/2014/main" id="{CB228206-EDBF-EF8B-E0E7-56411C59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25" y="3584672"/>
            <a:ext cx="2749248" cy="25875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404069-D3A2-58AC-D1B1-6FC26F1890CD}"/>
              </a:ext>
            </a:extLst>
          </p:cNvPr>
          <p:cNvSpPr txBox="1">
            <a:spLocks/>
          </p:cNvSpPr>
          <p:nvPr/>
        </p:nvSpPr>
        <p:spPr>
          <a:xfrm>
            <a:off x="6002503" y="1829349"/>
            <a:ext cx="5487321" cy="44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Students spend time for going through the graduation handbook or on the website to find the information for what they are looking for, sometime, they have a single question which need to be answered in 2 to 3 sentences.</a:t>
            </a:r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DBAC0B-0E4F-DDCF-4A83-268C110E0903}"/>
              </a:ext>
            </a:extLst>
          </p:cNvPr>
          <p:cNvSpPr txBox="1">
            <a:spLocks/>
          </p:cNvSpPr>
          <p:nvPr/>
        </p:nvSpPr>
        <p:spPr>
          <a:xfrm>
            <a:off x="6096000" y="454393"/>
            <a:ext cx="5393824" cy="1088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0" i="0" kern="1200" cap="all" spc="3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GOALS</a:t>
            </a:r>
            <a:endParaRPr lang="en-US" b="1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ECAE11D8-1076-F3E4-6839-B364B150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25" y="685799"/>
            <a:ext cx="2749249" cy="2587529"/>
          </a:xfrm>
          <a:prstGeom prst="rect">
            <a:avLst/>
          </a:prstGeom>
        </p:spPr>
      </p:pic>
      <p:pic>
        <p:nvPicPr>
          <p:cNvPr id="14" name="Picture 13" descr="A blue circle with white text in it&#10;&#10;Description automatically generated">
            <a:extLst>
              <a:ext uri="{FF2B5EF4-FFF2-40B4-BE49-F238E27FC236}">
                <a16:creationId xmlns:a16="http://schemas.microsoft.com/office/drawing/2014/main" id="{E55EA28A-1251-11D3-E28E-B0B9E090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25" y="3584672"/>
            <a:ext cx="2749248" cy="258752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1F34050-D2CD-FA30-C795-07F053779B95}"/>
              </a:ext>
            </a:extLst>
          </p:cNvPr>
          <p:cNvSpPr txBox="1">
            <a:spLocks/>
          </p:cNvSpPr>
          <p:nvPr/>
        </p:nvSpPr>
        <p:spPr>
          <a:xfrm>
            <a:off x="6002503" y="1829349"/>
            <a:ext cx="5487321" cy="44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The goal of this project is to build a hybrid chatbot that provides an efficient and user-friendly way for computer science students to access information about graduation in form of chat without taking to anybody.</a:t>
            </a:r>
          </a:p>
          <a:p>
            <a:pPr marL="0"/>
            <a:r>
              <a:rPr lang="en-US" dirty="0"/>
              <a:t>The chatbot will serve as reliable resource for answering common questions and guiding computer science students through their academic journey, ensuring they have easy access to graduation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202896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AA5602-2373-249A-6AFF-D7339E14D314}"/>
              </a:ext>
            </a:extLst>
          </p:cNvPr>
          <p:cNvSpPr txBox="1">
            <a:spLocks/>
          </p:cNvSpPr>
          <p:nvPr/>
        </p:nvSpPr>
        <p:spPr>
          <a:xfrm>
            <a:off x="6096000" y="454393"/>
            <a:ext cx="5393824" cy="1088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b="1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60AF4FD4-D643-C596-D3E1-F4620484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25" y="685799"/>
            <a:ext cx="2749249" cy="2587529"/>
          </a:xfrm>
          <a:prstGeom prst="rect">
            <a:avLst/>
          </a:prstGeom>
        </p:spPr>
      </p:pic>
      <p:pic>
        <p:nvPicPr>
          <p:cNvPr id="16" name="Picture 15" descr="A blue circle with white text in it&#10;&#10;Description automatically generated">
            <a:extLst>
              <a:ext uri="{FF2B5EF4-FFF2-40B4-BE49-F238E27FC236}">
                <a16:creationId xmlns:a16="http://schemas.microsoft.com/office/drawing/2014/main" id="{41233666-5BDD-6907-E379-7298E351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25" y="3584672"/>
            <a:ext cx="2749248" cy="258752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025D9AE-DFAD-FADE-E432-873F5EA8C562}"/>
              </a:ext>
            </a:extLst>
          </p:cNvPr>
          <p:cNvSpPr txBox="1">
            <a:spLocks/>
          </p:cNvSpPr>
          <p:nvPr/>
        </p:nvSpPr>
        <p:spPr>
          <a:xfrm>
            <a:off x="6002503" y="1829349"/>
            <a:ext cx="5487321" cy="44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</a:pPr>
            <a:r>
              <a:rPr lang="en-US" dirty="0"/>
              <a:t>Organize data from the graduation handbook.</a:t>
            </a:r>
          </a:p>
          <a:p>
            <a:pPr marL="0">
              <a:lnSpc>
                <a:spcPct val="90000"/>
              </a:lnSpc>
            </a:pPr>
            <a:r>
              <a:rPr lang="en-US" dirty="0"/>
              <a:t>Determine common questions.</a:t>
            </a:r>
          </a:p>
          <a:p>
            <a:pPr marL="0">
              <a:lnSpc>
                <a:spcPct val="90000"/>
              </a:lnSpc>
            </a:pPr>
            <a:r>
              <a:rPr lang="en-US" dirty="0"/>
              <a:t>Design Rule-based questions and NLP- based for more complex questions.</a:t>
            </a:r>
          </a:p>
          <a:p>
            <a:pPr marL="0">
              <a:lnSpc>
                <a:spcPct val="90000"/>
              </a:lnSpc>
            </a:pPr>
            <a:r>
              <a:rPr lang="en-US" dirty="0"/>
              <a:t>Develop backend and fronted for the chatbot.</a:t>
            </a:r>
          </a:p>
          <a:p>
            <a:pPr marL="0">
              <a:lnSpc>
                <a:spcPct val="90000"/>
              </a:lnSpc>
            </a:pPr>
            <a:r>
              <a:rPr lang="en-US" dirty="0"/>
              <a:t>Testing the chatbot.</a:t>
            </a:r>
          </a:p>
          <a:p>
            <a:pPr marL="0">
              <a:lnSpc>
                <a:spcPct val="90000"/>
              </a:lnSpc>
            </a:pPr>
            <a:r>
              <a:rPr lang="en-US" dirty="0"/>
              <a:t>Deployment and Maintenance.</a:t>
            </a:r>
          </a:p>
          <a:p>
            <a:pPr marL="0">
              <a:lnSpc>
                <a:spcPct val="90000"/>
              </a:lnSpc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305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E2724-55D2-DD45-59E1-741F36E3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55516E24-4E8F-8FA8-BA61-F160EABD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25" y="685799"/>
            <a:ext cx="2749249" cy="2587529"/>
          </a:xfrm>
          <a:prstGeom prst="rect">
            <a:avLst/>
          </a:prstGeom>
        </p:spPr>
      </p:pic>
      <p:pic>
        <p:nvPicPr>
          <p:cNvPr id="3" name="Picture 2" descr="A blue circle with white text in it&#10;&#10;Description automatically generated">
            <a:extLst>
              <a:ext uri="{FF2B5EF4-FFF2-40B4-BE49-F238E27FC236}">
                <a16:creationId xmlns:a16="http://schemas.microsoft.com/office/drawing/2014/main" id="{10ED4B9C-ED9E-497D-0B25-FF14274F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25" y="3584672"/>
            <a:ext cx="2749248" cy="25875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527F7E-A4DF-D1FD-F665-5FB219EDFCC2}"/>
              </a:ext>
            </a:extLst>
          </p:cNvPr>
          <p:cNvSpPr/>
          <p:nvPr/>
        </p:nvSpPr>
        <p:spPr>
          <a:xfrm>
            <a:off x="7288215" y="1825459"/>
            <a:ext cx="3220085" cy="484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7A48BA3C-D0DF-22C1-B231-3E230159D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225" y="1838338"/>
            <a:ext cx="3219450" cy="41275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can I help you?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EC24E2BB-776A-68D9-2B4C-09CB81E9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700" y="1879613"/>
            <a:ext cx="395288" cy="363538"/>
          </a:xfrm>
          <a:prstGeom prst="ellipse">
            <a:avLst/>
          </a:prstGeom>
          <a:solidFill>
            <a:srgbClr val="002060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176">
            <a:extLst>
              <a:ext uri="{FF2B5EF4-FFF2-40B4-BE49-F238E27FC236}">
                <a16:creationId xmlns:a16="http://schemas.microsoft.com/office/drawing/2014/main" id="{F5AACB75-F231-FCD0-E230-7A74E573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350" y="1873263"/>
            <a:ext cx="395288" cy="363538"/>
          </a:xfrm>
          <a:prstGeom prst="ellipse">
            <a:avLst/>
          </a:prstGeom>
          <a:solidFill>
            <a:srgbClr val="002060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083C710E-E8F7-EB06-605C-733352156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225" y="2260613"/>
            <a:ext cx="3219450" cy="549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AFBF"/>
              </a:gs>
              <a:gs pos="50000">
                <a:srgbClr val="8FA3B4"/>
              </a:gs>
              <a:gs pos="100000">
                <a:srgbClr val="7A95AB"/>
              </a:gs>
            </a:gsLst>
            <a:lin ang="5400000"/>
          </a:gradFill>
          <a:ln w="6350">
            <a:solidFill>
              <a:srgbClr val="15608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Hello! How can I assist you today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E717BF-5281-918B-CCF7-5E1D471B1458}"/>
              </a:ext>
            </a:extLst>
          </p:cNvPr>
          <p:cNvCxnSpPr/>
          <p:nvPr/>
        </p:nvCxnSpPr>
        <p:spPr>
          <a:xfrm>
            <a:off x="7290755" y="5968199"/>
            <a:ext cx="3202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E71B477E-9CA9-D0CB-3F42-99591461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786" y="6186884"/>
            <a:ext cx="1285875" cy="347663"/>
          </a:xfrm>
          <a:prstGeom prst="roundRect">
            <a:avLst>
              <a:gd name="adj" fmla="val 16667"/>
            </a:avLst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 a message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2256A144-9C1B-1232-6CCA-C7128F8C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765" y="6212040"/>
            <a:ext cx="638175" cy="266700"/>
          </a:xfrm>
          <a:prstGeom prst="rect">
            <a:avLst/>
          </a:prstGeom>
          <a:solidFill>
            <a:srgbClr val="002060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71">
            <a:extLst>
              <a:ext uri="{FF2B5EF4-FFF2-40B4-BE49-F238E27FC236}">
                <a16:creationId xmlns:a16="http://schemas.microsoft.com/office/drawing/2014/main" id="{8D5A95F8-97CA-7F4C-5179-745054A74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8251" y="6040129"/>
            <a:ext cx="882650" cy="598488"/>
          </a:xfrm>
          <a:prstGeom prst="rect">
            <a:avLst/>
          </a:prstGeom>
          <a:solidFill>
            <a:srgbClr val="002060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Predefined questions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94733D2-AD37-B8D0-C23D-12CA19C6B2EE}"/>
              </a:ext>
            </a:extLst>
          </p:cNvPr>
          <p:cNvSpPr txBox="1">
            <a:spLocks/>
          </p:cNvSpPr>
          <p:nvPr/>
        </p:nvSpPr>
        <p:spPr>
          <a:xfrm>
            <a:off x="5656715" y="379260"/>
            <a:ext cx="6288767" cy="408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0" i="0" dirty="0">
                <a:effectLst/>
                <a:latin typeface="Roboto" panose="02000000000000000000" pitchFamily="2" charset="0"/>
              </a:rPr>
              <a:t>CHATBOT diagram</a:t>
            </a:r>
            <a:endParaRPr lang="en-US" b="1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661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DA03F4-824E-0E70-5123-45E79E1E045D}"/>
              </a:ext>
            </a:extLst>
          </p:cNvPr>
          <p:cNvSpPr txBox="1">
            <a:spLocks/>
          </p:cNvSpPr>
          <p:nvPr/>
        </p:nvSpPr>
        <p:spPr>
          <a:xfrm>
            <a:off x="6096000" y="454393"/>
            <a:ext cx="5393824" cy="1088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</a:t>
            </a:r>
            <a:endParaRPr lang="en-US" b="1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B49A9A2E-6819-8012-E691-E24945EA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25" y="685799"/>
            <a:ext cx="2749249" cy="2587529"/>
          </a:xfrm>
          <a:prstGeom prst="rect">
            <a:avLst/>
          </a:prstGeom>
        </p:spPr>
      </p:pic>
      <p:pic>
        <p:nvPicPr>
          <p:cNvPr id="10" name="Picture 9" descr="A blue circle with white text in it&#10;&#10;Description automatically generated">
            <a:extLst>
              <a:ext uri="{FF2B5EF4-FFF2-40B4-BE49-F238E27FC236}">
                <a16:creationId xmlns:a16="http://schemas.microsoft.com/office/drawing/2014/main" id="{A7DFE392-E946-52F2-624F-27A46021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25" y="3584672"/>
            <a:ext cx="2749248" cy="258752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F78EEFC-6467-85F1-64F8-C0C2499BB709}"/>
              </a:ext>
            </a:extLst>
          </p:cNvPr>
          <p:cNvSpPr txBox="1">
            <a:spLocks/>
          </p:cNvSpPr>
          <p:nvPr/>
        </p:nvSpPr>
        <p:spPr>
          <a:xfrm>
            <a:off x="6002503" y="1829349"/>
            <a:ext cx="5487321" cy="44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Handling both Predefined and NLP- based Question.</a:t>
            </a:r>
          </a:p>
          <a:p>
            <a:pPr marL="0"/>
            <a:r>
              <a:rPr lang="en-US" dirty="0"/>
              <a:t>Conversation handling.</a:t>
            </a:r>
          </a:p>
          <a:p>
            <a:pPr marL="0"/>
            <a:r>
              <a:rPr lang="en-US" dirty="0"/>
              <a:t>User-friendly interface</a:t>
            </a:r>
          </a:p>
          <a:p>
            <a:pPr marL="0"/>
            <a:endParaRPr lang="en-US" dirty="0"/>
          </a:p>
          <a:p>
            <a:pPr marL="0"/>
            <a:endParaRPr lang="en-US" dirty="0"/>
          </a:p>
          <a:p>
            <a:pPr mar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4571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Gill Sans MT</vt:lpstr>
      <vt:lpstr>Goudy Old Style</vt:lpstr>
      <vt:lpstr>Roboto</vt:lpstr>
      <vt:lpstr>ClassicFrameVTI</vt:lpstr>
      <vt:lpstr>TEAM_2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Mirenge Innocent</dc:creator>
  <cp:lastModifiedBy>Mirenge Innocent</cp:lastModifiedBy>
  <cp:revision>11</cp:revision>
  <dcterms:created xsi:type="dcterms:W3CDTF">2024-09-10T21:51:12Z</dcterms:created>
  <dcterms:modified xsi:type="dcterms:W3CDTF">2024-09-11T02:03:25Z</dcterms:modified>
</cp:coreProperties>
</file>