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720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060529"/>
            <a:ext cx="8262224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403592"/>
            <a:ext cx="729019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8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45009"/>
            <a:ext cx="2095932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45009"/>
            <a:ext cx="6166292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3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615546"/>
            <a:ext cx="838372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336619"/>
            <a:ext cx="838372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6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725046"/>
            <a:ext cx="4131112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725046"/>
            <a:ext cx="4131112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45011"/>
            <a:ext cx="8383727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88543"/>
            <a:ext cx="411212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367064"/>
            <a:ext cx="4112126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588543"/>
            <a:ext cx="413237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367064"/>
            <a:ext cx="4132378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9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32012"/>
            <a:ext cx="313503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33027"/>
            <a:ext cx="4920883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944052"/>
            <a:ext cx="313503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32012"/>
            <a:ext cx="313503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33027"/>
            <a:ext cx="4920883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944052"/>
            <a:ext cx="313503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0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45011"/>
            <a:ext cx="838372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725046"/>
            <a:ext cx="838372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32F5-C69F-4D6C-80E0-B4AA98293EF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006164"/>
            <a:ext cx="328058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BDF7-D39A-4254-AB5C-0B4E9571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3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F2BA-D3B8-40B5-B7AA-EDB1CADA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49" y="285020"/>
            <a:ext cx="5190210" cy="1879340"/>
          </a:xfrm>
          <a:noFill/>
          <a:ln w="635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문재인 정부의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정책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알아보기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77CDC-5D08-4AD0-9C71-1978087140C6}"/>
              </a:ext>
            </a:extLst>
          </p:cNvPr>
          <p:cNvSpPr txBox="1"/>
          <p:nvPr/>
        </p:nvSpPr>
        <p:spPr>
          <a:xfrm>
            <a:off x="1350628" y="2374072"/>
            <a:ext cx="479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문재인 정부의 주요 정책은 무엇일까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479EEA-5344-4DC7-857B-2FB12755A5F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80844" y="2558738"/>
            <a:ext cx="469784" cy="153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01AF4F-FD89-46C2-AAE7-10DB799E558D}"/>
              </a:ext>
            </a:extLst>
          </p:cNvPr>
          <p:cNvCxnSpPr>
            <a:stCxn id="2" idx="3"/>
          </p:cNvCxnSpPr>
          <p:nvPr/>
        </p:nvCxnSpPr>
        <p:spPr>
          <a:xfrm>
            <a:off x="5534159" y="1224690"/>
            <a:ext cx="4186104" cy="10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25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F2BA-D3B8-40B5-B7AA-EDB1CADA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28" y="493002"/>
            <a:ext cx="4790114" cy="999657"/>
          </a:xfrm>
          <a:ln w="635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군복무 단축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BE495-3755-4B0B-9CE2-E829EBF98D75}"/>
              </a:ext>
            </a:extLst>
          </p:cNvPr>
          <p:cNvSpPr txBox="1"/>
          <p:nvPr/>
        </p:nvSpPr>
        <p:spPr>
          <a:xfrm>
            <a:off x="947956" y="1686187"/>
            <a:ext cx="40183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기존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개월 →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개월로 단축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5D2C78-44D9-48B8-AF67-0F7EC495DACF}"/>
              </a:ext>
            </a:extLst>
          </p:cNvPr>
          <p:cNvCxnSpPr>
            <a:cxnSpLocks/>
          </p:cNvCxnSpPr>
          <p:nvPr/>
        </p:nvCxnSpPr>
        <p:spPr>
          <a:xfrm>
            <a:off x="796954" y="1887619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608B46-93F9-45D6-A554-151BE5C6E2BA}"/>
              </a:ext>
            </a:extLst>
          </p:cNvPr>
          <p:cNvCxnSpPr>
            <a:cxnSpLocks/>
          </p:cNvCxnSpPr>
          <p:nvPr/>
        </p:nvCxnSpPr>
        <p:spPr>
          <a:xfrm>
            <a:off x="796954" y="2365791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13C55D-7C61-43B8-B966-36F24B1BEB0B}"/>
              </a:ext>
            </a:extLst>
          </p:cNvPr>
          <p:cNvSpPr txBox="1"/>
          <p:nvPr/>
        </p:nvSpPr>
        <p:spPr>
          <a:xfrm>
            <a:off x="1291905" y="2189527"/>
            <a:ext cx="565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군복무 기간을 단축하여 청년들의 빠른 사회 진출을 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97314-71B5-4F50-8F2F-42B518548A5A}"/>
              </a:ext>
            </a:extLst>
          </p:cNvPr>
          <p:cNvCxnSpPr>
            <a:cxnSpLocks/>
          </p:cNvCxnSpPr>
          <p:nvPr/>
        </p:nvCxnSpPr>
        <p:spPr>
          <a:xfrm>
            <a:off x="5226342" y="992830"/>
            <a:ext cx="44939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7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F2BA-D3B8-40B5-B7AA-EDB1CADA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70" y="434860"/>
            <a:ext cx="4790114" cy="999657"/>
          </a:xfrm>
          <a:ln w="635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일자리 창출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28F20-8E10-4FF7-9129-421DC163BF5B}"/>
              </a:ext>
            </a:extLst>
          </p:cNvPr>
          <p:cNvSpPr txBox="1"/>
          <p:nvPr/>
        </p:nvSpPr>
        <p:spPr>
          <a:xfrm>
            <a:off x="872455" y="1736521"/>
            <a:ext cx="561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년까지 공공부문 일자리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만개 창출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9AC3255-A9D4-4A15-B866-39DFA2C6EFD1}"/>
              </a:ext>
            </a:extLst>
          </p:cNvPr>
          <p:cNvCxnSpPr>
            <a:cxnSpLocks/>
          </p:cNvCxnSpPr>
          <p:nvPr/>
        </p:nvCxnSpPr>
        <p:spPr>
          <a:xfrm>
            <a:off x="402671" y="1912786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C64E44-21C1-44FE-BF8D-90A79FD3116F}"/>
              </a:ext>
            </a:extLst>
          </p:cNvPr>
          <p:cNvCxnSpPr>
            <a:cxnSpLocks/>
          </p:cNvCxnSpPr>
          <p:nvPr/>
        </p:nvCxnSpPr>
        <p:spPr>
          <a:xfrm>
            <a:off x="402671" y="2390958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572B5D-31B7-4C48-B89D-84F0A2A10D31}"/>
              </a:ext>
            </a:extLst>
          </p:cNvPr>
          <p:cNvSpPr txBox="1"/>
          <p:nvPr/>
        </p:nvSpPr>
        <p:spPr>
          <a:xfrm>
            <a:off x="872455" y="2187061"/>
            <a:ext cx="427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일자리 창출을 통해 경제 활성화를 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4C231A-63F7-4021-8B39-1B4985A9E476}"/>
              </a:ext>
            </a:extLst>
          </p:cNvPr>
          <p:cNvCxnSpPr>
            <a:cxnSpLocks/>
          </p:cNvCxnSpPr>
          <p:nvPr/>
        </p:nvCxnSpPr>
        <p:spPr>
          <a:xfrm>
            <a:off x="5041784" y="934585"/>
            <a:ext cx="467847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F2BA-D3B8-40B5-B7AA-EDB1CADA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171" y="434860"/>
            <a:ext cx="4790114" cy="999657"/>
          </a:xfrm>
          <a:ln w="635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4305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탈원전</a:t>
            </a:r>
            <a:endParaRPr lang="ko-KR" altLang="en-US" sz="4305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E4876-1EA3-47D3-B846-E8BAEFB82EE8}"/>
              </a:ext>
            </a:extLst>
          </p:cNvPr>
          <p:cNvSpPr txBox="1"/>
          <p:nvPr/>
        </p:nvSpPr>
        <p:spPr>
          <a:xfrm>
            <a:off x="1073790" y="1577437"/>
            <a:ext cx="54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국민의 안전을 위해 대체 에너지 개발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5B368AE-EC13-45B9-9398-89EB406C7243}"/>
              </a:ext>
            </a:extLst>
          </p:cNvPr>
          <p:cNvCxnSpPr>
            <a:cxnSpLocks/>
          </p:cNvCxnSpPr>
          <p:nvPr/>
        </p:nvCxnSpPr>
        <p:spPr>
          <a:xfrm>
            <a:off x="604006" y="1745006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CD72CE-763E-4B1F-90F8-23D40C2912A1}"/>
              </a:ext>
            </a:extLst>
          </p:cNvPr>
          <p:cNvCxnSpPr>
            <a:cxnSpLocks/>
          </p:cNvCxnSpPr>
          <p:nvPr/>
        </p:nvCxnSpPr>
        <p:spPr>
          <a:xfrm>
            <a:off x="604006" y="2256735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C044EA-3881-48A7-B21E-CB7174EE3E6E}"/>
              </a:ext>
            </a:extLst>
          </p:cNvPr>
          <p:cNvSpPr txBox="1"/>
          <p:nvPr/>
        </p:nvSpPr>
        <p:spPr>
          <a:xfrm>
            <a:off x="1098958" y="2097248"/>
            <a:ext cx="415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탈원전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정책으로 국민들의 불안감 해소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315A585-11FC-4A42-A117-3749CF5DFCCD}"/>
              </a:ext>
            </a:extLst>
          </p:cNvPr>
          <p:cNvCxnSpPr>
            <a:cxnSpLocks/>
          </p:cNvCxnSpPr>
          <p:nvPr/>
        </p:nvCxnSpPr>
        <p:spPr>
          <a:xfrm>
            <a:off x="5117285" y="934688"/>
            <a:ext cx="460297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0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5000" t="40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F2BA-D3B8-40B5-B7AA-EDB1CADA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448" y="434860"/>
            <a:ext cx="4790114" cy="999657"/>
          </a:xfrm>
          <a:ln w="635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 장려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0C6D-751B-49A8-B7CE-5EB61B6D4B5D}"/>
              </a:ext>
            </a:extLst>
          </p:cNvPr>
          <p:cNvSpPr txBox="1"/>
          <p:nvPr/>
        </p:nvSpPr>
        <p:spPr>
          <a:xfrm>
            <a:off x="1048624" y="1677798"/>
            <a:ext cx="48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 장려 지원금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산후 복지 증진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F24271-3416-4DF5-94DA-D6582ADA78A8}"/>
              </a:ext>
            </a:extLst>
          </p:cNvPr>
          <p:cNvCxnSpPr>
            <a:cxnSpLocks/>
          </p:cNvCxnSpPr>
          <p:nvPr/>
        </p:nvCxnSpPr>
        <p:spPr>
          <a:xfrm>
            <a:off x="562062" y="1845674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E6FD49-F891-4165-AE87-478244F2F88E}"/>
              </a:ext>
            </a:extLst>
          </p:cNvPr>
          <p:cNvCxnSpPr>
            <a:cxnSpLocks/>
          </p:cNvCxnSpPr>
          <p:nvPr/>
        </p:nvCxnSpPr>
        <p:spPr>
          <a:xfrm>
            <a:off x="562062" y="2315457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568D61-B003-4C53-845F-88B8F39A2FBD}"/>
              </a:ext>
            </a:extLst>
          </p:cNvPr>
          <p:cNvSpPr txBox="1"/>
          <p:nvPr/>
        </p:nvSpPr>
        <p:spPr>
          <a:xfrm>
            <a:off x="1048623" y="2147582"/>
            <a:ext cx="510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 장려를 통해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저출산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고령화 현상 해소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DB0156-FC5C-4F0F-931A-5C03F39DEBF6}"/>
              </a:ext>
            </a:extLst>
          </p:cNvPr>
          <p:cNvCxnSpPr>
            <a:cxnSpLocks/>
          </p:cNvCxnSpPr>
          <p:nvPr/>
        </p:nvCxnSpPr>
        <p:spPr>
          <a:xfrm>
            <a:off x="5058562" y="942974"/>
            <a:ext cx="46617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46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2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F2BA-D3B8-40B5-B7AA-EDB1CADA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60" y="434860"/>
            <a:ext cx="4790114" cy="999657"/>
          </a:xfrm>
          <a:ln w="635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 </a:t>
            </a:r>
            <a:r>
              <a:rPr lang="ko-KR" altLang="en-US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경제 민주화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21775-F298-4238-98B7-723EC784146D}"/>
              </a:ext>
            </a:extLst>
          </p:cNvPr>
          <p:cNvSpPr txBox="1"/>
          <p:nvPr/>
        </p:nvSpPr>
        <p:spPr>
          <a:xfrm>
            <a:off x="1166070" y="1711354"/>
            <a:ext cx="512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전국이 골고루 잘사는 대한민국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7B5732-B9DD-4343-91AA-FD79641D3819}"/>
              </a:ext>
            </a:extLst>
          </p:cNvPr>
          <p:cNvCxnSpPr>
            <a:cxnSpLocks/>
          </p:cNvCxnSpPr>
          <p:nvPr/>
        </p:nvCxnSpPr>
        <p:spPr>
          <a:xfrm>
            <a:off x="721453" y="1870840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45406-06F7-446E-AF32-FBA3F72EC2AB}"/>
              </a:ext>
            </a:extLst>
          </p:cNvPr>
          <p:cNvSpPr txBox="1"/>
          <p:nvPr/>
        </p:nvSpPr>
        <p:spPr>
          <a:xfrm>
            <a:off x="1174459" y="2164360"/>
            <a:ext cx="28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극심한 빈부 격차 해소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0F49B6-84E1-48A6-A913-FF73435EE646}"/>
              </a:ext>
            </a:extLst>
          </p:cNvPr>
          <p:cNvCxnSpPr>
            <a:cxnSpLocks/>
          </p:cNvCxnSpPr>
          <p:nvPr/>
        </p:nvCxnSpPr>
        <p:spPr>
          <a:xfrm>
            <a:off x="713064" y="2340624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B1932-4E0C-43D6-AEC2-354AF2651ECE}"/>
              </a:ext>
            </a:extLst>
          </p:cNvPr>
          <p:cNvCxnSpPr>
            <a:cxnSpLocks/>
          </p:cNvCxnSpPr>
          <p:nvPr/>
        </p:nvCxnSpPr>
        <p:spPr>
          <a:xfrm>
            <a:off x="5125674" y="934688"/>
            <a:ext cx="459458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9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2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F2BA-D3B8-40B5-B7AA-EDB1CADA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2" y="443145"/>
            <a:ext cx="4790114" cy="999657"/>
          </a:xfrm>
          <a:ln w="635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06 4</a:t>
            </a:r>
            <a:r>
              <a:rPr lang="ko-KR" altLang="en-US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산업혁명 육성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DE43A-7A32-43E3-AC3A-00E681108E5D}"/>
              </a:ext>
            </a:extLst>
          </p:cNvPr>
          <p:cNvSpPr txBox="1"/>
          <p:nvPr/>
        </p:nvSpPr>
        <p:spPr>
          <a:xfrm>
            <a:off x="1107347" y="1761688"/>
            <a:ext cx="4890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산업 혁명에 발 맞춰 미래 인재 양성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36C4DA4-C15E-47CC-8505-6D6CDC286857}"/>
              </a:ext>
            </a:extLst>
          </p:cNvPr>
          <p:cNvCxnSpPr>
            <a:cxnSpLocks/>
          </p:cNvCxnSpPr>
          <p:nvPr/>
        </p:nvCxnSpPr>
        <p:spPr>
          <a:xfrm>
            <a:off x="662730" y="1946341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406F24-D0FC-40C2-BC5C-8C9BE5567F35}"/>
              </a:ext>
            </a:extLst>
          </p:cNvPr>
          <p:cNvSpPr txBox="1"/>
          <p:nvPr/>
        </p:nvSpPr>
        <p:spPr>
          <a:xfrm>
            <a:off x="1132514" y="2172748"/>
            <a:ext cx="447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미래 인재 양성을 통해 국가 경쟁력 강화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B14265-54CB-4BCF-8FE7-69DA1688DE62}"/>
              </a:ext>
            </a:extLst>
          </p:cNvPr>
          <p:cNvCxnSpPr>
            <a:cxnSpLocks/>
          </p:cNvCxnSpPr>
          <p:nvPr/>
        </p:nvCxnSpPr>
        <p:spPr>
          <a:xfrm>
            <a:off x="662730" y="2365791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5E65B2-DAD0-4752-AE78-1E9DE61E951D}"/>
              </a:ext>
            </a:extLst>
          </p:cNvPr>
          <p:cNvCxnSpPr>
            <a:cxnSpLocks/>
          </p:cNvCxnSpPr>
          <p:nvPr/>
        </p:nvCxnSpPr>
        <p:spPr>
          <a:xfrm>
            <a:off x="5276676" y="942974"/>
            <a:ext cx="444358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F2BA-D3B8-40B5-B7AA-EDB1CADA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8" y="434860"/>
            <a:ext cx="4790114" cy="999657"/>
          </a:xfrm>
          <a:ln w="635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07 </a:t>
            </a:r>
            <a:r>
              <a:rPr lang="ko-KR" altLang="en-US" sz="4305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성평등</a:t>
            </a:r>
            <a:endParaRPr lang="ko-KR" altLang="en-US" sz="4305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DD577-7AAB-4B77-B2FE-F6565C264297}"/>
              </a:ext>
            </a:extLst>
          </p:cNvPr>
          <p:cNvSpPr txBox="1"/>
          <p:nvPr/>
        </p:nvSpPr>
        <p:spPr>
          <a:xfrm>
            <a:off x="1174459" y="1635853"/>
            <a:ext cx="413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남녀 차별이 없는 평등한 대한민국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9E137D-744C-47A6-8DCC-CDE1768D4E41}"/>
              </a:ext>
            </a:extLst>
          </p:cNvPr>
          <p:cNvCxnSpPr>
            <a:cxnSpLocks/>
          </p:cNvCxnSpPr>
          <p:nvPr/>
        </p:nvCxnSpPr>
        <p:spPr>
          <a:xfrm>
            <a:off x="721453" y="1820506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517BD8-A50B-4486-94FC-1FB060CFA0D4}"/>
              </a:ext>
            </a:extLst>
          </p:cNvPr>
          <p:cNvSpPr txBox="1"/>
          <p:nvPr/>
        </p:nvSpPr>
        <p:spPr>
          <a:xfrm>
            <a:off x="1208015" y="2063692"/>
            <a:ext cx="411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남녀의 갈등 해소하여 사회 통합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395804-0922-4806-951C-9FD3A5CCAC01}"/>
              </a:ext>
            </a:extLst>
          </p:cNvPr>
          <p:cNvCxnSpPr>
            <a:cxnSpLocks/>
          </p:cNvCxnSpPr>
          <p:nvPr/>
        </p:nvCxnSpPr>
        <p:spPr>
          <a:xfrm>
            <a:off x="721453" y="2265123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D8A544-F460-4232-8EBF-4DE9E6815E2F}"/>
              </a:ext>
            </a:extLst>
          </p:cNvPr>
          <p:cNvCxnSpPr>
            <a:cxnSpLocks/>
          </p:cNvCxnSpPr>
          <p:nvPr/>
        </p:nvCxnSpPr>
        <p:spPr>
          <a:xfrm>
            <a:off x="5327009" y="909418"/>
            <a:ext cx="439325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4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F2BA-D3B8-40B5-B7AA-EDB1CADA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49" y="434860"/>
            <a:ext cx="4790114" cy="999657"/>
          </a:xfrm>
          <a:ln w="635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08 </a:t>
            </a:r>
            <a:r>
              <a:rPr lang="ko-KR" altLang="en-US" sz="430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 증진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F851C-D776-4287-B477-9B54F1937CC0}"/>
              </a:ext>
            </a:extLst>
          </p:cNvPr>
          <p:cNvSpPr txBox="1"/>
          <p:nvPr/>
        </p:nvSpPr>
        <p:spPr>
          <a:xfrm>
            <a:off x="1258347" y="1686187"/>
            <a:ext cx="393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국민의 삶이 편안한 대한민국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8616A-FA08-4556-9710-07496D5AA6AD}"/>
              </a:ext>
            </a:extLst>
          </p:cNvPr>
          <p:cNvCxnSpPr>
            <a:cxnSpLocks/>
          </p:cNvCxnSpPr>
          <p:nvPr/>
        </p:nvCxnSpPr>
        <p:spPr>
          <a:xfrm>
            <a:off x="796954" y="1862451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A1EEC-8CCD-487D-B9C1-53E4BCE66947}"/>
              </a:ext>
            </a:extLst>
          </p:cNvPr>
          <p:cNvSpPr txBox="1"/>
          <p:nvPr/>
        </p:nvSpPr>
        <p:spPr>
          <a:xfrm>
            <a:off x="1216401" y="2122414"/>
            <a:ext cx="393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세금 납부가 아깝지 않은 나라 만들기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226452A-831D-4F81-8316-D5D9221A2997}"/>
              </a:ext>
            </a:extLst>
          </p:cNvPr>
          <p:cNvCxnSpPr>
            <a:cxnSpLocks/>
          </p:cNvCxnSpPr>
          <p:nvPr/>
        </p:nvCxnSpPr>
        <p:spPr>
          <a:xfrm>
            <a:off x="780176" y="2332235"/>
            <a:ext cx="4697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BFC8071-E861-40E3-B293-FCE73F27ED83}"/>
              </a:ext>
            </a:extLst>
          </p:cNvPr>
          <p:cNvCxnSpPr>
            <a:cxnSpLocks/>
          </p:cNvCxnSpPr>
          <p:nvPr/>
        </p:nvCxnSpPr>
        <p:spPr>
          <a:xfrm>
            <a:off x="5150838" y="917807"/>
            <a:ext cx="456942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2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138</Words>
  <Application>Microsoft Office PowerPoint</Application>
  <PresentationFormat>사용자 지정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배달의민족 주아</vt:lpstr>
      <vt:lpstr>Arial</vt:lpstr>
      <vt:lpstr>Calibri</vt:lpstr>
      <vt:lpstr>Calibri Light</vt:lpstr>
      <vt:lpstr>Office 테마</vt:lpstr>
      <vt:lpstr>문재인 정부의  핵심 정책  알아보기 </vt:lpstr>
      <vt:lpstr>01 군복무 단축</vt:lpstr>
      <vt:lpstr>02 일자리 창출</vt:lpstr>
      <vt:lpstr>03 탈원전</vt:lpstr>
      <vt:lpstr>04 출산 장려</vt:lpstr>
      <vt:lpstr>05 경제 민주화</vt:lpstr>
      <vt:lpstr>06 4차 산업혁명 육성</vt:lpstr>
      <vt:lpstr>07 성평등</vt:lpstr>
      <vt:lpstr>08 복지 증진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문재인 정부의 공약  알아보기</dc:title>
  <dc:creator>정의찬</dc:creator>
  <cp:lastModifiedBy>Mypc</cp:lastModifiedBy>
  <cp:revision>21</cp:revision>
  <dcterms:created xsi:type="dcterms:W3CDTF">2017-10-21T14:55:01Z</dcterms:created>
  <dcterms:modified xsi:type="dcterms:W3CDTF">2018-05-07T12:47:36Z</dcterms:modified>
</cp:coreProperties>
</file>