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518853D-A95C-A76E-FB06-C84855FD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EAC74-D8C8-24E0-6F36-82DD74EE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627631"/>
            <a:ext cx="6458556" cy="143560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889D-E6F7-0AAC-BB2C-00E82864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802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Team Members: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Minnu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Varghese (00922453)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Sri Lakshmi Tanikonda (00873237)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Venkata Sai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Likith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Yedida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(00870615)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3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BD30-BD4D-199D-87C7-F0029C9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91854"/>
            <a:ext cx="10969752" cy="24938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ECISION MAKING FOR </a:t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CAB DRIVERS </a:t>
            </a:r>
            <a:br>
              <a:rPr lang="en-IN" dirty="0"/>
            </a:br>
            <a:r>
              <a:rPr lang="en-IN" dirty="0"/>
              <a:t>Using Reinforcement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19099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4FDA-B990-F51D-9FE5-9D74ECD9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Statement of Project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D4A00C-9BE5-B0E8-9AB9-E42ABA49D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154703"/>
            <a:ext cx="1102564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project's goal is to create an intelligent agent that helps cab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drivers make judgments about rides in order to increase their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profitability.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will help drivers choose transportation effectively,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particularly during off-peak hours, over difficult distances, and by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highlighting the best possibilities.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BB79-3DBE-5186-7310-10EA362E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Project Approach: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96A404-F519-0528-8946-5A97B4C23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385534"/>
            <a:ext cx="1150026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determine the best transport requests for taxi drivers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intricate and unpredictable situations, an environment is developed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the agent to use reinforcement learning.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Methods used: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Q-Learning (DQN) and Markov Decision Process.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Platform: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Python packages Used: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NumPy, MATLAB,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17C1-F8E3-2B4C-071A-07C6526FC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DF3A-841A-12CC-624C-F65A6BBE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7164"/>
            <a:ext cx="10972800" cy="6095075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Project Deliverables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F1E9E9-2568-2B3C-E236-50ECD266D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3278086"/>
            <a:ext cx="1079730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3B2FDF-E899-667C-7AE6-A9C78F54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8375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1)Using the neural network model (DQN), an agent is developed and trained to choose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best ride to accept.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Every sample has its target Q value determined.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Changes are made to the source state and the output values.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Use the DQN model with the changed source and the generated values after that.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Many functions and methods are developed for each purpose (such as calculating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distance, cost, profits, and loss for each ride request) in a class named env.py, which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is produced for the environment.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279-CED5-53FA-35DB-EB163A1D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Project Evaluation Methodology: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F9F985-85E9-36DD-3FF7-6619352DE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139312"/>
            <a:ext cx="113952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model's foundation is reinforcement learning, in which the agent continuously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learns and gets better thanks to the incentives it receives. The agent's objective 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achieve the most benefits over extended periods of time.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are the performance metrics: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1)Each episode's reward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2)The convergence of the Q value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8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2D21-63E0-49E1-067F-8ECD6A2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876425"/>
            <a:ext cx="10969752" cy="3486150"/>
          </a:xfrm>
        </p:spPr>
        <p:txBody>
          <a:bodyPr anchor="t"/>
          <a:lstStyle/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br>
              <a:rPr lang="en-US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                 YOU!!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310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AI PROJECT</vt:lpstr>
      <vt:lpstr>DECISION MAKING FOR  CAB DRIVERS  Using Reinforcement Techniques</vt:lpstr>
      <vt:lpstr>Statement of Project</vt:lpstr>
      <vt:lpstr>Project Approach:</vt:lpstr>
      <vt:lpstr>Project Deliverables </vt:lpstr>
      <vt:lpstr>Project Evaluation Methodology:</vt:lpstr>
      <vt:lpstr>                    THANK                  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Tanikonda, Sri Lakshmi</dc:creator>
  <cp:lastModifiedBy>minnu varghese</cp:lastModifiedBy>
  <cp:revision>3</cp:revision>
  <dcterms:created xsi:type="dcterms:W3CDTF">2024-11-04T04:05:16Z</dcterms:created>
  <dcterms:modified xsi:type="dcterms:W3CDTF">2024-12-12T03:55:22Z</dcterms:modified>
</cp:coreProperties>
</file>