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2" r:id="rId17"/>
    <p:sldId id="290" r:id="rId18"/>
    <p:sldId id="280" r:id="rId19"/>
    <p:sldId id="268" r:id="rId20"/>
    <p:sldId id="269" r:id="rId21"/>
    <p:sldId id="270" r:id="rId22"/>
    <p:sldId id="271" r:id="rId23"/>
    <p:sldId id="272" r:id="rId24"/>
    <p:sldId id="273" r:id="rId25"/>
    <p:sldId id="288" r:id="rId26"/>
    <p:sldId id="266" r:id="rId27"/>
    <p:sldId id="267" r:id="rId28"/>
    <p:sldId id="287" r:id="rId29"/>
    <p:sldId id="283" r:id="rId30"/>
    <p:sldId id="284" r:id="rId31"/>
    <p:sldId id="285" r:id="rId32"/>
    <p:sldId id="286" r:id="rId33"/>
    <p:sldId id="289" r:id="rId34"/>
    <p:sldId id="260" r:id="rId35"/>
  </p:sldIdLst>
  <p:sldSz cx="9144000" cy="5143500" type="screen16x9"/>
  <p:notesSz cx="6858000" cy="9144000"/>
  <p:embeddedFontLst>
    <p:embeddedFont>
      <p:font typeface="Open Sans" panose="020B0604020202020204" charset="0"/>
      <p:regular r:id="rId37"/>
      <p:bold r:id="rId38"/>
      <p:italic r:id="rId39"/>
      <p:boldItalic r:id="rId40"/>
    </p:embeddedFont>
    <p:embeddedFont>
      <p:font typeface="PT Sans Narrow" panose="020B0604020202020204" charset="0"/>
      <p:regular r:id="rId41"/>
      <p:bold r:id="rId42"/>
    </p:embeddedFont>
    <p:embeddedFont>
      <p:font typeface="Tomorrow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1299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229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0958bd47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0958bd47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47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958bd47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958bd47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046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0958bd47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0958bd47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762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0958bd47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0958bd47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015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0958bd47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0958bd47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029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0958bd47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0958bd47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799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072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08b25e1e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08b25e1e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605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8b25e1e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8b25e1e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478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08b25e1e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08b25e1e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321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8d81a40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8d81a40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333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8b25e1e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8b25e1e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076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08b25e1e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08b25e1e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081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196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096f20df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096f20df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959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197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b074907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b074907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107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8d81a4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f8d81a4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286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f8d81a40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f8d81a40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11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f8d81a40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f8d81a40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41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720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a3ccc13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a3ccc13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948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ca3ccc13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ca3ccc13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551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ca3ccc13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ca3ccc13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326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83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519950" y="1589425"/>
            <a:ext cx="83835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omorrow"/>
                <a:ea typeface="Tomorrow"/>
                <a:cs typeface="Tomorrow"/>
                <a:sym typeface="Tomorrow"/>
              </a:rPr>
              <a:t>File Operation in Python</a:t>
            </a:r>
            <a:endParaRPr dirty="0"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What is File?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write()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630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This Method is used to write into File.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2100400"/>
            <a:ext cx="8520600" cy="1481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Syntax: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                   file_pointer.write(data to be stored)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281209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Writing flow- </a:t>
            </a:r>
            <a:r>
              <a:rPr lang="en" sz="260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Python File to File</a:t>
            </a:r>
            <a:endParaRPr sz="2600">
              <a:solidFill>
                <a:srgbClr val="000000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87900" y="1501800"/>
            <a:ext cx="2650500" cy="2079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File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               </a:t>
            </a:r>
            <a:r>
              <a:rPr lang="en" sz="2600" b="1">
                <a:latin typeface="Tomorrow"/>
                <a:ea typeface="Tomorrow"/>
                <a:cs typeface="Tomorrow"/>
                <a:sym typeface="Tomorrow"/>
              </a:rPr>
              <a:t>20</a:t>
            </a:r>
            <a:endParaRPr sz="2600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6141450" y="1562750"/>
            <a:ext cx="2535300" cy="201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65" b="1">
                <a:latin typeface="Tomorrow"/>
                <a:ea typeface="Tomorrow"/>
                <a:cs typeface="Tomorrow"/>
                <a:sym typeface="Tomorrow"/>
              </a:rPr>
              <a:t>Python File </a:t>
            </a:r>
            <a:endParaRPr sz="1865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 b="1">
                <a:latin typeface="Tomorrow"/>
                <a:ea typeface="Tomorrow"/>
                <a:cs typeface="Tomorrow"/>
                <a:sym typeface="Tomorrow"/>
              </a:rPr>
              <a:t>x=20</a:t>
            </a:r>
            <a:endParaRPr sz="1865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 b="1">
                <a:latin typeface="Tomorrow"/>
                <a:ea typeface="Tomorrow"/>
                <a:cs typeface="Tomorrow"/>
                <a:sym typeface="Tomorrow"/>
              </a:rPr>
              <a:t>Data stored in </a:t>
            </a:r>
            <a:endParaRPr sz="1865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 b="1">
                <a:latin typeface="Tomorrow"/>
                <a:ea typeface="Tomorrow"/>
                <a:cs typeface="Tomorrow"/>
                <a:sym typeface="Tomorrow"/>
              </a:rPr>
              <a:t>Variable</a:t>
            </a:r>
            <a:endParaRPr sz="1865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665"/>
          </a:p>
        </p:txBody>
      </p:sp>
      <p:cxnSp>
        <p:nvCxnSpPr>
          <p:cNvPr id="82" name="Google Shape;82;p15"/>
          <p:cNvCxnSpPr/>
          <p:nvPr/>
        </p:nvCxnSpPr>
        <p:spPr>
          <a:xfrm flipH="1">
            <a:off x="3242250" y="2572250"/>
            <a:ext cx="2518200" cy="1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6059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Writing flow- </a:t>
            </a:r>
            <a:r>
              <a:rPr lang="en" sz="260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user i/p</a:t>
            </a:r>
            <a:r>
              <a:rPr lang="en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  <a:r>
              <a:rPr lang="en" sz="255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to</a:t>
            </a:r>
            <a:r>
              <a:rPr lang="en">
                <a:latin typeface="Tomorrow"/>
                <a:ea typeface="Tomorrow"/>
                <a:cs typeface="Tomorrow"/>
                <a:sym typeface="Tomorrow"/>
              </a:rPr>
              <a:t> </a:t>
            </a:r>
            <a:r>
              <a:rPr lang="en" sz="260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Python File to File</a:t>
            </a:r>
            <a:endParaRPr sz="2600">
              <a:solidFill>
                <a:srgbClr val="000000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83100" y="1501800"/>
            <a:ext cx="2234700" cy="1720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File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               </a:t>
            </a:r>
            <a:r>
              <a:rPr lang="en" sz="2600" b="1">
                <a:latin typeface="Tomorrow"/>
                <a:ea typeface="Tomorrow"/>
                <a:cs typeface="Tomorrow"/>
                <a:sym typeface="Tomorrow"/>
              </a:rPr>
              <a:t>20</a:t>
            </a:r>
            <a:endParaRPr sz="2600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278900" y="1486550"/>
            <a:ext cx="2072700" cy="1720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65" b="1">
                <a:latin typeface="Tomorrow"/>
                <a:ea typeface="Tomorrow"/>
                <a:cs typeface="Tomorrow"/>
                <a:sym typeface="Tomorrow"/>
              </a:rPr>
              <a:t>Python File </a:t>
            </a:r>
            <a:endParaRPr sz="1565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65" b="1">
                <a:latin typeface="Tomorrow"/>
                <a:ea typeface="Tomorrow"/>
                <a:cs typeface="Tomorrow"/>
                <a:sym typeface="Tomorrow"/>
              </a:rPr>
              <a:t>x=20</a:t>
            </a:r>
            <a:endParaRPr sz="1565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65" b="1">
                <a:latin typeface="Tomorrow"/>
                <a:ea typeface="Tomorrow"/>
                <a:cs typeface="Tomorrow"/>
                <a:sym typeface="Tomorrow"/>
              </a:rPr>
              <a:t>Data stored in </a:t>
            </a:r>
            <a:endParaRPr sz="1565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65" b="1">
                <a:latin typeface="Tomorrow"/>
                <a:ea typeface="Tomorrow"/>
                <a:cs typeface="Tomorrow"/>
                <a:sym typeface="Tomorrow"/>
              </a:rPr>
              <a:t>Variable</a:t>
            </a:r>
            <a:endParaRPr sz="1565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665"/>
          </a:p>
        </p:txBody>
      </p:sp>
      <p:cxnSp>
        <p:nvCxnSpPr>
          <p:cNvPr id="90" name="Google Shape;90;p16"/>
          <p:cNvCxnSpPr/>
          <p:nvPr/>
        </p:nvCxnSpPr>
        <p:spPr>
          <a:xfrm rot="10800000">
            <a:off x="2404100" y="2361750"/>
            <a:ext cx="798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6407675" y="1486550"/>
            <a:ext cx="2181600" cy="1636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665"/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65" b="1">
                <a:latin typeface="Tomorrow"/>
                <a:ea typeface="Tomorrow"/>
                <a:cs typeface="Tomorrow"/>
                <a:sym typeface="Tomorrow"/>
              </a:rPr>
              <a:t>Input given by</a:t>
            </a:r>
            <a:endParaRPr sz="1665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665" b="1">
                <a:latin typeface="Tomorrow"/>
                <a:ea typeface="Tomorrow"/>
                <a:cs typeface="Tomorrow"/>
                <a:sym typeface="Tomorrow"/>
              </a:rPr>
              <a:t>User</a:t>
            </a:r>
            <a:endParaRPr sz="1665" b="1">
              <a:latin typeface="Tomorrow"/>
              <a:ea typeface="Tomorrow"/>
              <a:cs typeface="Tomorrow"/>
              <a:sym typeface="Tomorrow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 rot="10800000">
            <a:off x="5396550" y="2255300"/>
            <a:ext cx="798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6"/>
          <p:cNvSpPr txBox="1"/>
          <p:nvPr/>
        </p:nvSpPr>
        <p:spPr>
          <a:xfrm>
            <a:off x="5427238" y="177890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input()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345938" y="185510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write()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344638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Reading from File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630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Following Methods are  used to Read  from  File.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11700" y="2100400"/>
            <a:ext cx="8520600" cy="2547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Syntax: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        file_pointer.read()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file_pointer.read(n)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    file_pointer.readlines()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34171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Reading flow- </a:t>
            </a:r>
            <a:r>
              <a:rPr lang="en" sz="260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File</a:t>
            </a:r>
            <a:r>
              <a:rPr lang="en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  <a:r>
              <a:rPr lang="en" sz="255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to</a:t>
            </a:r>
            <a:r>
              <a:rPr lang="en">
                <a:latin typeface="Tomorrow"/>
                <a:ea typeface="Tomorrow"/>
                <a:cs typeface="Tomorrow"/>
                <a:sym typeface="Tomorrow"/>
              </a:rPr>
              <a:t> </a:t>
            </a:r>
            <a:r>
              <a:rPr lang="en" sz="260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Python File to user o/p</a:t>
            </a:r>
            <a:endParaRPr sz="2600">
              <a:solidFill>
                <a:srgbClr val="000000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83100" y="1501800"/>
            <a:ext cx="2234700" cy="1720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File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               </a:t>
            </a:r>
            <a:r>
              <a:rPr lang="en" sz="2600" b="1">
                <a:latin typeface="Tomorrow"/>
                <a:ea typeface="Tomorrow"/>
                <a:cs typeface="Tomorrow"/>
                <a:sym typeface="Tomorrow"/>
              </a:rPr>
              <a:t>20</a:t>
            </a:r>
            <a:endParaRPr sz="2600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278900" y="1486550"/>
            <a:ext cx="2072700" cy="1720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65" b="1">
                <a:latin typeface="Tomorrow"/>
                <a:ea typeface="Tomorrow"/>
                <a:cs typeface="Tomorrow"/>
                <a:sym typeface="Tomorrow"/>
              </a:rPr>
              <a:t>Python File </a:t>
            </a:r>
            <a:endParaRPr sz="1565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65" b="1">
                <a:latin typeface="Tomorrow"/>
                <a:ea typeface="Tomorrow"/>
                <a:cs typeface="Tomorrow"/>
                <a:sym typeface="Tomorrow"/>
              </a:rPr>
              <a:t>x=20</a:t>
            </a:r>
            <a:endParaRPr sz="1565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65" b="1">
                <a:latin typeface="Tomorrow"/>
                <a:ea typeface="Tomorrow"/>
                <a:cs typeface="Tomorrow"/>
                <a:sym typeface="Tomorrow"/>
              </a:rPr>
              <a:t>Data stored in </a:t>
            </a:r>
            <a:endParaRPr sz="1565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65" b="1">
                <a:latin typeface="Tomorrow"/>
                <a:ea typeface="Tomorrow"/>
                <a:cs typeface="Tomorrow"/>
                <a:sym typeface="Tomorrow"/>
              </a:rPr>
              <a:t>Variable</a:t>
            </a:r>
            <a:endParaRPr sz="1565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665"/>
          </a:p>
        </p:txBody>
      </p:sp>
      <p:cxnSp>
        <p:nvCxnSpPr>
          <p:cNvPr id="109" name="Google Shape;109;p18"/>
          <p:cNvCxnSpPr/>
          <p:nvPr/>
        </p:nvCxnSpPr>
        <p:spPr>
          <a:xfrm>
            <a:off x="2391850" y="2206950"/>
            <a:ext cx="813000" cy="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6407675" y="1486550"/>
            <a:ext cx="2181600" cy="1636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665"/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65" b="1">
                <a:latin typeface="Tomorrow"/>
                <a:ea typeface="Tomorrow"/>
                <a:cs typeface="Tomorrow"/>
                <a:sym typeface="Tomorrow"/>
              </a:rPr>
              <a:t>Output given to</a:t>
            </a:r>
            <a:endParaRPr sz="1665" b="1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665" b="1">
                <a:latin typeface="Tomorrow"/>
                <a:ea typeface="Tomorrow"/>
                <a:cs typeface="Tomorrow"/>
                <a:sym typeface="Tomorrow"/>
              </a:rPr>
              <a:t>User</a:t>
            </a:r>
            <a:endParaRPr sz="1665" b="1">
              <a:latin typeface="Tomorrow"/>
              <a:ea typeface="Tomorrow"/>
              <a:cs typeface="Tomorrow"/>
              <a:sym typeface="Tomorrow"/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>
            <a:off x="5457388" y="2203200"/>
            <a:ext cx="844500" cy="1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8"/>
          <p:cNvSpPr txBox="1"/>
          <p:nvPr/>
        </p:nvSpPr>
        <p:spPr>
          <a:xfrm>
            <a:off x="2345938" y="170270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read()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427225" y="170270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print()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34904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Python file method: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1.close</a:t>
            </a:r>
            <a:r>
              <a:rPr lang="en-US" b="1" dirty="0" smtClean="0"/>
              <a:t>():</a:t>
            </a:r>
            <a:r>
              <a:rPr lang="en-US" dirty="0"/>
              <a:t>Closes the file</a:t>
            </a:r>
            <a:r>
              <a:rPr lang="en-US" dirty="0" smtClean="0"/>
              <a:t>.</a:t>
            </a:r>
          </a:p>
          <a:p>
            <a:r>
              <a:rPr lang="en-US" b="1" dirty="0"/>
              <a:t>2.detach</a:t>
            </a:r>
            <a:r>
              <a:rPr lang="en-US" b="1" dirty="0" smtClean="0"/>
              <a:t>():</a:t>
            </a:r>
            <a:r>
              <a:rPr lang="en-US" dirty="0"/>
              <a:t> </a:t>
            </a:r>
            <a:r>
              <a:rPr lang="en-US" dirty="0" smtClean="0"/>
              <a:t>separate </a:t>
            </a:r>
            <a:r>
              <a:rPr lang="en-US" dirty="0"/>
              <a:t>the underlying raw stream from the buffer and return it. After the raw stream has been detached, the buffer is in an unusable state</a:t>
            </a:r>
            <a:r>
              <a:rPr lang="en-US" dirty="0" smtClean="0"/>
              <a:t>.</a:t>
            </a:r>
          </a:p>
          <a:p>
            <a:r>
              <a:rPr lang="en-US" b="1" dirty="0"/>
              <a:t>3.fileno</a:t>
            </a:r>
            <a:r>
              <a:rPr lang="en-US" b="1" dirty="0" smtClean="0"/>
              <a:t>():</a:t>
            </a:r>
            <a:r>
              <a:rPr lang="en-US" dirty="0" smtClean="0"/>
              <a:t>The </a:t>
            </a:r>
            <a:r>
              <a:rPr lang="en-US" dirty="0" err="1"/>
              <a:t>fileno</a:t>
            </a:r>
            <a:r>
              <a:rPr lang="en-US" dirty="0"/>
              <a:t>() method returns the file descriptor of the stream, as a number</a:t>
            </a:r>
            <a:r>
              <a:rPr lang="en-US" dirty="0" smtClean="0"/>
              <a:t>.</a:t>
            </a:r>
          </a:p>
          <a:p>
            <a:r>
              <a:rPr lang="en-US" b="1" dirty="0"/>
              <a:t>4.flush</a:t>
            </a:r>
            <a:r>
              <a:rPr lang="en-US" b="1" dirty="0" smtClean="0"/>
              <a:t>():</a:t>
            </a:r>
            <a:r>
              <a:rPr lang="en-US" dirty="0" smtClean="0"/>
              <a:t>Flushes </a:t>
            </a:r>
            <a:r>
              <a:rPr lang="en-US" dirty="0"/>
              <a:t>the internal buffer</a:t>
            </a:r>
            <a:r>
              <a:rPr lang="en-US" dirty="0" smtClean="0"/>
              <a:t>.</a:t>
            </a:r>
          </a:p>
          <a:p>
            <a:r>
              <a:rPr lang="en-US" b="1" dirty="0"/>
              <a:t>5.read</a:t>
            </a:r>
            <a:r>
              <a:rPr lang="en-US" b="1" dirty="0" smtClean="0"/>
              <a:t>():</a:t>
            </a:r>
            <a:r>
              <a:rPr lang="en-US" dirty="0" smtClean="0"/>
              <a:t>Returns </a:t>
            </a:r>
            <a:r>
              <a:rPr lang="en-US" dirty="0"/>
              <a:t>the file content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6.readline</a:t>
            </a:r>
            <a:r>
              <a:rPr lang="en-US" b="1" dirty="0" smtClean="0"/>
              <a:t>(): </a:t>
            </a:r>
            <a:r>
              <a:rPr lang="en-US" dirty="0" smtClean="0"/>
              <a:t>The </a:t>
            </a:r>
            <a:r>
              <a:rPr lang="en-US" dirty="0" err="1"/>
              <a:t>readline</a:t>
            </a:r>
            <a:r>
              <a:rPr lang="en-US" dirty="0"/>
              <a:t>() method returns one line from the 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7.seek(): </a:t>
            </a:r>
            <a:r>
              <a:rPr lang="en-US" dirty="0" smtClean="0"/>
              <a:t>Change </a:t>
            </a:r>
            <a:r>
              <a:rPr lang="en-US" dirty="0"/>
              <a:t>the file position.</a:t>
            </a:r>
          </a:p>
          <a:p>
            <a:r>
              <a:rPr lang="en-US" b="1" dirty="0"/>
              <a:t>8.tell</a:t>
            </a:r>
            <a:r>
              <a:rPr lang="en-US" b="1" dirty="0" smtClean="0"/>
              <a:t>():</a:t>
            </a:r>
            <a:r>
              <a:rPr lang="en-US" dirty="0"/>
              <a:t> The tell() method returns the current file position in a file stream</a:t>
            </a:r>
            <a:r>
              <a:rPr lang="en-US" dirty="0" smtClean="0"/>
              <a:t>.</a:t>
            </a:r>
          </a:p>
          <a:p>
            <a:r>
              <a:rPr lang="en-US" b="1" dirty="0"/>
              <a:t>9.write</a:t>
            </a:r>
            <a:r>
              <a:rPr lang="en-US" b="1" dirty="0" smtClean="0"/>
              <a:t>():</a:t>
            </a:r>
            <a:r>
              <a:rPr lang="en-US" dirty="0" smtClean="0"/>
              <a:t>Writes </a:t>
            </a:r>
            <a:r>
              <a:rPr lang="en-US" dirty="0"/>
              <a:t>the specified string to the file.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8307" y="1721609"/>
            <a:ext cx="379796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#file operations in python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fp=open(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'abc.txt'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'r+'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#data="Hello good morning"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#data=input("enter number:")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#fp.write(data)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x=fp.read()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print(x)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fp.close()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6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Thank You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23242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607300" y="1549350"/>
            <a:ext cx="82050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File Operation in Python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620250"/>
            <a:ext cx="48705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and Deserialization in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33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Need of File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588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Variables  are used to store values</a:t>
            </a:r>
            <a:r>
              <a:rPr lang="en"/>
              <a:t>.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2085300"/>
            <a:ext cx="8520600" cy="588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Variable storage is Temporary(RAM).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3006825"/>
            <a:ext cx="8520600" cy="588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Files are used to store the Data Permanently.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Serialization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342525"/>
            <a:ext cx="8520600" cy="707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It is a process of converting a python object into a byte stream that is stored in the file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2467150"/>
            <a:ext cx="8520600" cy="707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Also called as Pickling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46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pickle module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935600"/>
            <a:ext cx="8520600" cy="10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To achieve serialization and deserialization  we need  to import </a:t>
            </a:r>
            <a:r>
              <a:rPr lang="en" b="1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pickle</a:t>
            </a:r>
            <a:r>
              <a:rPr lang="en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 module.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89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dump()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2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This  method is used to save the object to the file in a byte stream.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2286325"/>
            <a:ext cx="8520600" cy="1010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Syntax.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                                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pickle.dump(object,file_pointer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)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25920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Deserialization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342525"/>
            <a:ext cx="8520600" cy="707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It is a process of converting a byte stream to python object .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2467150"/>
            <a:ext cx="8520600" cy="707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Reverse of Serialization.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155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load()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2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This  method is used to retrieve the object from file.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2286325"/>
            <a:ext cx="8520600" cy="1010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Syntax.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                                pickle.load(file_pointer)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159910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966" y="1663809"/>
            <a:ext cx="64470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pickle</a:t>
            </a:r>
          </a:p>
          <a:p>
            <a:r>
              <a:rPr lang="en-US" dirty="0" err="1"/>
              <a:t>fp</a:t>
            </a:r>
            <a:r>
              <a:rPr lang="en-US" dirty="0"/>
              <a:t>=open('xyz.txt','</a:t>
            </a:r>
            <a:r>
              <a:rPr lang="en-US" dirty="0" err="1"/>
              <a:t>rb</a:t>
            </a:r>
            <a:r>
              <a:rPr lang="en-US" dirty="0"/>
              <a:t>')</a:t>
            </a:r>
          </a:p>
          <a:p>
            <a:r>
              <a:rPr lang="en-US" dirty="0"/>
              <a:t>#s=[4,8,44,66,99]</a:t>
            </a:r>
          </a:p>
          <a:p>
            <a:r>
              <a:rPr lang="en-US" dirty="0"/>
              <a:t>#</a:t>
            </a:r>
            <a:r>
              <a:rPr lang="en-US" dirty="0" err="1"/>
              <a:t>pickle.dump</a:t>
            </a:r>
            <a:r>
              <a:rPr lang="en-US" dirty="0"/>
              <a:t>(</a:t>
            </a:r>
            <a:r>
              <a:rPr lang="en-US" dirty="0" err="1"/>
              <a:t>s,fp</a:t>
            </a:r>
            <a:r>
              <a:rPr lang="en-US" dirty="0"/>
              <a:t>)</a:t>
            </a:r>
          </a:p>
          <a:p>
            <a:r>
              <a:rPr lang="en-US" dirty="0"/>
              <a:t>#print("</a:t>
            </a:r>
            <a:r>
              <a:rPr lang="en-US" dirty="0" err="1"/>
              <a:t>succesfully</a:t>
            </a:r>
            <a:r>
              <a:rPr lang="en-US" dirty="0"/>
              <a:t> </a:t>
            </a:r>
            <a:r>
              <a:rPr lang="en-US" dirty="0" err="1"/>
              <a:t>pikled</a:t>
            </a:r>
            <a:r>
              <a:rPr lang="en-US" dirty="0"/>
              <a:t>")</a:t>
            </a:r>
          </a:p>
          <a:p>
            <a:r>
              <a:rPr lang="en-US" dirty="0"/>
              <a:t>x=</a:t>
            </a:r>
            <a:r>
              <a:rPr lang="en-US" dirty="0" err="1"/>
              <a:t>pickle.load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  <a:p>
            <a:r>
              <a:rPr lang="en-US" dirty="0"/>
              <a:t>print(x)</a:t>
            </a:r>
          </a:p>
          <a:p>
            <a:r>
              <a:rPr lang="en-US" dirty="0" err="1"/>
              <a:t>fp.close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1170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508150" y="1751775"/>
            <a:ext cx="83286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File Operation in Python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File handling Using OS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3300802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19587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OS module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000025"/>
            <a:ext cx="8520600" cy="707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os.mkdir(‘directory path’) :</a:t>
            </a:r>
            <a:r>
              <a:rPr lang="en">
                <a:latin typeface="Tomorrow"/>
                <a:ea typeface="Tomorrow"/>
                <a:cs typeface="Tomorrow"/>
                <a:sym typeface="Tomorrow"/>
              </a:rPr>
              <a:t>  This Method is used to create directory.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859825"/>
            <a:ext cx="8520600" cy="93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os.rename(‘oldfilename’,’Newfilename’) :</a:t>
            </a:r>
            <a:r>
              <a:rPr lang="en">
                <a:latin typeface="Tomorrow"/>
                <a:ea typeface="Tomorrow"/>
                <a:cs typeface="Tomorrow"/>
                <a:sym typeface="Tomorrow"/>
              </a:rPr>
              <a:t>  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      This Method is used to rename directory and rename file.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297475" y="2924975"/>
            <a:ext cx="8520600" cy="93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os.remove(‘filepath’) :</a:t>
            </a:r>
            <a:r>
              <a:rPr lang="en">
                <a:latin typeface="Tomorrow"/>
                <a:ea typeface="Tomorrow"/>
                <a:cs typeface="Tomorrow"/>
                <a:sym typeface="Tomorrow"/>
              </a:rPr>
              <a:t>  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      This Method is used to remove file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48875" y="3982000"/>
            <a:ext cx="8520600" cy="93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os.rmdir(‘directorypath’) :</a:t>
            </a:r>
            <a:r>
              <a:rPr lang="en">
                <a:latin typeface="Tomorrow"/>
                <a:ea typeface="Tomorrow"/>
                <a:cs typeface="Tomorrow"/>
                <a:sym typeface="Tomorrow"/>
              </a:rPr>
              <a:t>  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      This Method is used to remove directory.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960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module  provides functions for interacting with the operating system. </a:t>
            </a:r>
            <a:endParaRPr lang="en-US" dirty="0" smtClean="0"/>
          </a:p>
          <a:p>
            <a:r>
              <a:rPr lang="en-US" dirty="0" smtClean="0"/>
              <a:t>OS </a:t>
            </a:r>
            <a:r>
              <a:rPr lang="en-US" dirty="0"/>
              <a:t>comes under Python’s standard utility modules.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module provides a portable way of using operating system dependent functionality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os</a:t>
            </a:r>
            <a:r>
              <a:rPr lang="en-US" dirty="0"/>
              <a:t> and </a:t>
            </a:r>
            <a:r>
              <a:rPr lang="en-US" dirty="0" err="1"/>
              <a:t>os.path</a:t>
            </a:r>
            <a:r>
              <a:rPr lang="en-US" dirty="0"/>
              <a:t> modules include many functions to interact with the file system.</a:t>
            </a:r>
          </a:p>
        </p:txBody>
      </p:sp>
    </p:spTree>
    <p:extLst>
      <p:ext uri="{BB962C8B-B14F-4D97-AF65-F5344CB8AC3E}">
        <p14:creationId xmlns:p14="http://schemas.microsoft.com/office/powerpoint/2010/main" val="29585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65525" y="1549350"/>
            <a:ext cx="86139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File Operation in Python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Command Line Inputs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36831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What is File?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02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File is an object on the computer that store data.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02450" y="2222025"/>
            <a:ext cx="8520600" cy="802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Files are stored on Hard drive.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Command Line Inputs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Inputs Given on command prompt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sys  module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3423950"/>
            <a:ext cx="8520600" cy="707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argv  list object.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19358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 module provides functions and variables used to manipulate different parts of the Python runtime environment.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module provides access to some variables used or maintained by the interpreter and to functions that interact strongly with the interpreter.</a:t>
            </a:r>
          </a:p>
        </p:txBody>
      </p:sp>
    </p:spTree>
    <p:extLst>
      <p:ext uri="{BB962C8B-B14F-4D97-AF65-F5344CB8AC3E}">
        <p14:creationId xmlns:p14="http://schemas.microsoft.com/office/powerpoint/2010/main" val="5519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Functions that can be used with </a:t>
            </a:r>
            <a:r>
              <a:rPr lang="en-US" b="0" dirty="0" err="1"/>
              <a:t>sys.argv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len</a:t>
            </a:r>
            <a:r>
              <a:rPr lang="en-US" b="1" dirty="0"/>
              <a:t>()</a:t>
            </a:r>
            <a:r>
              <a:rPr lang="en-US" dirty="0"/>
              <a:t>- function is used to count the number of arguments passed to the command line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Since the iteration starts with 0, it also counts the name of the program as one argument. If one just wants to deal with other inputs they can use 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)-1).</a:t>
            </a:r>
          </a:p>
          <a:p>
            <a:pPr fontAlgn="base"/>
            <a:r>
              <a:rPr lang="en-US" b="1" dirty="0" err="1"/>
              <a:t>str</a:t>
            </a:r>
            <a:r>
              <a:rPr lang="en-US" b="1" dirty="0"/>
              <a:t>()</a:t>
            </a:r>
            <a:r>
              <a:rPr lang="en-US" dirty="0"/>
              <a:t>- this function is used to present the array as a string array. Makes displaying the command line array easier and </a:t>
            </a: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import sys</a:t>
            </a:r>
          </a:p>
          <a:p>
            <a:pPr marL="114300" indent="0">
              <a:buNone/>
            </a:pPr>
            <a:r>
              <a:rPr lang="en-US" dirty="0"/>
              <a:t>print("arguments:",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print("arg1",sys.argv[0])</a:t>
            </a:r>
          </a:p>
          <a:p>
            <a:pPr marL="114300" indent="0"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))</a:t>
            </a:r>
          </a:p>
          <a:p>
            <a:pPr marL="114300" indent="0">
              <a:buNone/>
            </a:pPr>
            <a:r>
              <a:rPr lang="en-US" dirty="0"/>
              <a:t>add=0</a:t>
            </a:r>
          </a:p>
          <a:p>
            <a:pPr marL="114300" indent="0">
              <a:buNone/>
            </a:pPr>
            <a:r>
              <a:rPr lang="en-US" dirty="0"/>
              <a:t>n=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range(1,n):</a:t>
            </a:r>
          </a:p>
          <a:p>
            <a:pPr marL="114300" indent="0">
              <a:buNone/>
            </a:pPr>
            <a:r>
              <a:rPr lang="en-US" dirty="0"/>
              <a:t>    add=</a:t>
            </a:r>
            <a:r>
              <a:rPr lang="en-US" dirty="0" err="1"/>
              <a:t>add+int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114300" indent="0">
              <a:buNone/>
            </a:pPr>
            <a:r>
              <a:rPr lang="en-US" dirty="0"/>
              <a:t>print("the sum </a:t>
            </a:r>
            <a:r>
              <a:rPr lang="en-US" dirty="0" err="1"/>
              <a:t>is",add</a:t>
            </a:r>
            <a:r>
              <a:rPr lang="en-US" dirty="0"/>
              <a:t>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69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2102925"/>
            <a:ext cx="8520600" cy="707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Thank you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to store data 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879950"/>
            <a:ext cx="1490100" cy="1383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Data Stored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       In 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      File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489300" y="1926075"/>
            <a:ext cx="1490100" cy="1383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Data Stored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In variable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6889100" y="1872375"/>
            <a:ext cx="1490100" cy="1383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User Input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895100" y="3674050"/>
            <a:ext cx="14901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User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489300" y="3631325"/>
            <a:ext cx="14901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Python File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11700" y="3595700"/>
            <a:ext cx="14901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File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5092700" y="2564175"/>
            <a:ext cx="1720200" cy="1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6"/>
          <p:cNvCxnSpPr/>
          <p:nvPr/>
        </p:nvCxnSpPr>
        <p:spPr>
          <a:xfrm flipH="1">
            <a:off x="1887900" y="2617875"/>
            <a:ext cx="15252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75"/>
            <a:ext cx="79815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File Operation in Python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Modes in File Opening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5073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Open()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03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Open() function is used to open a file.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2147125"/>
            <a:ext cx="8520600" cy="1090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omorrow"/>
                <a:ea typeface="Tomorrow"/>
                <a:cs typeface="Tomorrow"/>
                <a:sym typeface="Tomorrow"/>
              </a:rPr>
              <a:t>Syntax:</a:t>
            </a:r>
            <a:endParaRPr sz="2700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>
                <a:latin typeface="Tomorrow"/>
                <a:ea typeface="Tomorrow"/>
                <a:cs typeface="Tomorrow"/>
                <a:sym typeface="Tomorrow"/>
              </a:rPr>
              <a:t>                                    open(‘filepath’,’mode’)</a:t>
            </a:r>
            <a:endParaRPr sz="2700"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26925" y="3315025"/>
            <a:ext cx="8520600" cy="803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Open() Function return file object or reference of that file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53781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1104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Modes in Opening Files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952500" y="817800"/>
          <a:ext cx="7239000" cy="3962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Mode</a:t>
                      </a:r>
                      <a:endParaRPr b="1" dirty="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Meaning</a:t>
                      </a:r>
                      <a:endParaRPr b="1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r</a:t>
                      </a:r>
                      <a:endParaRPr b="1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Open for reading only</a:t>
                      </a:r>
                      <a:endParaRPr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w</a:t>
                      </a:r>
                      <a:endParaRPr b="1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Open for Writing only</a:t>
                      </a:r>
                      <a:endParaRPr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a</a:t>
                      </a:r>
                      <a:endParaRPr b="1" dirty="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Open for Appending only</a:t>
                      </a:r>
                      <a:endParaRPr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r+</a:t>
                      </a:r>
                      <a:endParaRPr b="1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Open for reading and writing</a:t>
                      </a:r>
                      <a:endParaRPr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w+</a:t>
                      </a:r>
                      <a:endParaRPr b="1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Open for writing and reading</a:t>
                      </a:r>
                      <a:endParaRPr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a+</a:t>
                      </a:r>
                      <a:endParaRPr b="1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Open for Appending and Reading</a:t>
                      </a:r>
                      <a:endParaRPr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rb</a:t>
                      </a:r>
                      <a:endParaRPr b="1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Open for reading binary</a:t>
                      </a:r>
                      <a:endParaRPr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wb</a:t>
                      </a:r>
                      <a:endParaRPr b="1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Open for writing binary</a:t>
                      </a:r>
                      <a:endParaRPr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ab</a:t>
                      </a:r>
                      <a:endParaRPr b="1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Open for appending binary.</a:t>
                      </a:r>
                      <a:endParaRPr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7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close()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This  function is used to close the file.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2087625"/>
            <a:ext cx="8520600" cy="1060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Syntax: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latin typeface="Tomorrow"/>
                <a:ea typeface="Tomorrow"/>
                <a:cs typeface="Tomorrow"/>
                <a:sym typeface="Tomorrow"/>
              </a:rPr>
              <a:t>                             file_object.close()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77325" y="3463725"/>
            <a:ext cx="8520600" cy="707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Save the data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365331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75"/>
            <a:ext cx="79320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File Operation in Python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Methods in File Operations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370350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1774</TotalTime>
  <Words>807</Words>
  <Application>Microsoft Office PowerPoint</Application>
  <PresentationFormat>On-screen Show (16:9)</PresentationFormat>
  <Paragraphs>177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Open Sans</vt:lpstr>
      <vt:lpstr>PT Sans Narrow</vt:lpstr>
      <vt:lpstr>JetBrains Mono</vt:lpstr>
      <vt:lpstr>Arial</vt:lpstr>
      <vt:lpstr>Tomorrow</vt:lpstr>
      <vt:lpstr>Tropic</vt:lpstr>
      <vt:lpstr>File Operation in Python</vt:lpstr>
      <vt:lpstr>Need of File</vt:lpstr>
      <vt:lpstr>What is File?</vt:lpstr>
      <vt:lpstr>Files to store data </vt:lpstr>
      <vt:lpstr>File Operation in Python</vt:lpstr>
      <vt:lpstr>Open()</vt:lpstr>
      <vt:lpstr>Modes in Opening Files</vt:lpstr>
      <vt:lpstr>close()</vt:lpstr>
      <vt:lpstr>File Operation in Python</vt:lpstr>
      <vt:lpstr>write()</vt:lpstr>
      <vt:lpstr>Writing flow- Python File to File</vt:lpstr>
      <vt:lpstr>Writing flow- user i/p to Python File to File</vt:lpstr>
      <vt:lpstr>Reading from File</vt:lpstr>
      <vt:lpstr>Reading flow- File to Python File to user o/p</vt:lpstr>
      <vt:lpstr>Python file method:</vt:lpstr>
      <vt:lpstr>PowerPoint Presentation</vt:lpstr>
      <vt:lpstr>PowerPoint Presentation</vt:lpstr>
      <vt:lpstr>Thank You</vt:lpstr>
      <vt:lpstr>File Operation in Python</vt:lpstr>
      <vt:lpstr>Serialization</vt:lpstr>
      <vt:lpstr>pickle module</vt:lpstr>
      <vt:lpstr>dump()</vt:lpstr>
      <vt:lpstr>Deserialization</vt:lpstr>
      <vt:lpstr>load()</vt:lpstr>
      <vt:lpstr>PowerPoint Presentation</vt:lpstr>
      <vt:lpstr>File Operation in Python</vt:lpstr>
      <vt:lpstr>OS module</vt:lpstr>
      <vt:lpstr>PowerPoint Presentation</vt:lpstr>
      <vt:lpstr>File Operation in Python</vt:lpstr>
      <vt:lpstr>Command Line Inputs</vt:lpstr>
      <vt:lpstr>PowerPoint Presentation</vt:lpstr>
      <vt:lpstr>Functions that can be used with sys.argv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Operation in Python</dc:title>
  <dc:creator>HP</dc:creator>
  <cp:lastModifiedBy>HP</cp:lastModifiedBy>
  <cp:revision>24</cp:revision>
  <dcterms:modified xsi:type="dcterms:W3CDTF">2022-08-10T09:30:52Z</dcterms:modified>
</cp:coreProperties>
</file>