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9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5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0EAF-A977-466F-95E9-FD71DAC4013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0EAF-A977-466F-95E9-FD71DAC4013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0620-BC0E-4420-9CA1-4F805AED8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pattern based on the concept of objects. </a:t>
            </a:r>
            <a:r>
              <a:rPr lang="en-US" dirty="0" smtClean="0"/>
              <a:t>Objects </a:t>
            </a:r>
            <a:r>
              <a:rPr lang="en-US" dirty="0"/>
              <a:t>consists of data and methods. The object's data are it's properties, that defines what it is. And the object's methods, are it's functions, that defines what the object can do.</a:t>
            </a:r>
          </a:p>
        </p:txBody>
      </p:sp>
    </p:spTree>
    <p:extLst>
      <p:ext uri="{BB962C8B-B14F-4D97-AF65-F5344CB8AC3E}">
        <p14:creationId xmlns:p14="http://schemas.microsoft.com/office/powerpoint/2010/main" val="204169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 defined in the class is called “class attributes’ and the attributes defined in the function is called ‘instance attributes’</a:t>
            </a:r>
          </a:p>
          <a:p>
            <a:r>
              <a:rPr lang="en-US" dirty="0" smtClean="0"/>
              <a:t>The class attributes can be accessed by the class itself ( </a:t>
            </a:r>
            <a:r>
              <a:rPr lang="en-US" dirty="0" err="1" smtClean="0"/>
              <a:t>className.attributeName</a:t>
            </a:r>
            <a:r>
              <a:rPr lang="en-US" dirty="0" smtClean="0"/>
              <a:t>) as well as by the instances of the class (</a:t>
            </a:r>
            <a:r>
              <a:rPr lang="en-US" dirty="0" err="1" smtClean="0"/>
              <a:t>inst.attributeName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So, the instances have access to both the instance attribute as well as class attributes.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1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myclass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	age = 21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8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major advantages of Object Oriented Programming is </a:t>
            </a:r>
            <a:r>
              <a:rPr lang="en-US" dirty="0" smtClean="0">
                <a:solidFill>
                  <a:srgbClr val="FF0000"/>
                </a:solidFill>
              </a:rPr>
              <a:t>re-use.</a:t>
            </a:r>
          </a:p>
          <a:p>
            <a:r>
              <a:rPr lang="en-US" dirty="0" smtClean="0"/>
              <a:t> Inheritance is one of the mechanisms to achieve the same. Inheritance allows programmer to create a general or a base class first and then later extend it to more specialized class. </a:t>
            </a:r>
            <a:endParaRPr lang="en-US" dirty="0"/>
          </a:p>
          <a:p>
            <a:r>
              <a:rPr lang="en-US" dirty="0" smtClean="0"/>
              <a:t>Using inheritance you can use or inherit all the data fields and methods available in your base class. </a:t>
            </a:r>
          </a:p>
          <a:p>
            <a:r>
              <a:rPr lang="en-US" dirty="0" smtClean="0"/>
              <a:t>Later you can add you own methods and data fields, thus inheritance provides a way to organize code, rather than rewriting it from scratch.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0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object-oriented terminology when class X extend class Y, then Y is called super/parent/base class and X is called subclass/child/derived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242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Class Attributes</vt:lpstr>
      <vt:lpstr>PowerPoint Presentation</vt:lpstr>
      <vt:lpstr>Inheritance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2022-07-06T12:16:33Z</dcterms:created>
  <dcterms:modified xsi:type="dcterms:W3CDTF">2022-07-07T04:59:09Z</dcterms:modified>
</cp:coreProperties>
</file>