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17"/>
  </p:notesMasterIdLst>
  <p:sldIdLst>
    <p:sldId id="257" r:id="rId5"/>
    <p:sldId id="262" r:id="rId6"/>
    <p:sldId id="259" r:id="rId7"/>
    <p:sldId id="267" r:id="rId8"/>
    <p:sldId id="260" r:id="rId9"/>
    <p:sldId id="261" r:id="rId10"/>
    <p:sldId id="263" r:id="rId11"/>
    <p:sldId id="264" r:id="rId12"/>
    <p:sldId id="265" r:id="rId13"/>
    <p:sldId id="266" r:id="rId14"/>
    <p:sldId id="268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2472B-C36A-45D8-B272-36CB29D4390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49361-6564-42EF-80FE-57F37B364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257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B278-DE81-4E86-BE38-ABEA97EA64EA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5038-6082-41DE-8E08-47FAC39DE924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C992-0E6F-447F-96AF-0B746F30B1A6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15C0-85C4-4954-A9CD-D8C170846ABA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5FC4-87AD-4F12-9FC0-F19AFE5E9FAA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9752-CA76-4314-B374-D60E28863F9F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3F96-89E6-40E0-8B7F-A23939F2E8DA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A0DB-9606-41C8-98EE-39B2F4B2AEA4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8C47-9A70-438E-B766-B4B355A34DEE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6D483479-FFD9-46E1-9A45-5BDAC76974B0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600D7B-CA89-4986-A638-E23810888CC4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1782ED6A-D21F-4D42-9421-D14C2E818545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CYBER KILL 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algn="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MINNU Pramod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7 Steps of Cyber Kill Chain - Comprehensive Guide Logsign">
            <a:extLst>
              <a:ext uri="{FF2B5EF4-FFF2-40B4-BE49-F238E27FC236}">
                <a16:creationId xmlns:a16="http://schemas.microsoft.com/office/drawing/2014/main" id="{07495AE5-92E0-A382-45ED-6A0558DAE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9" y="345440"/>
            <a:ext cx="4961049" cy="624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96D67-49E6-C987-1045-5A57B8EE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931D-0441-1D5C-4979-2BE46E97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Controls to stop Cyber Kill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353D-629F-3A3E-7497-CE2B7E4D6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 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Determine attempts to scan or penetrate the organization.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Deny 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Stop attacks as they happen.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Disrupt 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-Intercept data communications carried out by the attacker and interrupt them.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Degrade 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Create measures that will limit the effectiveness of an attack.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Deceive 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Mislead an attacker by providing false information or setting up decoy assets.</a:t>
            </a:r>
          </a:p>
          <a:p>
            <a:pPr algn="just">
              <a:lnSpc>
                <a:spcPct val="160000"/>
              </a:lnSpc>
            </a:pP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070EE-CA91-2851-C4B7-285D5CD0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70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32CA-D1EC-1217-DE8C-C27F6044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 in Cyber Kill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7A60-7941-9B07-E112-B7D87B2C3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I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attack detection profile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I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insider threat detection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I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flexibility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I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Transformative technologies for cybercriminals to exploit.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endParaRPr lang="en-IN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D1669-4886-F408-1212-8293019C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10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6600" b="1" i="1" dirty="0">
                <a:solidFill>
                  <a:srgbClr val="FFFFFF"/>
                </a:solidFill>
              </a:rPr>
              <a:t>!!!THANK YOU!!!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CDC10-B792-4B58-CCC3-B62BA5D5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FBD5-10FC-2159-162A-4711FA2C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93349-2D72-24E8-0341-4E6DF6DB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What is cyber Kill Chain?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Purpose of cyber Kill chain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Phases of Cyber Kill Chain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Security Controls to stop Cyber Kill Chain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Weaknesses in Cyber Kill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053FC-8C4D-5CBA-199B-670D5923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72B6-049B-9C93-6B81-E01CED3C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Cyber Kill 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9308-097A-3F1B-64BA-63E330C0C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a concept introduced by Lockheed Martin.</a:t>
            </a:r>
          </a:p>
          <a:p>
            <a:pPr algn="just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serves as a framework for understanding and analyzing the different phases of an attack, from the initial reconnaissance to achieving the attacker's objective.</a:t>
            </a:r>
          </a:p>
          <a:p>
            <a:pPr algn="just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widely used by cybersecurity professionals to understand, prevent, and respond to cyber threats.</a:t>
            </a:r>
          </a:p>
          <a:p>
            <a:pPr algn="just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part of intelligence Driven Defense model for identification and prevention of cyber intrusions activity.</a:t>
            </a:r>
          </a:p>
          <a:p>
            <a:pPr algn="just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4AAA3-13FE-5FED-CB81-BFBBFCBD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9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DF77-3345-1295-11C1-1EC1C5B2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cyber Kill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47DC-72D8-2FD5-BA72-685606D4A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cyber kill chain's purpose is to bolster an organization's defenses against 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persistent threats (APT)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also known as sophisticated cyberattacks. These threats commonly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Malware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Ransomware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Trojan horses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social engineering techniques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8BD1A-0651-5FA3-380B-7DB3D475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1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3E71-FC91-0265-26F9-2136CAD03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of  Cyber Kill Chain</a:t>
            </a:r>
          </a:p>
        </p:txBody>
      </p:sp>
      <p:pic>
        <p:nvPicPr>
          <p:cNvPr id="2050" name="Picture 2" descr="Cyber Kill Chain is a framework ...">
            <a:extLst>
              <a:ext uri="{FF2B5EF4-FFF2-40B4-BE49-F238E27FC236}">
                <a16:creationId xmlns:a16="http://schemas.microsoft.com/office/drawing/2014/main" id="{06B5438C-4428-DEEC-8E5D-E2DDA86FB7F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600" y="2214880"/>
            <a:ext cx="5394959" cy="330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1BD82-FB0A-D719-D888-308D564D4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3280" y="2120900"/>
            <a:ext cx="5232400" cy="3748194"/>
          </a:xfrm>
        </p:spPr>
        <p:txBody>
          <a:bodyPr>
            <a:normAutofit/>
          </a:bodyPr>
          <a:lstStyle/>
          <a:p>
            <a:pPr font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Cyber Kill Chain consists of 7 stages: Reconnaissance, Weaponization, Delivery, Exploitation, Installation, Command and Control (C2), and Actions on Objectives.</a:t>
            </a:r>
          </a:p>
          <a:p>
            <a:pPr algn="l" fontAlgn="ctr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48A95-4041-1FDF-6E1B-6BAE4E9F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4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EA0100-53AA-D0D5-BBCB-3B20DCD0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49C93-EC72-7E2B-1CBB-DF80981ED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1: Reconnaissance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Reconnaissance stage, attackers gather information about the target, including network vulnerabilities and employee details, to plan the attack.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2: Weaponization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Attackers craft malicious code or payload, designed to exploit the vulnerabilities discovered during reconnaissance.</a:t>
            </a:r>
          </a:p>
          <a:p>
            <a:pPr algn="just">
              <a:lnSpc>
                <a:spcPct val="150000"/>
              </a:lnSpc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DDC34-D610-88FF-24BC-9BB4FA87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5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B9A3-FAD7-2134-5562-787024B0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F932C-B597-0DAD-1B54-98D3CA16D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3: Delivery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phase, the attacker delivers the weaponized payload to the target via phishing emails, malicious attachments, or other vectors.</a:t>
            </a:r>
          </a:p>
          <a:p>
            <a:pPr algn="just">
              <a:lnSpc>
                <a:spcPct val="150000"/>
              </a:lnSpc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4: Exploitation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the malicious payload is delivered, the attacker exploits vulnerabilities in the target system to execute the payload.</a:t>
            </a:r>
          </a:p>
          <a:p>
            <a:pPr algn="just">
              <a:lnSpc>
                <a:spcPct val="150000"/>
              </a:lnSpc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D42FF-1F9C-B6E5-9B19-4D856FE9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9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D190-DB97-F3CC-CBB0-0179258E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7EB09-FCF2-ED31-5F0F-C81FE514D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5: Installation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attacker installs malware on the compromised system, establishing a foothold to maintain access and persistence.</a:t>
            </a:r>
          </a:p>
          <a:p>
            <a:pPr algn="just">
              <a:lnSpc>
                <a:spcPct val="150000"/>
              </a:lnSpc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6: Command and Control (C2)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attacker creates a communication channel with the compromised system, enabling remote control of the system for further actions.</a:t>
            </a:r>
          </a:p>
          <a:p>
            <a:pPr algn="just">
              <a:lnSpc>
                <a:spcPct val="150000"/>
              </a:lnSpc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1A645-3B29-D47C-AE81-B6D87967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4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A9BF-6B53-F0BD-26F6-444D07DC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89B2C-011D-F00F-295D-F128F6F3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7: Actions on Objectives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final stage, the attacker accomplishes their goal, which could include data theft, destruction of assets, or other malicious actions.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F67CE-FA3F-66D2-45A9-8959C81C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614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{C587AFF1-CF71-4A06-8745-2E24662F1EC3}tf56160789_win32</Template>
  <TotalTime>233</TotalTime>
  <Words>496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Times New Roman</vt:lpstr>
      <vt:lpstr>Wingdings</vt:lpstr>
      <vt:lpstr>Custom</vt:lpstr>
      <vt:lpstr>CYBER KILL CHAIN</vt:lpstr>
      <vt:lpstr>Table of Contents</vt:lpstr>
      <vt:lpstr>What is Cyber Kill Chain?</vt:lpstr>
      <vt:lpstr>Purpose of cyber Kill chain</vt:lpstr>
      <vt:lpstr>Phases of  Cyber Kill Chain</vt:lpstr>
      <vt:lpstr>PowerPoint Presentation</vt:lpstr>
      <vt:lpstr>PowerPoint Presentation</vt:lpstr>
      <vt:lpstr>PowerPoint Presentation</vt:lpstr>
      <vt:lpstr>PowerPoint Presentation</vt:lpstr>
      <vt:lpstr>Security Controls to stop Cyber Kill Chain</vt:lpstr>
      <vt:lpstr>Weaknesses in Cyber Kill Chain</vt:lpstr>
      <vt:lpstr>!!!THANK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Minnu Pramod</dc:creator>
  <cp:lastModifiedBy>Minnu Pramod</cp:lastModifiedBy>
  <cp:revision>5</cp:revision>
  <dcterms:created xsi:type="dcterms:W3CDTF">2024-10-01T08:53:59Z</dcterms:created>
  <dcterms:modified xsi:type="dcterms:W3CDTF">2024-10-01T12:47:31Z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