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63" r:id="rId3"/>
    <p:sldId id="297" r:id="rId4"/>
    <p:sldId id="278" r:id="rId5"/>
    <p:sldId id="300" r:id="rId6"/>
    <p:sldId id="284" r:id="rId7"/>
    <p:sldId id="309" r:id="rId8"/>
    <p:sldId id="306" r:id="rId9"/>
    <p:sldId id="288" r:id="rId10"/>
    <p:sldId id="308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345C"/>
    <a:srgbClr val="2A345C"/>
    <a:srgbClr val="1C2244"/>
    <a:srgbClr val="F1ECE6"/>
    <a:srgbClr val="0F1225"/>
    <a:srgbClr val="6D8CAC"/>
    <a:srgbClr val="326393"/>
    <a:srgbClr val="C9CACF"/>
    <a:srgbClr val="CAB5BD"/>
    <a:srgbClr val="42689B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8116CC-20FF-457A-B0DD-F02EE29019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A0D387-B42B-4157-90E6-FCD3174B40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A7E609-556E-4234-8CFC-AE6C70233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3F3B6F-BEB4-4451-A4BA-A0659F2AC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3703B4-E0EB-4B00-9BF7-03ABD79FA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257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4538A9-CADF-4633-A090-47B42B856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BC4E6F-A0DE-4AE3-90F2-1C03418ACC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04145D-ADF1-4464-BC28-593BAE746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FD674B-36F7-4FB8-8FD7-4A82F0782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6B7B17-18E4-4B63-A6C1-BC60814A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71BA4A-3D6F-4036-B650-4BE22EBF2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207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7B3392-1D66-4FC7-9B67-9373E3302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3E0133-FB9E-4A82-B101-5823D201B8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96BE29-E9E7-4C46-9EA7-89CB1D548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7CF291-3561-4887-8CBA-2D73801AE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A223DB-3883-49FB-AC9D-6E713866E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486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9D0D848-B156-4FC0-9045-C4FA3355A8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BE1A0F-E622-4956-B3AE-75C0FFAC3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83557E-01F2-4719-81E9-5B6B18E38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B3DD90-F3E1-4BF3-9279-442F300C9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703D7F-961F-467A-AB56-CD0F56F5A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348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5F7C35-D8F4-4D64-91F6-455403D3F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88CDA9-0970-49A3-82F4-FCFFA63B9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50BDF5-6D16-4A9A-893B-53B110950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3635E5-1D8E-4820-93F8-0955606D4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11AF3B-8956-4150-8701-B7C6F2B24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46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1787C-EA13-4181-B0B0-B98FD1587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E5F5F3-03E8-4DE0-BFC5-1307CAE6E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7CEA32-CCEE-47B8-A526-80A2933D1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964C28-B02D-443E-89E1-FB3F12548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2FB7F4-ECD7-4A68-980A-73D9C752A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654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1298D1-822F-4AE9-BE1F-7EF054CE2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8596DE-FD94-42CD-A453-C87AAFCB7E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5D48B6-4014-4E1E-AD68-C67E693F6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A6CCBA-5D70-4B89-BACA-6C91A0FF7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E4A065-E00B-4A73-9BB7-B46AC396A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6E1E2D-C422-4C81-9EA7-ABA7416D0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711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A5702F-9D39-4A23-8B2B-227C8FB4F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B61F52-FB13-4AA5-8614-96CB85DAE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87BAFA-DA5C-41E6-89B9-049ECF13E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58F1D0D-16C1-4524-9BFD-F88D9AADB2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6C66BD1-687F-4EBD-B80D-A9CE917A7C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79544E4-0FB8-47A2-9B6E-896DFDF65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CBAF11A-F1C3-474D-991B-EFCEF7C80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39CBAC-49D8-4D2D-A0EB-0A7DD653A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194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359595-4D21-46F7-9AA9-99350F31B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ED291C2-6C24-4F10-AC19-A3D487803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E207B8-FB3D-49E3-8ED2-E499A63D1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155E8C-A92C-4F29-8A88-562EE761F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362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2CA809-A196-4FCA-93A2-324CC693BFD6}"/>
              </a:ext>
            </a:extLst>
          </p:cNvPr>
          <p:cNvSpPr txBox="1"/>
          <p:nvPr userDrawn="1"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7B4CB0-4A60-4814-AC63-C1247AED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44A438-B8E1-4575-B473-2A07818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4692F2-49E5-485C-9831-B4ACBBB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906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2CA809-A196-4FCA-93A2-324CC693BFD6}"/>
              </a:ext>
            </a:extLst>
          </p:cNvPr>
          <p:cNvSpPr txBox="1"/>
          <p:nvPr userDrawn="1"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7B4CB0-4A60-4814-AC63-C1247AED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44A438-B8E1-4575-B473-2A07818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4692F2-49E5-485C-9831-B4ACBBB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07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8764F0-5601-4A14-A10F-2AABF340F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C9E9D1-8F1D-4F21-A822-6C7960A96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9A7961-D3A0-4BA3-B7D1-830E64EFA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3B9528-22B9-4F6F-91C9-6F720DCC1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EBC077-8A76-446B-8054-77AD1824E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25B9B4-BE00-4DC7-A442-DC65D4257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78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7F2D1CD-6AB9-44F7-9AF1-904E917CB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EE6583-9D58-4FBE-8B3E-D816FF62F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1C4F44-3451-43BF-BB78-2BFFC41D5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7A9D4-2312-4C80-955C-3A7FA2F8832A}" type="datetimeFigureOut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56AF17-214F-4E1E-9255-3368B9888B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45F63D-B78D-4305-AB08-518043957C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740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.png"/><Relationship Id="rId5" Type="http://schemas.openxmlformats.org/officeDocument/2006/relationships/image" Target="../media/image10.svg"/><Relationship Id="rId4" Type="http://schemas.openxmlformats.org/officeDocument/2006/relationships/image" Target="../media/image3.png"/><Relationship Id="rId9" Type="http://schemas.openxmlformats.org/officeDocument/2006/relationships/image" Target="../media/image14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1D96CB-D837-42E6-B753-A362CB784AC7}"/>
              </a:ext>
            </a:extLst>
          </p:cNvPr>
          <p:cNvSpPr txBox="1"/>
          <p:nvPr/>
        </p:nvSpPr>
        <p:spPr>
          <a:xfrm>
            <a:off x="2918687" y="1582957"/>
            <a:ext cx="63546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chemeClr val="bg1"/>
                </a:solidFill>
              </a:rPr>
              <a:t>융합프로젝트 </a:t>
            </a:r>
            <a:r>
              <a:rPr lang="en-US" altLang="ko-KR" sz="3600" b="1" dirty="0">
                <a:solidFill>
                  <a:schemeClr val="bg1"/>
                </a:solidFill>
              </a:rPr>
              <a:t>C</a:t>
            </a:r>
            <a:r>
              <a:rPr lang="ko-KR" altLang="en-US" sz="3600" b="1" dirty="0">
                <a:solidFill>
                  <a:schemeClr val="bg1"/>
                </a:solidFill>
              </a:rPr>
              <a:t>반 </a:t>
            </a:r>
            <a:r>
              <a:rPr lang="en-US" altLang="ko-KR" sz="3600" b="1" dirty="0">
                <a:solidFill>
                  <a:schemeClr val="bg1"/>
                </a:solidFill>
              </a:rPr>
              <a:t>A</a:t>
            </a:r>
            <a:r>
              <a:rPr lang="ko-KR" altLang="en-US" sz="3600" b="1" dirty="0">
                <a:solidFill>
                  <a:schemeClr val="bg1"/>
                </a:solidFill>
              </a:rPr>
              <a:t>조 보고서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B67F781-4111-4EB6-97E9-84D738AD6180}"/>
              </a:ext>
            </a:extLst>
          </p:cNvPr>
          <p:cNvCxnSpPr>
            <a:cxnSpLocks/>
          </p:cNvCxnSpPr>
          <p:nvPr/>
        </p:nvCxnSpPr>
        <p:spPr>
          <a:xfrm>
            <a:off x="3347720" y="3673455"/>
            <a:ext cx="549656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00961E7-5079-4C40-88CA-C2ABE8F1C792}"/>
              </a:ext>
            </a:extLst>
          </p:cNvPr>
          <p:cNvSpPr txBox="1"/>
          <p:nvPr/>
        </p:nvSpPr>
        <p:spPr>
          <a:xfrm>
            <a:off x="5706310" y="3917911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5</a:t>
            </a:r>
            <a:r>
              <a:rPr lang="ko-KR" altLang="en-US" dirty="0" smtClean="0">
                <a:solidFill>
                  <a:schemeClr val="bg1"/>
                </a:solidFill>
              </a:rPr>
              <a:t>주차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1D96CB-D837-42E6-B753-A362CB784AC7}"/>
              </a:ext>
            </a:extLst>
          </p:cNvPr>
          <p:cNvSpPr txBox="1"/>
          <p:nvPr/>
        </p:nvSpPr>
        <p:spPr>
          <a:xfrm>
            <a:off x="4241164" y="3028008"/>
            <a:ext cx="37096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</a:rPr>
              <a:t>나사 분류 공정 시스템</a:t>
            </a:r>
          </a:p>
        </p:txBody>
      </p:sp>
    </p:spTree>
    <p:extLst>
      <p:ext uri="{BB962C8B-B14F-4D97-AF65-F5344CB8AC3E}">
        <p14:creationId xmlns:p14="http://schemas.microsoft.com/office/powerpoint/2010/main" val="36392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EF534C6-FC61-4EA2-8855-1A1004EB5117}"/>
              </a:ext>
            </a:extLst>
          </p:cNvPr>
          <p:cNvSpPr txBox="1"/>
          <p:nvPr/>
        </p:nvSpPr>
        <p:spPr>
          <a:xfrm>
            <a:off x="619901" y="2147777"/>
            <a:ext cx="13620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rPr>
              <a:t>Part </a:t>
            </a:r>
            <a:r>
              <a:rPr lang="en-US" altLang="ko-KR" sz="3200" dirty="0">
                <a:solidFill>
                  <a:prstClr val="white"/>
                </a:solidFill>
                <a:latin typeface="마루 부리 Beta"/>
              </a:rPr>
              <a:t>4</a:t>
            </a: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rPr>
              <a:t>, 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894A62-3A98-4459-B069-8674BB246AAC}"/>
              </a:ext>
            </a:extLst>
          </p:cNvPr>
          <p:cNvSpPr txBox="1"/>
          <p:nvPr/>
        </p:nvSpPr>
        <p:spPr>
          <a:xfrm>
            <a:off x="2633685" y="2178554"/>
            <a:ext cx="4468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dirty="0">
                <a:solidFill>
                  <a:prstClr val="white"/>
                </a:solidFill>
                <a:latin typeface="마루 부리 Beta"/>
              </a:rPr>
              <a:t>Q &amp; A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pic>
        <p:nvPicPr>
          <p:cNvPr id="6" name="그래픽 5" descr="느낌표 단색으로 채워진">
            <a:extLst>
              <a:ext uri="{FF2B5EF4-FFF2-40B4-BE49-F238E27FC236}">
                <a16:creationId xmlns:a16="http://schemas.microsoft.com/office/drawing/2014/main" id="{6E02BFAB-6027-A0EB-D664-50CB716BF85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369798" y="1154374"/>
            <a:ext cx="1533156" cy="1533156"/>
          </a:xfrm>
          <a:prstGeom prst="rect">
            <a:avLst/>
          </a:prstGeom>
        </p:spPr>
      </p:pic>
      <p:pic>
        <p:nvPicPr>
          <p:cNvPr id="9" name="그래픽 8" descr="기어 헤드 윤곽선">
            <a:extLst>
              <a:ext uri="{FF2B5EF4-FFF2-40B4-BE49-F238E27FC236}">
                <a16:creationId xmlns:a16="http://schemas.microsoft.com/office/drawing/2014/main" id="{5C82F659-132D-994C-AB02-69F517C05D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6954592" y="2714088"/>
            <a:ext cx="2661047" cy="2661047"/>
          </a:xfrm>
          <a:prstGeom prst="rect">
            <a:avLst/>
          </a:prstGeom>
        </p:spPr>
      </p:pic>
      <p:pic>
        <p:nvPicPr>
          <p:cNvPr id="11" name="그래픽 10" descr="돋보기 단색으로 채워진">
            <a:extLst>
              <a:ext uri="{FF2B5EF4-FFF2-40B4-BE49-F238E27FC236}">
                <a16:creationId xmlns:a16="http://schemas.microsoft.com/office/drawing/2014/main" id="{90FD0515-D01D-3657-251A-7F32A3254010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5481603" y="2144477"/>
            <a:ext cx="1533156" cy="1533156"/>
          </a:xfrm>
          <a:prstGeom prst="rect">
            <a:avLst/>
          </a:prstGeom>
        </p:spPr>
      </p:pic>
      <p:pic>
        <p:nvPicPr>
          <p:cNvPr id="13" name="그래픽 12" descr="물음표 단색으로 채워진">
            <a:extLst>
              <a:ext uri="{FF2B5EF4-FFF2-40B4-BE49-F238E27FC236}">
                <a16:creationId xmlns:a16="http://schemas.microsoft.com/office/drawing/2014/main" id="{298AD594-3884-0F3F-1BD6-9DC785799300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 rot="2176836">
            <a:off x="9116310" y="2225951"/>
            <a:ext cx="1533156" cy="1533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807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633C7044-85DF-48C4-9801-150B8C9FD8FD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A6985C-E331-4DC3-8E74-D8FC2B1393AD}"/>
              </a:ext>
            </a:extLst>
          </p:cNvPr>
          <p:cNvSpPr txBox="1"/>
          <p:nvPr/>
        </p:nvSpPr>
        <p:spPr>
          <a:xfrm>
            <a:off x="152400" y="4358640"/>
            <a:ext cx="880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목차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B4D3ACE-05D9-4E3A-937C-B66D29696D7A}"/>
              </a:ext>
            </a:extLst>
          </p:cNvPr>
          <p:cNvGrpSpPr/>
          <p:nvPr/>
        </p:nvGrpSpPr>
        <p:grpSpPr>
          <a:xfrm>
            <a:off x="1676452" y="4758750"/>
            <a:ext cx="4419548" cy="523220"/>
            <a:chOff x="1320852" y="4758750"/>
            <a:chExt cx="4419548" cy="52322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6B5DC55-E3AC-4BDB-A37D-92014C2B84A9}"/>
                </a:ext>
              </a:extLst>
            </p:cNvPr>
            <p:cNvSpPr txBox="1"/>
            <p:nvPr/>
          </p:nvSpPr>
          <p:spPr>
            <a:xfrm>
              <a:off x="1920240" y="4820900"/>
              <a:ext cx="3820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chemeClr val="bg1"/>
                  </a:solidFill>
                </a:rPr>
                <a:t>프로젝트 설명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0C566F2-B9E3-4556-A8BB-3138BC81D189}"/>
                </a:ext>
              </a:extLst>
            </p:cNvPr>
            <p:cNvSpPr txBox="1"/>
            <p:nvPr/>
          </p:nvSpPr>
          <p:spPr>
            <a:xfrm>
              <a:off x="1320852" y="4758750"/>
              <a:ext cx="31130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</a:rPr>
                <a:t>1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88C343DA-FAB4-4FD3-B792-CD9C0BE848B1}"/>
              </a:ext>
            </a:extLst>
          </p:cNvPr>
          <p:cNvGrpSpPr/>
          <p:nvPr/>
        </p:nvGrpSpPr>
        <p:grpSpPr>
          <a:xfrm>
            <a:off x="1676452" y="5777895"/>
            <a:ext cx="4419548" cy="523220"/>
            <a:chOff x="1320852" y="4758750"/>
            <a:chExt cx="4419548" cy="52322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457320F-BC60-40C4-A266-D46F6A6DB200}"/>
                </a:ext>
              </a:extLst>
            </p:cNvPr>
            <p:cNvSpPr txBox="1"/>
            <p:nvPr/>
          </p:nvSpPr>
          <p:spPr>
            <a:xfrm>
              <a:off x="1920240" y="4820900"/>
              <a:ext cx="3820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chemeClr val="bg1"/>
                  </a:solidFill>
                </a:rPr>
                <a:t>팀 </a:t>
              </a:r>
              <a:r>
                <a:rPr lang="ko-KR" altLang="en-US" sz="2000" dirty="0" err="1">
                  <a:solidFill>
                    <a:schemeClr val="bg1"/>
                  </a:solidFill>
                </a:rPr>
                <a:t>성과보고</a:t>
              </a:r>
              <a:endParaRPr lang="ko-KR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69776E1-D2A2-48A9-A0CD-C0BD287FBB29}"/>
                </a:ext>
              </a:extLst>
            </p:cNvPr>
            <p:cNvSpPr txBox="1"/>
            <p:nvPr/>
          </p:nvSpPr>
          <p:spPr>
            <a:xfrm>
              <a:off x="1320852" y="4758750"/>
              <a:ext cx="3898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</a:rPr>
                <a:t>2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C75BF16-F303-45D9-8C4D-B454A42605F2}"/>
              </a:ext>
            </a:extLst>
          </p:cNvPr>
          <p:cNvGrpSpPr/>
          <p:nvPr/>
        </p:nvGrpSpPr>
        <p:grpSpPr>
          <a:xfrm>
            <a:off x="6934226" y="4758750"/>
            <a:ext cx="4419548" cy="523220"/>
            <a:chOff x="1320852" y="4758750"/>
            <a:chExt cx="4419548" cy="52322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8EB8A33-CE9C-4FC4-8B34-1E5E1469742C}"/>
                </a:ext>
              </a:extLst>
            </p:cNvPr>
            <p:cNvSpPr txBox="1"/>
            <p:nvPr/>
          </p:nvSpPr>
          <p:spPr>
            <a:xfrm>
              <a:off x="1920240" y="4820900"/>
              <a:ext cx="3820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chemeClr val="bg1"/>
                  </a:solidFill>
                </a:rPr>
                <a:t>조원 </a:t>
              </a:r>
              <a:r>
                <a:rPr lang="ko-KR" altLang="en-US" sz="2000" dirty="0" err="1">
                  <a:solidFill>
                    <a:schemeClr val="bg1"/>
                  </a:solidFill>
                </a:rPr>
                <a:t>평가보고</a:t>
              </a:r>
              <a:endParaRPr lang="ko-KR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545E09F-70AB-4DE7-B148-264104F9E08D}"/>
                </a:ext>
              </a:extLst>
            </p:cNvPr>
            <p:cNvSpPr txBox="1"/>
            <p:nvPr/>
          </p:nvSpPr>
          <p:spPr>
            <a:xfrm>
              <a:off x="1320852" y="4758750"/>
              <a:ext cx="38664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</a:rPr>
                <a:t>3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82B75415-ACB9-4E8B-8DC2-197ECDE67E04}"/>
              </a:ext>
            </a:extLst>
          </p:cNvPr>
          <p:cNvGrpSpPr/>
          <p:nvPr/>
        </p:nvGrpSpPr>
        <p:grpSpPr>
          <a:xfrm>
            <a:off x="6934226" y="5777895"/>
            <a:ext cx="4419548" cy="523220"/>
            <a:chOff x="1320852" y="4758750"/>
            <a:chExt cx="4419548" cy="52322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94B92E0-C0B7-44D3-B086-D79556BF057A}"/>
                </a:ext>
              </a:extLst>
            </p:cNvPr>
            <p:cNvSpPr txBox="1"/>
            <p:nvPr/>
          </p:nvSpPr>
          <p:spPr>
            <a:xfrm>
              <a:off x="1920240" y="4820900"/>
              <a:ext cx="3820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chemeClr val="bg1"/>
                  </a:solidFill>
                </a:rPr>
                <a:t>Q &amp; A</a:t>
              </a:r>
              <a:endParaRPr lang="ko-KR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1EE13C9-13D6-45BD-A8F2-0816DAC5AAF6}"/>
                </a:ext>
              </a:extLst>
            </p:cNvPr>
            <p:cNvSpPr txBox="1"/>
            <p:nvPr/>
          </p:nvSpPr>
          <p:spPr>
            <a:xfrm>
              <a:off x="1320852" y="4758750"/>
              <a:ext cx="40588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</a:rPr>
                <a:t>4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201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164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EF534C6-FC61-4EA2-8855-1A1004EB5117}"/>
              </a:ext>
            </a:extLst>
          </p:cNvPr>
          <p:cNvSpPr txBox="1"/>
          <p:nvPr/>
        </p:nvSpPr>
        <p:spPr>
          <a:xfrm>
            <a:off x="588229" y="2147777"/>
            <a:ext cx="14253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</a:rPr>
              <a:t>Part 1, 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894A62-3A98-4459-B069-8674BB246AAC}"/>
              </a:ext>
            </a:extLst>
          </p:cNvPr>
          <p:cNvSpPr txBox="1"/>
          <p:nvPr/>
        </p:nvSpPr>
        <p:spPr>
          <a:xfrm>
            <a:off x="2633685" y="2178554"/>
            <a:ext cx="4468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프로젝트 설명</a:t>
            </a:r>
          </a:p>
        </p:txBody>
      </p:sp>
    </p:spTree>
    <p:extLst>
      <p:ext uri="{BB962C8B-B14F-4D97-AF65-F5344CB8AC3E}">
        <p14:creationId xmlns:p14="http://schemas.microsoft.com/office/powerpoint/2010/main" val="3407836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61782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AI</a:t>
            </a:r>
            <a:r>
              <a:rPr lang="ko-KR" altLang="en-US" sz="32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를 이용한 공작물 불량 판별 시스템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AE31619-6FDF-42E9-82F7-C3756377E023}"/>
              </a:ext>
            </a:extLst>
          </p:cNvPr>
          <p:cNvSpPr/>
          <p:nvPr/>
        </p:nvSpPr>
        <p:spPr>
          <a:xfrm>
            <a:off x="928225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94AFC25-2A92-4C24-B572-12B917896FF7}"/>
              </a:ext>
            </a:extLst>
          </p:cNvPr>
          <p:cNvSpPr/>
          <p:nvPr/>
        </p:nvSpPr>
        <p:spPr>
          <a:xfrm>
            <a:off x="928225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8E6C5CC-C6BA-40B5-9D17-36E1217947E5}"/>
              </a:ext>
            </a:extLst>
          </p:cNvPr>
          <p:cNvSpPr/>
          <p:nvPr/>
        </p:nvSpPr>
        <p:spPr>
          <a:xfrm>
            <a:off x="9203900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D59F73C-BAD3-4A07-A7E1-1539E7852C7B}"/>
              </a:ext>
            </a:extLst>
          </p:cNvPr>
          <p:cNvSpPr/>
          <p:nvPr/>
        </p:nvSpPr>
        <p:spPr>
          <a:xfrm>
            <a:off x="3686783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A193566-DC5A-4BD2-BBFF-176881B803C6}"/>
              </a:ext>
            </a:extLst>
          </p:cNvPr>
          <p:cNvSpPr/>
          <p:nvPr/>
        </p:nvSpPr>
        <p:spPr>
          <a:xfrm>
            <a:off x="6445341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5EF3C12-730E-4AFD-BEB5-3B474AC65425}"/>
              </a:ext>
            </a:extLst>
          </p:cNvPr>
          <p:cNvSpPr txBox="1"/>
          <p:nvPr/>
        </p:nvSpPr>
        <p:spPr>
          <a:xfrm>
            <a:off x="3133303" y="372375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n-ea"/>
              </a:rPr>
              <a:t>&gt;&gt;</a:t>
            </a:r>
            <a:endParaRPr lang="ko-KR" altLang="en-US" b="1" dirty="0">
              <a:latin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12AC40B-081A-4C79-BF80-1243419EFDA8}"/>
              </a:ext>
            </a:extLst>
          </p:cNvPr>
          <p:cNvSpPr txBox="1"/>
          <p:nvPr/>
        </p:nvSpPr>
        <p:spPr>
          <a:xfrm>
            <a:off x="5907507" y="372375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n-ea"/>
              </a:rPr>
              <a:t>&gt;&gt;</a:t>
            </a:r>
            <a:endParaRPr lang="ko-KR" altLang="en-US" b="1" dirty="0">
              <a:latin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3B273D9-6F8C-42CE-838F-E8F10E9E2223}"/>
              </a:ext>
            </a:extLst>
          </p:cNvPr>
          <p:cNvSpPr txBox="1"/>
          <p:nvPr/>
        </p:nvSpPr>
        <p:spPr>
          <a:xfrm>
            <a:off x="8634767" y="372375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n-ea"/>
              </a:rPr>
              <a:t>&gt;&gt;</a:t>
            </a:r>
            <a:endParaRPr lang="ko-KR" altLang="en-US" b="1" dirty="0"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E92FD61-6DA6-410E-A460-8661C9FCAEDF}"/>
              </a:ext>
            </a:extLst>
          </p:cNvPr>
          <p:cNvSpPr txBox="1"/>
          <p:nvPr/>
        </p:nvSpPr>
        <p:spPr>
          <a:xfrm>
            <a:off x="1458753" y="2151529"/>
            <a:ext cx="9492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재료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투입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472C25E-5EDE-4AF0-8F73-402F7A97A34D}"/>
              </a:ext>
            </a:extLst>
          </p:cNvPr>
          <p:cNvSpPr/>
          <p:nvPr/>
        </p:nvSpPr>
        <p:spPr>
          <a:xfrm>
            <a:off x="3686782" y="2036556"/>
            <a:ext cx="2041451" cy="6042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761A1AA-C01F-4FD0-BAF1-75B09F3267AA}"/>
              </a:ext>
            </a:extLst>
          </p:cNvPr>
          <p:cNvSpPr txBox="1"/>
          <p:nvPr/>
        </p:nvSpPr>
        <p:spPr>
          <a:xfrm>
            <a:off x="4247766" y="2151529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</a:rPr>
              <a:t>AI </a:t>
            </a:r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</a:rPr>
              <a:t>분류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1A9AF63-31AA-49C6-ACBB-4C532B64710B}"/>
              </a:ext>
            </a:extLst>
          </p:cNvPr>
          <p:cNvSpPr/>
          <p:nvPr/>
        </p:nvSpPr>
        <p:spPr>
          <a:xfrm>
            <a:off x="6445339" y="2036556"/>
            <a:ext cx="2041451" cy="6042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1A20815-B360-4B1E-85A3-62B6AB453174}"/>
              </a:ext>
            </a:extLst>
          </p:cNvPr>
          <p:cNvSpPr txBox="1"/>
          <p:nvPr/>
        </p:nvSpPr>
        <p:spPr>
          <a:xfrm>
            <a:off x="6882090" y="2151529"/>
            <a:ext cx="1184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</a:rPr>
              <a:t>신호 변환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3BBC1AC-C158-4AE1-9D8F-67AEEEB17C9F}"/>
              </a:ext>
            </a:extLst>
          </p:cNvPr>
          <p:cNvSpPr/>
          <p:nvPr/>
        </p:nvSpPr>
        <p:spPr>
          <a:xfrm>
            <a:off x="9203896" y="2036556"/>
            <a:ext cx="2041451" cy="604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63A084-1DD6-4B82-B483-15FCA3A48B69}"/>
              </a:ext>
            </a:extLst>
          </p:cNvPr>
          <p:cNvSpPr txBox="1"/>
          <p:nvPr/>
        </p:nvSpPr>
        <p:spPr>
          <a:xfrm>
            <a:off x="9632418" y="2151529"/>
            <a:ext cx="1184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</a:rPr>
              <a:t>분류 공정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6B0A7E0-4649-4149-9C1A-40FB28E685CF}"/>
              </a:ext>
            </a:extLst>
          </p:cNvPr>
          <p:cNvSpPr txBox="1"/>
          <p:nvPr/>
        </p:nvSpPr>
        <p:spPr>
          <a:xfrm>
            <a:off x="1097950" y="3273238"/>
            <a:ext cx="16828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공작물</a:t>
            </a:r>
            <a:r>
              <a:rPr lang="en-US" altLang="ko-KR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정육각형</a:t>
            </a: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400" b="1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정육강형</a:t>
            </a: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원통</a:t>
            </a: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400" b="1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원통불량</a:t>
            </a: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을 랜덤으로 배치 후 실린더를 이용해 라인으로 투입</a:t>
            </a:r>
            <a:endParaRPr lang="ko-KR" altLang="en-US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30274E9-BD5D-4E97-9C9F-91F062DC1F8E}"/>
              </a:ext>
            </a:extLst>
          </p:cNvPr>
          <p:cNvSpPr txBox="1"/>
          <p:nvPr/>
        </p:nvSpPr>
        <p:spPr>
          <a:xfrm>
            <a:off x="3856508" y="3273238"/>
            <a:ext cx="1682895" cy="112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OPENCV</a:t>
            </a:r>
            <a:r>
              <a:rPr lang="ko-KR" altLang="en-US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를 이용하여</a:t>
            </a: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공작물의 모양</a:t>
            </a: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400" b="1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표면패턴을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분석하여 모양과 상태를 판별</a:t>
            </a:r>
            <a:endParaRPr lang="ko-KR" altLang="en-US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452D78C-B1FC-429D-AC70-107D9C6D10D9}"/>
              </a:ext>
            </a:extLst>
          </p:cNvPr>
          <p:cNvSpPr txBox="1"/>
          <p:nvPr/>
        </p:nvSpPr>
        <p:spPr>
          <a:xfrm>
            <a:off x="6615067" y="3273238"/>
            <a:ext cx="1682895" cy="1643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분류를 거친 신호를</a:t>
            </a: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아두이노를 통해</a:t>
            </a: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PLC</a:t>
            </a:r>
            <a:r>
              <a:rPr lang="ko-KR" altLang="en-US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가 인식할 수 있는</a:t>
            </a: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24V</a:t>
            </a:r>
            <a:r>
              <a:rPr lang="ko-KR" altLang="en-US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BIT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형태로 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변환하여 전송 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작업수행</a:t>
            </a:r>
            <a:endParaRPr lang="ko-KR" altLang="en-US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6934A90-DC10-4BD2-8469-BEB9AAE5A7D4}"/>
              </a:ext>
            </a:extLst>
          </p:cNvPr>
          <p:cNvSpPr txBox="1"/>
          <p:nvPr/>
        </p:nvSpPr>
        <p:spPr>
          <a:xfrm>
            <a:off x="9383173" y="3273238"/>
            <a:ext cx="1682895" cy="112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AI</a:t>
            </a:r>
            <a:r>
              <a:rPr lang="ko-KR" altLang="en-US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를 통해 생성된</a:t>
            </a: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신호를 받아</a:t>
            </a: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PLC</a:t>
            </a:r>
            <a:r>
              <a:rPr lang="ko-KR" altLang="en-US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를 통해 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공작물을</a:t>
            </a: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최종적으로 분류</a:t>
            </a: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2B7B5C9-F745-401A-99F6-001F312C8F5D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1E91AB-8D61-C0D8-F662-61401DC2E2BB}"/>
              </a:ext>
            </a:extLst>
          </p:cNvPr>
          <p:cNvSpPr txBox="1"/>
          <p:nvPr/>
        </p:nvSpPr>
        <p:spPr>
          <a:xfrm>
            <a:off x="2898498" y="1158276"/>
            <a:ext cx="65728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3D </a:t>
            </a:r>
            <a:r>
              <a:rPr lang="ko-KR" altLang="en-US" dirty="0" smtClean="0"/>
              <a:t>프린터로 출력된 공작물의 </a:t>
            </a:r>
            <a:r>
              <a:rPr lang="ko-KR" altLang="en-US" dirty="0" err="1" smtClean="0"/>
              <a:t>표면상태를</a:t>
            </a:r>
            <a:r>
              <a:rPr lang="ko-KR" altLang="en-US" dirty="0" smtClean="0"/>
              <a:t> 판별하여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정상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불량을 판별 후 분류하는 시스템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0228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EF534C6-FC61-4EA2-8855-1A1004EB5117}"/>
              </a:ext>
            </a:extLst>
          </p:cNvPr>
          <p:cNvSpPr txBox="1"/>
          <p:nvPr/>
        </p:nvSpPr>
        <p:spPr>
          <a:xfrm>
            <a:off x="619903" y="2147777"/>
            <a:ext cx="13620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</a:rPr>
              <a:t>Part 2, 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894A62-3A98-4459-B069-8674BB246AAC}"/>
              </a:ext>
            </a:extLst>
          </p:cNvPr>
          <p:cNvSpPr txBox="1"/>
          <p:nvPr/>
        </p:nvSpPr>
        <p:spPr>
          <a:xfrm>
            <a:off x="2633685" y="2178554"/>
            <a:ext cx="4468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팀 성과보고</a:t>
            </a:r>
          </a:p>
        </p:txBody>
      </p:sp>
    </p:spTree>
    <p:extLst>
      <p:ext uri="{BB962C8B-B14F-4D97-AF65-F5344CB8AC3E}">
        <p14:creationId xmlns:p14="http://schemas.microsoft.com/office/powerpoint/2010/main" val="2016166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809937" y="2448539"/>
            <a:ext cx="6749923" cy="1960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19928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팀 성과보고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58383" y="3136611"/>
            <a:ext cx="60530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>
                <a:solidFill>
                  <a:schemeClr val="bg1"/>
                </a:solidFill>
              </a:rPr>
              <a:t>체육대회로 </a:t>
            </a:r>
            <a:r>
              <a:rPr lang="ko-KR" altLang="en-US" sz="3200" b="1" dirty="0" smtClean="0">
                <a:solidFill>
                  <a:schemeClr val="bg1"/>
                </a:solidFill>
              </a:rPr>
              <a:t>인한</a:t>
            </a:r>
            <a:r>
              <a:rPr lang="ko-KR" altLang="en-US" sz="3200" dirty="0" smtClean="0">
                <a:solidFill>
                  <a:schemeClr val="bg1"/>
                </a:solidFill>
              </a:rPr>
              <a:t> 공강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3631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19928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팀 성과보고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99B28CF-3E7E-44C5-AFDD-39DB4B288DDE}"/>
              </a:ext>
            </a:extLst>
          </p:cNvPr>
          <p:cNvSpPr/>
          <p:nvPr/>
        </p:nvSpPr>
        <p:spPr>
          <a:xfrm>
            <a:off x="443691" y="1169126"/>
            <a:ext cx="5150774" cy="7305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38D731-D30D-4CD5-998D-867D2C15C15F}"/>
              </a:ext>
            </a:extLst>
          </p:cNvPr>
          <p:cNvSpPr txBox="1"/>
          <p:nvPr/>
        </p:nvSpPr>
        <p:spPr>
          <a:xfrm>
            <a:off x="648393" y="1303573"/>
            <a:ext cx="18646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 smtClean="0">
                <a:solidFill>
                  <a:schemeClr val="bg1"/>
                </a:solidFill>
                <a:latin typeface="+mn-ea"/>
              </a:rPr>
              <a:t>프로젝트 정리</a:t>
            </a:r>
            <a:endParaRPr lang="ko-KR" altLang="en-US" sz="24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99B28CF-3E7E-44C5-AFDD-39DB4B288DDE}"/>
              </a:ext>
            </a:extLst>
          </p:cNvPr>
          <p:cNvSpPr/>
          <p:nvPr/>
        </p:nvSpPr>
        <p:spPr>
          <a:xfrm>
            <a:off x="443690" y="2161112"/>
            <a:ext cx="11310505" cy="40983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7076" y="2594471"/>
            <a:ext cx="3408219" cy="2839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chemeClr val="bg1"/>
                </a:solidFill>
              </a:rPr>
              <a:t>AI</a:t>
            </a:r>
          </a:p>
          <a:p>
            <a:r>
              <a:rPr lang="ko-KR" altLang="en-US" sz="1050" dirty="0">
                <a:solidFill>
                  <a:schemeClr val="bg1"/>
                </a:solidFill>
              </a:rPr>
              <a:t>할 일 </a:t>
            </a:r>
            <a:r>
              <a:rPr lang="en-US" altLang="ko-KR" sz="1050" dirty="0">
                <a:solidFill>
                  <a:schemeClr val="bg1"/>
                </a:solidFill>
              </a:rPr>
              <a:t>: </a:t>
            </a:r>
            <a:r>
              <a:rPr lang="ko-KR" altLang="en-US" sz="1050" dirty="0">
                <a:solidFill>
                  <a:schemeClr val="bg1"/>
                </a:solidFill>
              </a:rPr>
              <a:t>공작물 판별</a:t>
            </a:r>
            <a:r>
              <a:rPr lang="en-US" altLang="ko-KR" sz="1050" dirty="0">
                <a:solidFill>
                  <a:schemeClr val="bg1"/>
                </a:solidFill>
              </a:rPr>
              <a:t>(</a:t>
            </a:r>
            <a:r>
              <a:rPr lang="ko-KR" altLang="en-US" sz="1050" dirty="0">
                <a:solidFill>
                  <a:schemeClr val="bg1"/>
                </a:solidFill>
              </a:rPr>
              <a:t>네모</a:t>
            </a:r>
            <a:r>
              <a:rPr lang="en-US" altLang="ko-KR" sz="1050" dirty="0">
                <a:solidFill>
                  <a:schemeClr val="bg1"/>
                </a:solidFill>
              </a:rPr>
              <a:t>, </a:t>
            </a:r>
            <a:r>
              <a:rPr lang="ko-KR" altLang="en-US" sz="1050" dirty="0">
                <a:solidFill>
                  <a:schemeClr val="bg1"/>
                </a:solidFill>
              </a:rPr>
              <a:t>네모 불량</a:t>
            </a:r>
            <a:r>
              <a:rPr lang="en-US" altLang="ko-KR" sz="1050" dirty="0">
                <a:solidFill>
                  <a:schemeClr val="bg1"/>
                </a:solidFill>
              </a:rPr>
              <a:t>, </a:t>
            </a:r>
            <a:r>
              <a:rPr lang="ko-KR" altLang="en-US" sz="1050" dirty="0">
                <a:solidFill>
                  <a:schemeClr val="bg1"/>
                </a:solidFill>
              </a:rPr>
              <a:t>원통</a:t>
            </a:r>
            <a:r>
              <a:rPr lang="en-US" altLang="ko-KR" sz="1050" dirty="0">
                <a:solidFill>
                  <a:schemeClr val="bg1"/>
                </a:solidFill>
              </a:rPr>
              <a:t>, </a:t>
            </a:r>
            <a:r>
              <a:rPr lang="ko-KR" altLang="en-US" sz="1050" dirty="0">
                <a:solidFill>
                  <a:schemeClr val="bg1"/>
                </a:solidFill>
              </a:rPr>
              <a:t>원통 불량 </a:t>
            </a:r>
            <a:r>
              <a:rPr lang="en-US" altLang="ko-KR" sz="105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ko-KR" sz="1050" dirty="0">
                <a:solidFill>
                  <a:schemeClr val="bg1"/>
                </a:solidFill>
              </a:rPr>
              <a:t> </a:t>
            </a:r>
            <a:r>
              <a:rPr lang="en-US" altLang="ko-KR" sz="1050" dirty="0" smtClean="0">
                <a:solidFill>
                  <a:schemeClr val="bg1"/>
                </a:solidFill>
              </a:rPr>
              <a:t>       , </a:t>
            </a:r>
            <a:r>
              <a:rPr lang="ko-KR" altLang="en-US" sz="1050" dirty="0">
                <a:solidFill>
                  <a:schemeClr val="bg1"/>
                </a:solidFill>
              </a:rPr>
              <a:t>전자 기기 제작 및 제어</a:t>
            </a:r>
          </a:p>
          <a:p>
            <a:r>
              <a:rPr lang="ko-KR" altLang="en-US" sz="1050" dirty="0">
                <a:solidFill>
                  <a:schemeClr val="bg1"/>
                </a:solidFill>
              </a:rPr>
              <a:t>알고리즘 </a:t>
            </a:r>
            <a:r>
              <a:rPr lang="en-US" altLang="ko-KR" sz="1050" dirty="0">
                <a:solidFill>
                  <a:schemeClr val="bg1"/>
                </a:solidFill>
              </a:rPr>
              <a:t>: </a:t>
            </a:r>
            <a:r>
              <a:rPr lang="ko-KR" altLang="en-US" sz="1050" dirty="0">
                <a:solidFill>
                  <a:schemeClr val="bg1"/>
                </a:solidFill>
              </a:rPr>
              <a:t>네모</a:t>
            </a:r>
            <a:r>
              <a:rPr lang="en-US" altLang="ko-KR" sz="1050" dirty="0">
                <a:solidFill>
                  <a:schemeClr val="bg1"/>
                </a:solidFill>
              </a:rPr>
              <a:t>, </a:t>
            </a:r>
            <a:r>
              <a:rPr lang="ko-KR" altLang="en-US" sz="1050" dirty="0">
                <a:solidFill>
                  <a:schemeClr val="bg1"/>
                </a:solidFill>
              </a:rPr>
              <a:t>네모 불량</a:t>
            </a:r>
            <a:r>
              <a:rPr lang="en-US" altLang="ko-KR" sz="1050" dirty="0">
                <a:solidFill>
                  <a:schemeClr val="bg1"/>
                </a:solidFill>
              </a:rPr>
              <a:t>, </a:t>
            </a:r>
            <a:r>
              <a:rPr lang="ko-KR" altLang="en-US" sz="1050" dirty="0">
                <a:solidFill>
                  <a:schemeClr val="bg1"/>
                </a:solidFill>
              </a:rPr>
              <a:t>원통</a:t>
            </a:r>
            <a:r>
              <a:rPr lang="en-US" altLang="ko-KR" sz="1050" dirty="0">
                <a:solidFill>
                  <a:schemeClr val="bg1"/>
                </a:solidFill>
              </a:rPr>
              <a:t>, </a:t>
            </a:r>
            <a:r>
              <a:rPr lang="ko-KR" altLang="en-US" sz="1050" dirty="0">
                <a:solidFill>
                  <a:schemeClr val="bg1"/>
                </a:solidFill>
              </a:rPr>
              <a:t>원통 불량 판별 후 신호 전송</a:t>
            </a:r>
          </a:p>
          <a:p>
            <a:r>
              <a:rPr lang="ko-KR" altLang="en-US" sz="1050" dirty="0">
                <a:solidFill>
                  <a:schemeClr val="bg1"/>
                </a:solidFill>
              </a:rPr>
              <a:t>           </a:t>
            </a:r>
            <a:r>
              <a:rPr lang="ko-KR" altLang="en-US" sz="1050" dirty="0" smtClean="0">
                <a:solidFill>
                  <a:schemeClr val="bg1"/>
                </a:solidFill>
              </a:rPr>
              <a:t>녹색 </a:t>
            </a:r>
            <a:r>
              <a:rPr lang="en-US" altLang="ko-KR" sz="1050" dirty="0">
                <a:solidFill>
                  <a:schemeClr val="bg1"/>
                </a:solidFill>
              </a:rPr>
              <a:t>LED = </a:t>
            </a:r>
            <a:r>
              <a:rPr lang="ko-KR" altLang="en-US" sz="1050" dirty="0">
                <a:solidFill>
                  <a:schemeClr val="bg1"/>
                </a:solidFill>
              </a:rPr>
              <a:t>전원</a:t>
            </a:r>
          </a:p>
          <a:p>
            <a:r>
              <a:rPr lang="ko-KR" altLang="en-US" sz="1050" dirty="0">
                <a:solidFill>
                  <a:schemeClr val="bg1"/>
                </a:solidFill>
              </a:rPr>
              <a:t>          </a:t>
            </a:r>
            <a:r>
              <a:rPr lang="ko-KR" altLang="en-US" sz="1050" dirty="0" smtClean="0">
                <a:solidFill>
                  <a:schemeClr val="bg1"/>
                </a:solidFill>
              </a:rPr>
              <a:t> </a:t>
            </a:r>
            <a:r>
              <a:rPr lang="en-US" altLang="ko-KR" sz="1050" dirty="0" smtClean="0">
                <a:solidFill>
                  <a:schemeClr val="bg1"/>
                </a:solidFill>
              </a:rPr>
              <a:t>LCD </a:t>
            </a:r>
            <a:r>
              <a:rPr lang="en-US" altLang="ko-KR" sz="1050" dirty="0">
                <a:solidFill>
                  <a:schemeClr val="bg1"/>
                </a:solidFill>
              </a:rPr>
              <a:t>"SQURE"</a:t>
            </a:r>
          </a:p>
          <a:p>
            <a:r>
              <a:rPr lang="en-US" altLang="ko-KR" sz="1050" dirty="0">
                <a:solidFill>
                  <a:schemeClr val="bg1"/>
                </a:solidFill>
              </a:rPr>
              <a:t>                  </a:t>
            </a:r>
            <a:r>
              <a:rPr lang="en-US" altLang="ko-KR" sz="1050" dirty="0" smtClean="0">
                <a:solidFill>
                  <a:schemeClr val="bg1"/>
                </a:solidFill>
              </a:rPr>
              <a:t>"</a:t>
            </a:r>
            <a:r>
              <a:rPr lang="en-US" altLang="ko-KR" sz="1050" dirty="0">
                <a:solidFill>
                  <a:schemeClr val="bg1"/>
                </a:solidFill>
              </a:rPr>
              <a:t>SHAPE : NORMAL"  : </a:t>
            </a:r>
            <a:r>
              <a:rPr lang="ko-KR" altLang="en-US" sz="1050" dirty="0">
                <a:solidFill>
                  <a:schemeClr val="bg1"/>
                </a:solidFill>
              </a:rPr>
              <a:t>네모 공작물 정상</a:t>
            </a:r>
          </a:p>
          <a:p>
            <a:r>
              <a:rPr lang="ko-KR" altLang="en-US" sz="1050" dirty="0">
                <a:solidFill>
                  <a:schemeClr val="bg1"/>
                </a:solidFill>
              </a:rPr>
              <a:t>           </a:t>
            </a:r>
            <a:r>
              <a:rPr lang="en-US" altLang="ko-KR" sz="1050" dirty="0" smtClean="0">
                <a:solidFill>
                  <a:schemeClr val="bg1"/>
                </a:solidFill>
              </a:rPr>
              <a:t>LCD </a:t>
            </a:r>
            <a:r>
              <a:rPr lang="en-US" altLang="ko-KR" sz="1050" dirty="0">
                <a:solidFill>
                  <a:schemeClr val="bg1"/>
                </a:solidFill>
              </a:rPr>
              <a:t>"SQURE"</a:t>
            </a:r>
          </a:p>
          <a:p>
            <a:r>
              <a:rPr lang="en-US" altLang="ko-KR" sz="1050" dirty="0">
                <a:solidFill>
                  <a:schemeClr val="bg1"/>
                </a:solidFill>
              </a:rPr>
              <a:t>        </a:t>
            </a:r>
            <a:r>
              <a:rPr lang="en-US" altLang="ko-KR" sz="1050" dirty="0" smtClean="0">
                <a:solidFill>
                  <a:schemeClr val="bg1"/>
                </a:solidFill>
              </a:rPr>
              <a:t>          </a:t>
            </a:r>
            <a:r>
              <a:rPr lang="en-US" altLang="ko-KR" sz="1050" dirty="0">
                <a:solidFill>
                  <a:schemeClr val="bg1"/>
                </a:solidFill>
              </a:rPr>
              <a:t>"SHAPE : FAULTY"  : </a:t>
            </a:r>
            <a:r>
              <a:rPr lang="ko-KR" altLang="en-US" sz="1050" dirty="0">
                <a:solidFill>
                  <a:schemeClr val="bg1"/>
                </a:solidFill>
              </a:rPr>
              <a:t>네모 공작물 불량</a:t>
            </a:r>
          </a:p>
          <a:p>
            <a:r>
              <a:rPr lang="ko-KR" altLang="en-US" sz="1050" dirty="0">
                <a:solidFill>
                  <a:schemeClr val="bg1"/>
                </a:solidFill>
              </a:rPr>
              <a:t>           </a:t>
            </a:r>
            <a:r>
              <a:rPr lang="en-US" altLang="ko-KR" sz="1050" dirty="0" smtClean="0">
                <a:solidFill>
                  <a:schemeClr val="bg1"/>
                </a:solidFill>
              </a:rPr>
              <a:t>LCD </a:t>
            </a:r>
            <a:r>
              <a:rPr lang="en-US" altLang="ko-KR" sz="1050" dirty="0">
                <a:solidFill>
                  <a:schemeClr val="bg1"/>
                </a:solidFill>
              </a:rPr>
              <a:t>"CIRCLE"</a:t>
            </a:r>
          </a:p>
          <a:p>
            <a:r>
              <a:rPr lang="en-US" altLang="ko-KR" sz="1050" dirty="0">
                <a:solidFill>
                  <a:schemeClr val="bg1"/>
                </a:solidFill>
              </a:rPr>
              <a:t>          </a:t>
            </a:r>
            <a:r>
              <a:rPr lang="en-US" altLang="ko-KR" sz="1050" dirty="0" smtClean="0">
                <a:solidFill>
                  <a:schemeClr val="bg1"/>
                </a:solidFill>
              </a:rPr>
              <a:t>        </a:t>
            </a:r>
            <a:r>
              <a:rPr lang="en-US" altLang="ko-KR" sz="1050" dirty="0">
                <a:solidFill>
                  <a:schemeClr val="bg1"/>
                </a:solidFill>
              </a:rPr>
              <a:t>"SHAPE : NORMAL"  : </a:t>
            </a:r>
            <a:r>
              <a:rPr lang="ko-KR" altLang="en-US" sz="1050" dirty="0">
                <a:solidFill>
                  <a:schemeClr val="bg1"/>
                </a:solidFill>
              </a:rPr>
              <a:t>원통 공작물 정상</a:t>
            </a:r>
          </a:p>
          <a:p>
            <a:r>
              <a:rPr lang="ko-KR" altLang="en-US" sz="1050" dirty="0">
                <a:solidFill>
                  <a:schemeClr val="bg1"/>
                </a:solidFill>
              </a:rPr>
              <a:t>        </a:t>
            </a:r>
            <a:r>
              <a:rPr lang="ko-KR" altLang="en-US" sz="1050" dirty="0" smtClean="0">
                <a:solidFill>
                  <a:schemeClr val="bg1"/>
                </a:solidFill>
              </a:rPr>
              <a:t>   </a:t>
            </a:r>
            <a:r>
              <a:rPr lang="en-US" altLang="ko-KR" sz="1050" dirty="0">
                <a:solidFill>
                  <a:schemeClr val="bg1"/>
                </a:solidFill>
              </a:rPr>
              <a:t>LCD "CIRCLE"</a:t>
            </a:r>
          </a:p>
          <a:p>
            <a:r>
              <a:rPr lang="en-US" altLang="ko-KR" sz="1050" dirty="0">
                <a:solidFill>
                  <a:schemeClr val="bg1"/>
                </a:solidFill>
              </a:rPr>
              <a:t>         </a:t>
            </a:r>
            <a:r>
              <a:rPr lang="en-US" altLang="ko-KR" sz="1050" dirty="0" smtClean="0">
                <a:solidFill>
                  <a:schemeClr val="bg1"/>
                </a:solidFill>
              </a:rPr>
              <a:t>         </a:t>
            </a:r>
            <a:r>
              <a:rPr lang="en-US" altLang="ko-KR" sz="1050" dirty="0">
                <a:solidFill>
                  <a:schemeClr val="bg1"/>
                </a:solidFill>
              </a:rPr>
              <a:t>"SHAPE : FAULTY"  : </a:t>
            </a:r>
            <a:r>
              <a:rPr lang="ko-KR" altLang="en-US" sz="1050" dirty="0">
                <a:solidFill>
                  <a:schemeClr val="bg1"/>
                </a:solidFill>
              </a:rPr>
              <a:t>원통 공작물 불량</a:t>
            </a:r>
          </a:p>
          <a:p>
            <a:r>
              <a:rPr lang="ko-KR" altLang="en-US" sz="1050" dirty="0">
                <a:solidFill>
                  <a:schemeClr val="bg1"/>
                </a:solidFill>
              </a:rPr>
              <a:t>필요물품 </a:t>
            </a:r>
            <a:r>
              <a:rPr lang="en-US" altLang="ko-KR" sz="1050" dirty="0">
                <a:solidFill>
                  <a:schemeClr val="bg1"/>
                </a:solidFill>
              </a:rPr>
              <a:t>: </a:t>
            </a:r>
            <a:r>
              <a:rPr lang="ko-KR" altLang="en-US" sz="1050" dirty="0">
                <a:solidFill>
                  <a:schemeClr val="bg1"/>
                </a:solidFill>
              </a:rPr>
              <a:t>카메라</a:t>
            </a:r>
            <a:r>
              <a:rPr lang="en-US" altLang="ko-KR" sz="1050" dirty="0">
                <a:solidFill>
                  <a:schemeClr val="bg1"/>
                </a:solidFill>
              </a:rPr>
              <a:t>, 5</a:t>
            </a:r>
            <a:r>
              <a:rPr lang="ko-KR" altLang="en-US" sz="1050" dirty="0">
                <a:solidFill>
                  <a:schemeClr val="bg1"/>
                </a:solidFill>
              </a:rPr>
              <a:t>파이 </a:t>
            </a:r>
            <a:r>
              <a:rPr lang="ko-KR" altLang="en-US" sz="1050" dirty="0" err="1">
                <a:solidFill>
                  <a:schemeClr val="bg1"/>
                </a:solidFill>
              </a:rPr>
              <a:t>고휘도</a:t>
            </a:r>
            <a:r>
              <a:rPr lang="ko-KR" altLang="en-US" sz="1050" dirty="0">
                <a:solidFill>
                  <a:schemeClr val="bg1"/>
                </a:solidFill>
              </a:rPr>
              <a:t> </a:t>
            </a:r>
            <a:r>
              <a:rPr lang="en-US" altLang="ko-KR" sz="1050" dirty="0">
                <a:solidFill>
                  <a:schemeClr val="bg1"/>
                </a:solidFill>
              </a:rPr>
              <a:t>LED 3</a:t>
            </a:r>
            <a:r>
              <a:rPr lang="ko-KR" altLang="en-US" sz="1050" dirty="0">
                <a:solidFill>
                  <a:schemeClr val="bg1"/>
                </a:solidFill>
              </a:rPr>
              <a:t>개</a:t>
            </a:r>
            <a:r>
              <a:rPr lang="en-US" altLang="ko-KR" sz="1050" dirty="0">
                <a:solidFill>
                  <a:schemeClr val="bg1"/>
                </a:solidFill>
              </a:rPr>
              <a:t>, 330</a:t>
            </a:r>
            <a:r>
              <a:rPr lang="ko-KR" altLang="en-US" sz="1050" dirty="0">
                <a:solidFill>
                  <a:schemeClr val="bg1"/>
                </a:solidFill>
              </a:rPr>
              <a:t>옴 </a:t>
            </a:r>
            <a:r>
              <a:rPr lang="en-US" altLang="ko-KR" sz="1050" dirty="0">
                <a:solidFill>
                  <a:schemeClr val="bg1"/>
                </a:solidFill>
              </a:rPr>
              <a:t>3</a:t>
            </a:r>
            <a:r>
              <a:rPr lang="ko-KR" altLang="en-US" sz="1050" dirty="0">
                <a:solidFill>
                  <a:schemeClr val="bg1"/>
                </a:solidFill>
              </a:rPr>
              <a:t>개</a:t>
            </a:r>
            <a:r>
              <a:rPr lang="en-US" altLang="ko-KR" sz="1050" dirty="0">
                <a:solidFill>
                  <a:schemeClr val="bg1"/>
                </a:solidFill>
              </a:rPr>
              <a:t>, </a:t>
            </a:r>
            <a:endParaRPr lang="en-US" altLang="ko-KR" sz="1050" dirty="0" smtClean="0">
              <a:solidFill>
                <a:schemeClr val="bg1"/>
              </a:solidFill>
            </a:endParaRPr>
          </a:p>
          <a:p>
            <a:r>
              <a:rPr lang="en-US" altLang="ko-KR" sz="1050" dirty="0">
                <a:solidFill>
                  <a:schemeClr val="bg1"/>
                </a:solidFill>
              </a:rPr>
              <a:t> </a:t>
            </a:r>
            <a:r>
              <a:rPr lang="en-US" altLang="ko-KR" sz="1050" dirty="0" smtClean="0">
                <a:solidFill>
                  <a:schemeClr val="bg1"/>
                </a:solidFill>
              </a:rPr>
              <a:t>              5[v</a:t>
            </a:r>
            <a:r>
              <a:rPr lang="en-US" altLang="ko-KR" sz="1050" dirty="0">
                <a:solidFill>
                  <a:schemeClr val="bg1"/>
                </a:solidFill>
              </a:rPr>
              <a:t>] </a:t>
            </a:r>
            <a:r>
              <a:rPr lang="ko-KR" altLang="en-US" sz="1050" dirty="0">
                <a:solidFill>
                  <a:schemeClr val="bg1"/>
                </a:solidFill>
              </a:rPr>
              <a:t>릴레이 모듈 </a:t>
            </a:r>
            <a:r>
              <a:rPr lang="en-US" altLang="ko-KR" sz="1050" dirty="0">
                <a:solidFill>
                  <a:schemeClr val="bg1"/>
                </a:solidFill>
              </a:rPr>
              <a:t>5</a:t>
            </a:r>
            <a:r>
              <a:rPr lang="ko-KR" altLang="en-US" sz="1050" dirty="0">
                <a:solidFill>
                  <a:schemeClr val="bg1"/>
                </a:solidFill>
              </a:rPr>
              <a:t>개</a:t>
            </a:r>
            <a:r>
              <a:rPr lang="en-US" altLang="ko-KR" sz="1050" dirty="0">
                <a:solidFill>
                  <a:schemeClr val="bg1"/>
                </a:solidFill>
              </a:rPr>
              <a:t>, </a:t>
            </a:r>
            <a:r>
              <a:rPr lang="ko-KR" altLang="en-US" sz="1050" dirty="0" err="1">
                <a:solidFill>
                  <a:schemeClr val="bg1"/>
                </a:solidFill>
              </a:rPr>
              <a:t>아두이노</a:t>
            </a:r>
            <a:endParaRPr lang="ko-KR" altLang="en-US" sz="1050" dirty="0">
              <a:solidFill>
                <a:schemeClr val="bg1"/>
              </a:solidFill>
            </a:endParaRPr>
          </a:p>
          <a:p>
            <a:r>
              <a:rPr lang="ko-KR" altLang="en-US" sz="1050" dirty="0">
                <a:solidFill>
                  <a:schemeClr val="bg1"/>
                </a:solidFill>
              </a:rPr>
              <a:t>              </a:t>
            </a:r>
            <a:r>
              <a:rPr lang="en-US" altLang="ko-KR" sz="1050" dirty="0">
                <a:solidFill>
                  <a:schemeClr val="bg1"/>
                </a:solidFill>
              </a:rPr>
              <a:t>LCD, LED(</a:t>
            </a:r>
            <a:r>
              <a:rPr lang="ko-KR" altLang="en-US" sz="1050" dirty="0">
                <a:solidFill>
                  <a:schemeClr val="bg1"/>
                </a:solidFill>
              </a:rPr>
              <a:t>청색</a:t>
            </a:r>
            <a:r>
              <a:rPr lang="en-US" altLang="ko-KR" sz="1050" dirty="0">
                <a:solidFill>
                  <a:schemeClr val="bg1"/>
                </a:solidFill>
              </a:rPr>
              <a:t>) 1</a:t>
            </a:r>
            <a:r>
              <a:rPr lang="ko-KR" altLang="en-US" sz="1050" dirty="0">
                <a:solidFill>
                  <a:schemeClr val="bg1"/>
                </a:solidFill>
              </a:rPr>
              <a:t>개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81185" y="2594471"/>
            <a:ext cx="33334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bg1"/>
                </a:solidFill>
              </a:rPr>
              <a:t>HardWare</a:t>
            </a:r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ko-KR" altLang="en-US" sz="1200" dirty="0">
                <a:solidFill>
                  <a:schemeClr val="bg1"/>
                </a:solidFill>
              </a:rPr>
              <a:t>할 일 </a:t>
            </a:r>
            <a:r>
              <a:rPr lang="en-US" altLang="ko-KR" sz="1200" dirty="0">
                <a:solidFill>
                  <a:schemeClr val="bg1"/>
                </a:solidFill>
              </a:rPr>
              <a:t>: </a:t>
            </a:r>
            <a:r>
              <a:rPr lang="ko-KR" altLang="en-US" sz="1200" dirty="0">
                <a:solidFill>
                  <a:schemeClr val="bg1"/>
                </a:solidFill>
              </a:rPr>
              <a:t>필요 물품 제작 및 조달</a:t>
            </a:r>
          </a:p>
          <a:p>
            <a:r>
              <a:rPr lang="ko-KR" altLang="en-US" sz="1200" dirty="0">
                <a:solidFill>
                  <a:schemeClr val="bg1"/>
                </a:solidFill>
              </a:rPr>
              <a:t>제작 물품 </a:t>
            </a:r>
            <a:r>
              <a:rPr lang="en-US" altLang="ko-KR" sz="1200" dirty="0">
                <a:solidFill>
                  <a:schemeClr val="bg1"/>
                </a:solidFill>
              </a:rPr>
              <a:t>: </a:t>
            </a:r>
            <a:r>
              <a:rPr lang="ko-KR" altLang="en-US" sz="1200" dirty="0">
                <a:solidFill>
                  <a:schemeClr val="bg1"/>
                </a:solidFill>
              </a:rPr>
              <a:t>공작물 코너 테이블</a:t>
            </a:r>
          </a:p>
          <a:p>
            <a:r>
              <a:rPr lang="ko-KR" altLang="en-US" sz="1200" dirty="0">
                <a:solidFill>
                  <a:schemeClr val="bg1"/>
                </a:solidFill>
              </a:rPr>
              <a:t>                부품 박스 </a:t>
            </a:r>
            <a:r>
              <a:rPr lang="en-US" altLang="ko-KR" sz="1200" dirty="0">
                <a:solidFill>
                  <a:schemeClr val="bg1"/>
                </a:solidFill>
              </a:rPr>
              <a:t>x 4m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                </a:t>
            </a:r>
            <a:r>
              <a:rPr lang="ko-KR" altLang="en-US" sz="1200" dirty="0">
                <a:solidFill>
                  <a:schemeClr val="bg1"/>
                </a:solidFill>
              </a:rPr>
              <a:t>실린더 테이블</a:t>
            </a:r>
          </a:p>
          <a:p>
            <a:r>
              <a:rPr lang="ko-KR" altLang="en-US" sz="1200" dirty="0">
                <a:solidFill>
                  <a:schemeClr val="bg1"/>
                </a:solidFill>
              </a:rPr>
              <a:t>                카메라 케이스</a:t>
            </a:r>
          </a:p>
          <a:p>
            <a:r>
              <a:rPr lang="ko-KR" altLang="en-US" sz="1200" dirty="0">
                <a:solidFill>
                  <a:schemeClr val="bg1"/>
                </a:solidFill>
              </a:rPr>
              <a:t>                공급 </a:t>
            </a:r>
            <a:r>
              <a:rPr lang="ko-KR" altLang="en-US" sz="1200" dirty="0" err="1">
                <a:solidFill>
                  <a:schemeClr val="bg1"/>
                </a:solidFill>
              </a:rPr>
              <a:t>서포트</a:t>
            </a:r>
            <a:endParaRPr lang="ko-KR" altLang="en-US" sz="1200" dirty="0">
              <a:solidFill>
                <a:schemeClr val="bg1"/>
              </a:solidFill>
            </a:endParaRPr>
          </a:p>
          <a:p>
            <a:r>
              <a:rPr lang="ko-KR" altLang="en-US" sz="1200" dirty="0">
                <a:solidFill>
                  <a:schemeClr val="bg1"/>
                </a:solidFill>
              </a:rPr>
              <a:t>                판별 공작물</a:t>
            </a:r>
          </a:p>
          <a:p>
            <a:r>
              <a:rPr lang="ko-KR" altLang="en-US" sz="1200" dirty="0">
                <a:solidFill>
                  <a:schemeClr val="bg1"/>
                </a:solidFill>
              </a:rPr>
              <a:t>                </a:t>
            </a:r>
            <a:r>
              <a:rPr lang="ko-KR" altLang="en-US" sz="1200" dirty="0" err="1">
                <a:solidFill>
                  <a:schemeClr val="bg1"/>
                </a:solidFill>
              </a:rPr>
              <a:t>서보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r>
              <a:rPr lang="ko-KR" altLang="en-US" sz="1200" dirty="0" err="1">
                <a:solidFill>
                  <a:schemeClr val="bg1"/>
                </a:solidFill>
              </a:rPr>
              <a:t>서포트</a:t>
            </a:r>
            <a:endParaRPr lang="ko-KR" altLang="en-US" sz="1200" dirty="0">
              <a:solidFill>
                <a:schemeClr val="bg1"/>
              </a:solidFill>
            </a:endParaRPr>
          </a:p>
          <a:p>
            <a:r>
              <a:rPr lang="ko-KR" altLang="en-US" sz="1200" dirty="0">
                <a:solidFill>
                  <a:schemeClr val="bg1"/>
                </a:solidFill>
              </a:rPr>
              <a:t>필요물품 </a:t>
            </a:r>
            <a:r>
              <a:rPr lang="en-US" altLang="ko-KR" sz="1200" dirty="0">
                <a:solidFill>
                  <a:schemeClr val="bg1"/>
                </a:solidFill>
              </a:rPr>
              <a:t>: 3D</a:t>
            </a:r>
            <a:r>
              <a:rPr lang="ko-KR" altLang="en-US" sz="1200" dirty="0">
                <a:solidFill>
                  <a:schemeClr val="bg1"/>
                </a:solidFill>
              </a:rPr>
              <a:t>프린터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필라멘트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프로파일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endParaRPr lang="en-US" altLang="ko-KR" sz="1200" dirty="0" smtClean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</a:rPr>
              <a:t>              </a:t>
            </a:r>
            <a:r>
              <a:rPr lang="ko-KR" altLang="en-US" sz="1200" dirty="0" smtClean="0">
                <a:solidFill>
                  <a:schemeClr val="bg1"/>
                </a:solidFill>
              </a:rPr>
              <a:t>볼트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너트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나무판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덕트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찬넬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endParaRPr lang="en-US" altLang="ko-KR" sz="1200" dirty="0" smtClean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</a:rPr>
              <a:t>             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전동드릴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14094" y="2594471"/>
            <a:ext cx="3840596" cy="2192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chemeClr val="bg1"/>
                </a:solidFill>
              </a:rPr>
              <a:t>PLC</a:t>
            </a:r>
          </a:p>
          <a:p>
            <a:r>
              <a:rPr lang="ko-KR" altLang="en-US" sz="1050" dirty="0">
                <a:solidFill>
                  <a:schemeClr val="bg1"/>
                </a:solidFill>
              </a:rPr>
              <a:t>할 일 </a:t>
            </a:r>
            <a:r>
              <a:rPr lang="en-US" altLang="ko-KR" sz="1050" dirty="0">
                <a:solidFill>
                  <a:schemeClr val="bg1"/>
                </a:solidFill>
              </a:rPr>
              <a:t>: </a:t>
            </a:r>
            <a:r>
              <a:rPr lang="ko-KR" altLang="en-US" sz="1050" dirty="0">
                <a:solidFill>
                  <a:schemeClr val="bg1"/>
                </a:solidFill>
              </a:rPr>
              <a:t>라인 제어 시스템 설계</a:t>
            </a:r>
            <a:r>
              <a:rPr lang="en-US" altLang="ko-KR" sz="1050" dirty="0">
                <a:solidFill>
                  <a:schemeClr val="bg1"/>
                </a:solidFill>
              </a:rPr>
              <a:t>, </a:t>
            </a:r>
            <a:r>
              <a:rPr lang="ko-KR" altLang="en-US" sz="1050" dirty="0">
                <a:solidFill>
                  <a:schemeClr val="bg1"/>
                </a:solidFill>
              </a:rPr>
              <a:t>전기 배선</a:t>
            </a:r>
            <a:r>
              <a:rPr lang="en-US" altLang="ko-KR" sz="1050" dirty="0">
                <a:solidFill>
                  <a:schemeClr val="bg1"/>
                </a:solidFill>
              </a:rPr>
              <a:t>, </a:t>
            </a:r>
            <a:r>
              <a:rPr lang="ko-KR" altLang="en-US" sz="1050" dirty="0">
                <a:solidFill>
                  <a:schemeClr val="bg1"/>
                </a:solidFill>
              </a:rPr>
              <a:t>부품 배치</a:t>
            </a:r>
          </a:p>
          <a:p>
            <a:r>
              <a:rPr lang="ko-KR" altLang="en-US" sz="1050" dirty="0">
                <a:solidFill>
                  <a:schemeClr val="bg1"/>
                </a:solidFill>
              </a:rPr>
              <a:t>필요물품 </a:t>
            </a:r>
            <a:r>
              <a:rPr lang="en-US" altLang="ko-KR" sz="1050" dirty="0">
                <a:solidFill>
                  <a:schemeClr val="bg1"/>
                </a:solidFill>
              </a:rPr>
              <a:t>: </a:t>
            </a:r>
            <a:r>
              <a:rPr lang="ko-KR" altLang="en-US" sz="1050" dirty="0">
                <a:solidFill>
                  <a:schemeClr val="bg1"/>
                </a:solidFill>
              </a:rPr>
              <a:t>코일 </a:t>
            </a:r>
            <a:r>
              <a:rPr lang="en-US" altLang="ko-KR" sz="1050" dirty="0">
                <a:solidFill>
                  <a:schemeClr val="bg1"/>
                </a:solidFill>
              </a:rPr>
              <a:t>1</a:t>
            </a:r>
            <a:r>
              <a:rPr lang="ko-KR" altLang="en-US" sz="1050" dirty="0">
                <a:solidFill>
                  <a:schemeClr val="bg1"/>
                </a:solidFill>
              </a:rPr>
              <a:t>개</a:t>
            </a:r>
            <a:r>
              <a:rPr lang="en-US" altLang="ko-KR" sz="1050" dirty="0">
                <a:solidFill>
                  <a:schemeClr val="bg1"/>
                </a:solidFill>
              </a:rPr>
              <a:t>, </a:t>
            </a:r>
            <a:r>
              <a:rPr lang="ko-KR" altLang="en-US" sz="1050" dirty="0">
                <a:solidFill>
                  <a:schemeClr val="bg1"/>
                </a:solidFill>
              </a:rPr>
              <a:t>릴레이 </a:t>
            </a:r>
            <a:r>
              <a:rPr lang="en-US" altLang="ko-KR" sz="1050" dirty="0">
                <a:solidFill>
                  <a:schemeClr val="bg1"/>
                </a:solidFill>
              </a:rPr>
              <a:t>24[v] 1</a:t>
            </a:r>
            <a:r>
              <a:rPr lang="ko-KR" altLang="en-US" sz="1050" dirty="0">
                <a:solidFill>
                  <a:schemeClr val="bg1"/>
                </a:solidFill>
              </a:rPr>
              <a:t>개</a:t>
            </a:r>
            <a:r>
              <a:rPr lang="en-US" altLang="ko-KR" sz="1050" dirty="0">
                <a:solidFill>
                  <a:schemeClr val="bg1"/>
                </a:solidFill>
              </a:rPr>
              <a:t>, </a:t>
            </a:r>
            <a:r>
              <a:rPr lang="ko-KR" altLang="en-US" sz="1050" dirty="0" err="1">
                <a:solidFill>
                  <a:schemeClr val="bg1"/>
                </a:solidFill>
              </a:rPr>
              <a:t>공압</a:t>
            </a:r>
            <a:r>
              <a:rPr lang="ko-KR" altLang="en-US" sz="1050" dirty="0">
                <a:solidFill>
                  <a:schemeClr val="bg1"/>
                </a:solidFill>
              </a:rPr>
              <a:t> 실린더 </a:t>
            </a:r>
            <a:r>
              <a:rPr lang="en-US" altLang="ko-KR" sz="1050" dirty="0">
                <a:solidFill>
                  <a:schemeClr val="bg1"/>
                </a:solidFill>
              </a:rPr>
              <a:t>1</a:t>
            </a:r>
            <a:r>
              <a:rPr lang="ko-KR" altLang="en-US" sz="1050" dirty="0">
                <a:solidFill>
                  <a:schemeClr val="bg1"/>
                </a:solidFill>
              </a:rPr>
              <a:t>개</a:t>
            </a:r>
            <a:r>
              <a:rPr lang="en-US" altLang="ko-KR" sz="1050" dirty="0">
                <a:solidFill>
                  <a:schemeClr val="bg1"/>
                </a:solidFill>
              </a:rPr>
              <a:t>, </a:t>
            </a:r>
            <a:endParaRPr lang="en-US" altLang="ko-KR" sz="1050" dirty="0" smtClean="0">
              <a:solidFill>
                <a:schemeClr val="bg1"/>
              </a:solidFill>
            </a:endParaRPr>
          </a:p>
          <a:p>
            <a:r>
              <a:rPr lang="en-US" altLang="ko-KR" sz="1050" dirty="0">
                <a:solidFill>
                  <a:schemeClr val="bg1"/>
                </a:solidFill>
              </a:rPr>
              <a:t> </a:t>
            </a:r>
            <a:r>
              <a:rPr lang="en-US" altLang="ko-KR" sz="1050" dirty="0" smtClean="0">
                <a:solidFill>
                  <a:schemeClr val="bg1"/>
                </a:solidFill>
              </a:rPr>
              <a:t>              </a:t>
            </a:r>
            <a:r>
              <a:rPr lang="ko-KR" altLang="en-US" sz="1050" dirty="0" err="1" smtClean="0">
                <a:solidFill>
                  <a:schemeClr val="bg1"/>
                </a:solidFill>
              </a:rPr>
              <a:t>서보모터</a:t>
            </a:r>
            <a:r>
              <a:rPr lang="en-US" altLang="ko-KR" sz="1050" dirty="0">
                <a:solidFill>
                  <a:schemeClr val="bg1"/>
                </a:solidFill>
              </a:rPr>
              <a:t>, </a:t>
            </a:r>
            <a:r>
              <a:rPr lang="ko-KR" altLang="en-US" sz="1050" dirty="0" err="1">
                <a:solidFill>
                  <a:schemeClr val="bg1"/>
                </a:solidFill>
              </a:rPr>
              <a:t>스테핑</a:t>
            </a:r>
            <a:r>
              <a:rPr lang="ko-KR" altLang="en-US" sz="1050" dirty="0">
                <a:solidFill>
                  <a:schemeClr val="bg1"/>
                </a:solidFill>
              </a:rPr>
              <a:t> </a:t>
            </a:r>
            <a:r>
              <a:rPr lang="ko-KR" altLang="en-US" sz="1050" dirty="0" smtClean="0">
                <a:solidFill>
                  <a:schemeClr val="bg1"/>
                </a:solidFill>
              </a:rPr>
              <a:t>축</a:t>
            </a:r>
            <a:r>
              <a:rPr lang="en-US" altLang="ko-KR" sz="1050" dirty="0" smtClean="0">
                <a:solidFill>
                  <a:schemeClr val="bg1"/>
                </a:solidFill>
              </a:rPr>
              <a:t>,</a:t>
            </a:r>
            <a:r>
              <a:rPr lang="ko-KR" altLang="en-US" sz="1050" dirty="0" smtClean="0">
                <a:solidFill>
                  <a:schemeClr val="bg1"/>
                </a:solidFill>
              </a:rPr>
              <a:t> </a:t>
            </a:r>
            <a:r>
              <a:rPr lang="ko-KR" altLang="en-US" sz="1050" dirty="0">
                <a:solidFill>
                  <a:schemeClr val="bg1"/>
                </a:solidFill>
              </a:rPr>
              <a:t>편측 </a:t>
            </a:r>
            <a:r>
              <a:rPr lang="ko-KR" altLang="en-US" sz="1050" dirty="0" err="1">
                <a:solidFill>
                  <a:schemeClr val="bg1"/>
                </a:solidFill>
              </a:rPr>
              <a:t>솔레노이드</a:t>
            </a:r>
            <a:r>
              <a:rPr lang="en-US" altLang="ko-KR" sz="1050" dirty="0">
                <a:solidFill>
                  <a:schemeClr val="bg1"/>
                </a:solidFill>
              </a:rPr>
              <a:t>, </a:t>
            </a:r>
            <a:endParaRPr lang="en-US" altLang="ko-KR" sz="1050" dirty="0" smtClean="0">
              <a:solidFill>
                <a:schemeClr val="bg1"/>
              </a:solidFill>
            </a:endParaRPr>
          </a:p>
          <a:p>
            <a:r>
              <a:rPr lang="en-US" altLang="ko-KR" sz="1050" dirty="0">
                <a:solidFill>
                  <a:schemeClr val="bg1"/>
                </a:solidFill>
              </a:rPr>
              <a:t> </a:t>
            </a:r>
            <a:r>
              <a:rPr lang="en-US" altLang="ko-KR" sz="1050" dirty="0" smtClean="0">
                <a:solidFill>
                  <a:schemeClr val="bg1"/>
                </a:solidFill>
              </a:rPr>
              <a:t>              </a:t>
            </a:r>
            <a:r>
              <a:rPr lang="ko-KR" altLang="en-US" sz="1050" dirty="0" smtClean="0">
                <a:solidFill>
                  <a:schemeClr val="bg1"/>
                </a:solidFill>
              </a:rPr>
              <a:t>입출력 </a:t>
            </a:r>
            <a:r>
              <a:rPr lang="ko-KR" altLang="en-US" sz="1050" dirty="0">
                <a:solidFill>
                  <a:schemeClr val="bg1"/>
                </a:solidFill>
              </a:rPr>
              <a:t>모듈 </a:t>
            </a:r>
            <a:r>
              <a:rPr lang="en-US" altLang="ko-KR" sz="1050" dirty="0">
                <a:solidFill>
                  <a:schemeClr val="bg1"/>
                </a:solidFill>
              </a:rPr>
              <a:t>1</a:t>
            </a:r>
            <a:r>
              <a:rPr lang="ko-KR" altLang="en-US" sz="1050" dirty="0">
                <a:solidFill>
                  <a:schemeClr val="bg1"/>
                </a:solidFill>
              </a:rPr>
              <a:t>개</a:t>
            </a:r>
            <a:r>
              <a:rPr lang="en-US" altLang="ko-KR" sz="1050" dirty="0">
                <a:solidFill>
                  <a:schemeClr val="bg1"/>
                </a:solidFill>
              </a:rPr>
              <a:t>, HMI, </a:t>
            </a:r>
            <a:r>
              <a:rPr lang="ko-KR" altLang="en-US" sz="1050" dirty="0" err="1">
                <a:solidFill>
                  <a:schemeClr val="bg1"/>
                </a:solidFill>
              </a:rPr>
              <a:t>이더넷</a:t>
            </a:r>
            <a:r>
              <a:rPr lang="ko-KR" altLang="en-US" sz="1050" dirty="0">
                <a:solidFill>
                  <a:schemeClr val="bg1"/>
                </a:solidFill>
              </a:rPr>
              <a:t> 선</a:t>
            </a:r>
            <a:r>
              <a:rPr lang="en-US" altLang="ko-KR" sz="1050" dirty="0">
                <a:solidFill>
                  <a:schemeClr val="bg1"/>
                </a:solidFill>
              </a:rPr>
              <a:t>,</a:t>
            </a:r>
          </a:p>
          <a:p>
            <a:r>
              <a:rPr lang="en-US" altLang="ko-KR" sz="1050" dirty="0">
                <a:solidFill>
                  <a:schemeClr val="bg1"/>
                </a:solidFill>
              </a:rPr>
              <a:t>               PLC, </a:t>
            </a:r>
            <a:r>
              <a:rPr lang="ko-KR" altLang="en-US" sz="1050" dirty="0">
                <a:solidFill>
                  <a:schemeClr val="bg1"/>
                </a:solidFill>
              </a:rPr>
              <a:t>허브</a:t>
            </a:r>
            <a:r>
              <a:rPr lang="en-US" altLang="ko-KR" sz="1050" dirty="0">
                <a:solidFill>
                  <a:schemeClr val="bg1"/>
                </a:solidFill>
              </a:rPr>
              <a:t>, </a:t>
            </a:r>
            <a:r>
              <a:rPr lang="ko-KR" altLang="en-US" sz="1050" dirty="0" err="1">
                <a:solidFill>
                  <a:schemeClr val="bg1"/>
                </a:solidFill>
              </a:rPr>
              <a:t>단자대</a:t>
            </a:r>
            <a:r>
              <a:rPr lang="en-US" altLang="ko-KR" sz="1050" dirty="0">
                <a:solidFill>
                  <a:schemeClr val="bg1"/>
                </a:solidFill>
              </a:rPr>
              <a:t>, </a:t>
            </a:r>
            <a:r>
              <a:rPr lang="ko-KR" altLang="en-US" sz="1050" dirty="0" err="1">
                <a:solidFill>
                  <a:schemeClr val="bg1"/>
                </a:solidFill>
              </a:rPr>
              <a:t>포토센서</a:t>
            </a:r>
            <a:r>
              <a:rPr lang="ko-KR" altLang="en-US" sz="1050" dirty="0">
                <a:solidFill>
                  <a:schemeClr val="bg1"/>
                </a:solidFill>
              </a:rPr>
              <a:t> </a:t>
            </a:r>
            <a:r>
              <a:rPr lang="en-US" altLang="ko-KR" sz="1050" dirty="0">
                <a:solidFill>
                  <a:schemeClr val="bg1"/>
                </a:solidFill>
              </a:rPr>
              <a:t>6</a:t>
            </a:r>
            <a:r>
              <a:rPr lang="ko-KR" altLang="en-US" sz="1050" dirty="0">
                <a:solidFill>
                  <a:schemeClr val="bg1"/>
                </a:solidFill>
              </a:rPr>
              <a:t>개</a:t>
            </a:r>
            <a:r>
              <a:rPr lang="en-US" altLang="ko-KR" sz="1050" dirty="0">
                <a:solidFill>
                  <a:schemeClr val="bg1"/>
                </a:solidFill>
              </a:rPr>
              <a:t>, </a:t>
            </a:r>
            <a:endParaRPr lang="en-US" altLang="ko-KR" sz="1050" dirty="0" smtClean="0">
              <a:solidFill>
                <a:schemeClr val="bg1"/>
              </a:solidFill>
            </a:endParaRPr>
          </a:p>
          <a:p>
            <a:r>
              <a:rPr lang="en-US" altLang="ko-KR" sz="1050" dirty="0">
                <a:solidFill>
                  <a:schemeClr val="bg1"/>
                </a:solidFill>
              </a:rPr>
              <a:t> </a:t>
            </a:r>
            <a:r>
              <a:rPr lang="en-US" altLang="ko-KR" sz="1050" dirty="0" smtClean="0">
                <a:solidFill>
                  <a:schemeClr val="bg1"/>
                </a:solidFill>
              </a:rPr>
              <a:t>              </a:t>
            </a:r>
            <a:r>
              <a:rPr lang="ko-KR" altLang="en-US" sz="1050" dirty="0" err="1" smtClean="0">
                <a:solidFill>
                  <a:schemeClr val="bg1"/>
                </a:solidFill>
              </a:rPr>
              <a:t>리밋</a:t>
            </a:r>
            <a:r>
              <a:rPr lang="ko-KR" altLang="en-US" sz="1050" dirty="0" smtClean="0">
                <a:solidFill>
                  <a:schemeClr val="bg1"/>
                </a:solidFill>
              </a:rPr>
              <a:t> </a:t>
            </a:r>
            <a:r>
              <a:rPr lang="ko-KR" altLang="en-US" sz="1050" dirty="0">
                <a:solidFill>
                  <a:schemeClr val="bg1"/>
                </a:solidFill>
              </a:rPr>
              <a:t>센서 </a:t>
            </a:r>
            <a:r>
              <a:rPr lang="en-US" altLang="ko-KR" sz="1050" dirty="0">
                <a:solidFill>
                  <a:schemeClr val="bg1"/>
                </a:solidFill>
              </a:rPr>
              <a:t>4</a:t>
            </a:r>
            <a:r>
              <a:rPr lang="ko-KR" altLang="en-US" sz="1050" dirty="0">
                <a:solidFill>
                  <a:schemeClr val="bg1"/>
                </a:solidFill>
              </a:rPr>
              <a:t>개</a:t>
            </a:r>
            <a:r>
              <a:rPr lang="en-US" altLang="ko-KR" sz="1050" dirty="0">
                <a:solidFill>
                  <a:schemeClr val="bg1"/>
                </a:solidFill>
              </a:rPr>
              <a:t>, </a:t>
            </a:r>
            <a:r>
              <a:rPr lang="ko-KR" altLang="en-US" sz="1050" dirty="0">
                <a:solidFill>
                  <a:schemeClr val="bg1"/>
                </a:solidFill>
              </a:rPr>
              <a:t>컨베이어 벨트</a:t>
            </a:r>
          </a:p>
          <a:p>
            <a:r>
              <a:rPr lang="ko-KR" altLang="en-US" sz="1050" dirty="0">
                <a:solidFill>
                  <a:schemeClr val="bg1"/>
                </a:solidFill>
              </a:rPr>
              <a:t>추가 필요 예정 물품 </a:t>
            </a:r>
            <a:r>
              <a:rPr lang="en-US" altLang="ko-KR" sz="1050" dirty="0">
                <a:solidFill>
                  <a:schemeClr val="bg1"/>
                </a:solidFill>
              </a:rPr>
              <a:t>: HMI (9</a:t>
            </a:r>
            <a:r>
              <a:rPr lang="ko-KR" altLang="en-US" sz="1050" dirty="0">
                <a:solidFill>
                  <a:schemeClr val="bg1"/>
                </a:solidFill>
              </a:rPr>
              <a:t>인치</a:t>
            </a:r>
            <a:r>
              <a:rPr lang="en-US" altLang="ko-KR" sz="1050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ko-KR" sz="1050" dirty="0">
                <a:solidFill>
                  <a:schemeClr val="bg1"/>
                </a:solidFill>
              </a:rPr>
              <a:t>HMI :</a:t>
            </a:r>
          </a:p>
          <a:p>
            <a:r>
              <a:rPr lang="en-US" altLang="ko-KR" sz="1050" dirty="0">
                <a:solidFill>
                  <a:schemeClr val="bg1"/>
                </a:solidFill>
              </a:rPr>
              <a:t>      START : </a:t>
            </a:r>
            <a:r>
              <a:rPr lang="ko-KR" altLang="en-US" sz="1050" dirty="0">
                <a:solidFill>
                  <a:schemeClr val="bg1"/>
                </a:solidFill>
              </a:rPr>
              <a:t>라인 가동</a:t>
            </a:r>
          </a:p>
          <a:p>
            <a:r>
              <a:rPr lang="ko-KR" altLang="en-US" sz="1050" dirty="0">
                <a:solidFill>
                  <a:schemeClr val="bg1"/>
                </a:solidFill>
              </a:rPr>
              <a:t>      </a:t>
            </a:r>
            <a:r>
              <a:rPr lang="en-US" altLang="ko-KR" sz="1050" dirty="0">
                <a:solidFill>
                  <a:schemeClr val="bg1"/>
                </a:solidFill>
              </a:rPr>
              <a:t>STOP : </a:t>
            </a:r>
            <a:r>
              <a:rPr lang="ko-KR" altLang="en-US" sz="1050" dirty="0">
                <a:solidFill>
                  <a:schemeClr val="bg1"/>
                </a:solidFill>
              </a:rPr>
              <a:t>라인 멈춤</a:t>
            </a:r>
          </a:p>
          <a:p>
            <a:r>
              <a:rPr lang="ko-KR" altLang="en-US" sz="1050" dirty="0">
                <a:solidFill>
                  <a:schemeClr val="bg1"/>
                </a:solidFill>
              </a:rPr>
              <a:t>      </a:t>
            </a:r>
            <a:r>
              <a:rPr lang="ko-KR" altLang="en-US" sz="1050" dirty="0" err="1">
                <a:solidFill>
                  <a:schemeClr val="bg1"/>
                </a:solidFill>
              </a:rPr>
              <a:t>스테핑</a:t>
            </a:r>
            <a:r>
              <a:rPr lang="ko-KR" altLang="en-US" sz="1050" dirty="0">
                <a:solidFill>
                  <a:schemeClr val="bg1"/>
                </a:solidFill>
              </a:rPr>
              <a:t> 상태 </a:t>
            </a:r>
            <a:r>
              <a:rPr lang="en-US" altLang="ko-KR" sz="1050" dirty="0">
                <a:solidFill>
                  <a:schemeClr val="bg1"/>
                </a:solidFill>
              </a:rPr>
              <a:t>mm</a:t>
            </a:r>
          </a:p>
          <a:p>
            <a:r>
              <a:rPr lang="en-US" altLang="ko-KR" sz="1050" dirty="0">
                <a:solidFill>
                  <a:schemeClr val="bg1"/>
                </a:solidFill>
              </a:rPr>
              <a:t>      </a:t>
            </a:r>
            <a:r>
              <a:rPr lang="ko-KR" altLang="en-US" sz="1050" dirty="0">
                <a:solidFill>
                  <a:schemeClr val="bg1"/>
                </a:solidFill>
              </a:rPr>
              <a:t>테스트 버튼</a:t>
            </a:r>
            <a:r>
              <a:rPr lang="en-US" altLang="ko-KR" sz="1050" dirty="0">
                <a:solidFill>
                  <a:schemeClr val="bg1"/>
                </a:solidFill>
              </a:rPr>
              <a:t>, </a:t>
            </a:r>
            <a:r>
              <a:rPr lang="ko-KR" altLang="en-US" sz="1050" dirty="0">
                <a:solidFill>
                  <a:schemeClr val="bg1"/>
                </a:solidFill>
              </a:rPr>
              <a:t>창</a:t>
            </a:r>
          </a:p>
        </p:txBody>
      </p:sp>
    </p:spTree>
    <p:extLst>
      <p:ext uri="{BB962C8B-B14F-4D97-AF65-F5344CB8AC3E}">
        <p14:creationId xmlns:p14="http://schemas.microsoft.com/office/powerpoint/2010/main" val="1493350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EF534C6-FC61-4EA2-8855-1A1004EB5117}"/>
              </a:ext>
            </a:extLst>
          </p:cNvPr>
          <p:cNvSpPr txBox="1"/>
          <p:nvPr/>
        </p:nvSpPr>
        <p:spPr>
          <a:xfrm>
            <a:off x="619902" y="2147777"/>
            <a:ext cx="13620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rPr>
              <a:t>Part </a:t>
            </a:r>
            <a:r>
              <a:rPr lang="en-US" altLang="ko-KR" sz="3200" dirty="0">
                <a:solidFill>
                  <a:prstClr val="white"/>
                </a:solidFill>
                <a:latin typeface="마루 부리 Beta"/>
              </a:rPr>
              <a:t>3</a:t>
            </a: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rPr>
              <a:t>, 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894A62-3A98-4459-B069-8674BB246AAC}"/>
              </a:ext>
            </a:extLst>
          </p:cNvPr>
          <p:cNvSpPr txBox="1"/>
          <p:nvPr/>
        </p:nvSpPr>
        <p:spPr>
          <a:xfrm>
            <a:off x="2633685" y="2178554"/>
            <a:ext cx="4468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dirty="0">
                <a:solidFill>
                  <a:prstClr val="white"/>
                </a:solidFill>
                <a:latin typeface="마루 부리 Beta"/>
              </a:rPr>
              <a:t>조원 평가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rPr>
              <a:t>보고</a:t>
            </a:r>
          </a:p>
        </p:txBody>
      </p:sp>
    </p:spTree>
    <p:extLst>
      <p:ext uri="{BB962C8B-B14F-4D97-AF65-F5344CB8AC3E}">
        <p14:creationId xmlns:p14="http://schemas.microsoft.com/office/powerpoint/2010/main" val="3311122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25250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조원 평가 보고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3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82C9ADE-D457-9400-E298-791145697609}"/>
              </a:ext>
            </a:extLst>
          </p:cNvPr>
          <p:cNvCxnSpPr>
            <a:cxnSpLocks/>
          </p:cNvCxnSpPr>
          <p:nvPr/>
        </p:nvCxnSpPr>
        <p:spPr>
          <a:xfrm flipH="1" flipV="1">
            <a:off x="723318" y="1481441"/>
            <a:ext cx="1533321" cy="73325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7E07131F-C7A6-3548-A2CC-53AAE8EBFA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4613297"/>
              </p:ext>
            </p:extLst>
          </p:nvPr>
        </p:nvGraphicFramePr>
        <p:xfrm>
          <a:off x="4515607" y="1728131"/>
          <a:ext cx="3160786" cy="42941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0393">
                  <a:extLst>
                    <a:ext uri="{9D8B030D-6E8A-4147-A177-3AD203B41FA5}">
                      <a16:colId xmlns:a16="http://schemas.microsoft.com/office/drawing/2014/main" val="1704757622"/>
                    </a:ext>
                  </a:extLst>
                </a:gridCol>
                <a:gridCol w="1580393">
                  <a:extLst>
                    <a:ext uri="{9D8B030D-6E8A-4147-A177-3AD203B41FA5}">
                      <a16:colId xmlns:a16="http://schemas.microsoft.com/office/drawing/2014/main" val="1356273896"/>
                    </a:ext>
                  </a:extLst>
                </a:gridCol>
              </a:tblGrid>
              <a:tr h="7156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조원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점수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535189"/>
                  </a:ext>
                </a:extLst>
              </a:tr>
              <a:tr h="7156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/>
                        <a:t>임신홍</a:t>
                      </a:r>
                      <a:r>
                        <a:rPr lang="en-US" altLang="ko-KR" b="1" dirty="0"/>
                        <a:t>(</a:t>
                      </a:r>
                      <a:r>
                        <a:rPr lang="ko-KR" altLang="en-US" b="1" dirty="0"/>
                        <a:t>팀장</a:t>
                      </a:r>
                      <a:r>
                        <a:rPr lang="en-US" altLang="ko-KR" b="1" dirty="0"/>
                        <a:t>)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-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8936299"/>
                  </a:ext>
                </a:extLst>
              </a:tr>
              <a:tr h="71569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 err="1" smtClean="0"/>
                        <a:t>구해원</a:t>
                      </a:r>
                      <a:endParaRPr lang="en-US" altLang="ko-KR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 smtClean="0"/>
                        <a:t>-</a:t>
                      </a:r>
                      <a:endParaRPr lang="ko-KR" altLang="en-US" b="1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0867284"/>
                  </a:ext>
                </a:extLst>
              </a:tr>
              <a:tr h="715694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8575702"/>
                  </a:ext>
                </a:extLst>
              </a:tr>
              <a:tr h="715694">
                <a:tc>
                  <a:txBody>
                    <a:bodyPr/>
                    <a:lstStyle/>
                    <a:p>
                      <a:pPr algn="ctr" latinLnBrk="1"/>
                      <a:endParaRPr lang="ko-KR" alt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1574460"/>
                  </a:ext>
                </a:extLst>
              </a:tr>
              <a:tr h="715694">
                <a:tc>
                  <a:txBody>
                    <a:bodyPr/>
                    <a:lstStyle/>
                    <a:p>
                      <a:pPr algn="ctr" latinLnBrk="1"/>
                      <a:endParaRPr lang="ko-KR" alt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3999486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3FC8649A-C054-D3D6-1D18-FC8803DE7B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3374928"/>
              </p:ext>
            </p:extLst>
          </p:nvPr>
        </p:nvGraphicFramePr>
        <p:xfrm>
          <a:off x="844222" y="1728127"/>
          <a:ext cx="3160786" cy="42851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0393">
                  <a:extLst>
                    <a:ext uri="{9D8B030D-6E8A-4147-A177-3AD203B41FA5}">
                      <a16:colId xmlns:a16="http://schemas.microsoft.com/office/drawing/2014/main" val="1704757622"/>
                    </a:ext>
                  </a:extLst>
                </a:gridCol>
                <a:gridCol w="1580393">
                  <a:extLst>
                    <a:ext uri="{9D8B030D-6E8A-4147-A177-3AD203B41FA5}">
                      <a16:colId xmlns:a16="http://schemas.microsoft.com/office/drawing/2014/main" val="1356273896"/>
                    </a:ext>
                  </a:extLst>
                </a:gridCol>
              </a:tblGrid>
              <a:tr h="7141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조원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점수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535189"/>
                  </a:ext>
                </a:extLst>
              </a:tr>
              <a:tr h="7141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/>
                        <a:t>구보승</a:t>
                      </a:r>
                      <a:r>
                        <a:rPr lang="en-US" altLang="ko-KR" b="1" dirty="0"/>
                        <a:t>(</a:t>
                      </a:r>
                      <a:r>
                        <a:rPr lang="ko-KR" altLang="en-US" b="1" dirty="0"/>
                        <a:t>팀장</a:t>
                      </a:r>
                      <a:r>
                        <a:rPr lang="en-US" altLang="ko-KR" b="1" dirty="0"/>
                        <a:t>)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-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8936299"/>
                  </a:ext>
                </a:extLst>
              </a:tr>
              <a:tr h="7141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/>
                        <a:t>임동우</a:t>
                      </a:r>
                      <a:endParaRPr lang="en-US" altLang="ko-K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-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0867284"/>
                  </a:ext>
                </a:extLst>
              </a:tr>
              <a:tr h="71419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 smtClean="0"/>
                        <a:t>이현민</a:t>
                      </a:r>
                      <a:r>
                        <a:rPr lang="en-US" altLang="ko-KR" b="1" dirty="0" smtClean="0"/>
                        <a:t>(</a:t>
                      </a:r>
                      <a:r>
                        <a:rPr lang="ko-KR" altLang="en-US" b="1" dirty="0" smtClean="0"/>
                        <a:t>파견</a:t>
                      </a:r>
                      <a:r>
                        <a:rPr lang="en-US" altLang="ko-KR" b="1" dirty="0" smtClean="0"/>
                        <a:t>)</a:t>
                      </a:r>
                      <a:endParaRPr lang="ko-KR" altLang="en-US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 smtClean="0"/>
                        <a:t>-</a:t>
                      </a:r>
                      <a:endParaRPr lang="ko-KR" altLang="en-US" b="1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8575702"/>
                  </a:ext>
                </a:extLst>
              </a:tr>
              <a:tr h="714191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1574460"/>
                  </a:ext>
                </a:extLst>
              </a:tr>
              <a:tr h="714191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3999486"/>
                  </a:ext>
                </a:extLst>
              </a:tr>
            </a:tbl>
          </a:graphicData>
        </a:graphic>
      </p:graphicFrame>
      <p:graphicFrame>
        <p:nvGraphicFramePr>
          <p:cNvPr id="12" name="표 10">
            <a:extLst>
              <a:ext uri="{FF2B5EF4-FFF2-40B4-BE49-F238E27FC236}">
                <a16:creationId xmlns:a16="http://schemas.microsoft.com/office/drawing/2014/main" id="{1B499777-A2E8-3432-E279-68F995AEFF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958923"/>
              </p:ext>
            </p:extLst>
          </p:nvPr>
        </p:nvGraphicFramePr>
        <p:xfrm>
          <a:off x="8186992" y="1728127"/>
          <a:ext cx="3160786" cy="42941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0393">
                  <a:extLst>
                    <a:ext uri="{9D8B030D-6E8A-4147-A177-3AD203B41FA5}">
                      <a16:colId xmlns:a16="http://schemas.microsoft.com/office/drawing/2014/main" val="1704757622"/>
                    </a:ext>
                  </a:extLst>
                </a:gridCol>
                <a:gridCol w="1580393">
                  <a:extLst>
                    <a:ext uri="{9D8B030D-6E8A-4147-A177-3AD203B41FA5}">
                      <a16:colId xmlns:a16="http://schemas.microsoft.com/office/drawing/2014/main" val="1356273896"/>
                    </a:ext>
                  </a:extLst>
                </a:gridCol>
              </a:tblGrid>
              <a:tr h="7156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조원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점수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535189"/>
                  </a:ext>
                </a:extLst>
              </a:tr>
              <a:tr h="7156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김동주</a:t>
                      </a:r>
                      <a:r>
                        <a:rPr lang="en-US" altLang="ko-KR" b="1" dirty="0"/>
                        <a:t>(</a:t>
                      </a:r>
                      <a:r>
                        <a:rPr lang="ko-KR" altLang="en-US" b="1" dirty="0"/>
                        <a:t>팀장</a:t>
                      </a:r>
                      <a:r>
                        <a:rPr lang="en-US" altLang="ko-KR" b="1" dirty="0"/>
                        <a:t>)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-</a:t>
                      </a:r>
                      <a:endParaRPr lang="ko-KR" altLang="en-US" b="1" dirty="0"/>
                    </a:p>
                  </a:txBody>
                  <a:tcPr anchor="ctr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8936299"/>
                  </a:ext>
                </a:extLst>
              </a:tr>
              <a:tr h="7156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이동엽</a:t>
                      </a:r>
                      <a:endParaRPr lang="ko-KR" altLang="en-US" b="1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u="none" dirty="0" smtClean="0"/>
                        <a:t>-</a:t>
                      </a:r>
                      <a:endParaRPr lang="ko-KR" altLang="en-US" b="1" u="none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0867284"/>
                  </a:ext>
                </a:extLst>
              </a:tr>
              <a:tr h="7156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 smtClean="0"/>
                        <a:t>김민엽</a:t>
                      </a:r>
                      <a:r>
                        <a:rPr lang="en-US" altLang="ko-KR" b="1" dirty="0" smtClean="0"/>
                        <a:t>(</a:t>
                      </a:r>
                      <a:r>
                        <a:rPr lang="ko-KR" altLang="en-US" b="1" dirty="0" smtClean="0"/>
                        <a:t>조장</a:t>
                      </a:r>
                      <a:r>
                        <a:rPr lang="en-US" altLang="ko-KR" b="1" dirty="0" smtClean="0"/>
                        <a:t>)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>
                    <a:lnT w="12700" cmpd="sng">
                      <a:noFill/>
                    </a:lnT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18575702"/>
                  </a:ext>
                </a:extLst>
              </a:tr>
              <a:tr h="715694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1574460"/>
                  </a:ext>
                </a:extLst>
              </a:tr>
              <a:tr h="715694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3999486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id="{08050027-3C49-D50E-4831-3D333055B523}"/>
              </a:ext>
            </a:extLst>
          </p:cNvPr>
          <p:cNvSpPr/>
          <p:nvPr/>
        </p:nvSpPr>
        <p:spPr>
          <a:xfrm>
            <a:off x="844222" y="1031846"/>
            <a:ext cx="3160786" cy="5568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하드웨어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D72A469-05D1-60AA-4973-FA099C3FE8F8}"/>
              </a:ext>
            </a:extLst>
          </p:cNvPr>
          <p:cNvSpPr/>
          <p:nvPr/>
        </p:nvSpPr>
        <p:spPr>
          <a:xfrm>
            <a:off x="4515607" y="1031846"/>
            <a:ext cx="3160786" cy="5568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PLC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34CB125-81CC-71AF-AE22-BF9644DFDD56}"/>
              </a:ext>
            </a:extLst>
          </p:cNvPr>
          <p:cNvSpPr/>
          <p:nvPr/>
        </p:nvSpPr>
        <p:spPr>
          <a:xfrm>
            <a:off x="8186992" y="1031846"/>
            <a:ext cx="3160786" cy="55686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AI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844222" y="6126480"/>
            <a:ext cx="3160786" cy="2743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4515607" y="6126480"/>
            <a:ext cx="3160786" cy="2743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8186992" y="6126480"/>
            <a:ext cx="3160786" cy="2743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844221" y="6126480"/>
            <a:ext cx="689588" cy="2743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4515608" y="6127747"/>
            <a:ext cx="683352" cy="27305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8186993" y="6127747"/>
            <a:ext cx="1871407" cy="27305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044408" y="6078974"/>
            <a:ext cx="773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10%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712676" y="6078974"/>
            <a:ext cx="773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10%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9380944" y="6078974"/>
            <a:ext cx="773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60%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668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winterdream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1345C"/>
      </a:accent1>
      <a:accent2>
        <a:srgbClr val="326393"/>
      </a:accent2>
      <a:accent3>
        <a:srgbClr val="6D8CAC"/>
      </a:accent3>
      <a:accent4>
        <a:srgbClr val="C9CACF"/>
      </a:accent4>
      <a:accent5>
        <a:srgbClr val="CAB5BD"/>
      </a:accent5>
      <a:accent6>
        <a:srgbClr val="F1ECE6"/>
      </a:accent6>
      <a:hlink>
        <a:srgbClr val="3F3F3F"/>
      </a:hlink>
      <a:folHlink>
        <a:srgbClr val="3F3F3F"/>
      </a:folHlink>
    </a:clrScheme>
    <a:fontScheme name="마루 부리 Beta">
      <a:majorFont>
        <a:latin typeface="마루 부리 Beta"/>
        <a:ea typeface="마루 부리 Beta"/>
        <a:cs typeface=""/>
      </a:majorFont>
      <a:minorFont>
        <a:latin typeface="마루 부리 Beta"/>
        <a:ea typeface="마루 부리 Bet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497</Words>
  <Application>Microsoft Office PowerPoint</Application>
  <PresentationFormat>와이드스크린</PresentationFormat>
  <Paragraphs>120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마루 부리 Beta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 새별</dc:creator>
  <cp:lastModifiedBy>Windows 사용자</cp:lastModifiedBy>
  <cp:revision>45</cp:revision>
  <dcterms:created xsi:type="dcterms:W3CDTF">2020-11-18T01:48:02Z</dcterms:created>
  <dcterms:modified xsi:type="dcterms:W3CDTF">2023-05-03T03:17:50Z</dcterms:modified>
</cp:coreProperties>
</file>