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97" r:id="rId4"/>
    <p:sldId id="278" r:id="rId5"/>
    <p:sldId id="300" r:id="rId6"/>
    <p:sldId id="284" r:id="rId7"/>
    <p:sldId id="302" r:id="rId8"/>
    <p:sldId id="303" r:id="rId9"/>
    <p:sldId id="304" r:id="rId10"/>
    <p:sldId id="306" r:id="rId11"/>
    <p:sldId id="288" r:id="rId12"/>
    <p:sldId id="30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918687" y="1582957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융합프로젝트 </a:t>
            </a:r>
            <a:r>
              <a:rPr lang="en-US" altLang="ko-KR" sz="3600" b="1" dirty="0">
                <a:solidFill>
                  <a:schemeClr val="bg1"/>
                </a:solidFill>
              </a:rPr>
              <a:t>C</a:t>
            </a:r>
            <a:r>
              <a:rPr lang="ko-KR" altLang="en-US" sz="3600" b="1" dirty="0">
                <a:solidFill>
                  <a:schemeClr val="bg1"/>
                </a:solidFill>
              </a:rPr>
              <a:t>반 </a:t>
            </a:r>
            <a:r>
              <a:rPr lang="en-US" altLang="ko-KR" sz="3600" b="1" dirty="0">
                <a:solidFill>
                  <a:schemeClr val="bg1"/>
                </a:solidFill>
              </a:rPr>
              <a:t>A</a:t>
            </a:r>
            <a:r>
              <a:rPr lang="ko-KR" altLang="en-US" sz="3600" b="1" dirty="0">
                <a:solidFill>
                  <a:schemeClr val="bg1"/>
                </a:solidFill>
              </a:rPr>
              <a:t>조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706310" y="391791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241164" y="3028008"/>
            <a:ext cx="3709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나사 분류 공정 시스템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2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3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마루 부리 Beta"/>
              </a:rPr>
              <a:t>조원 평가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</a:p>
        </p:txBody>
      </p:sp>
    </p:spTree>
    <p:extLst>
      <p:ext uri="{BB962C8B-B14F-4D97-AF65-F5344CB8AC3E}">
        <p14:creationId xmlns:p14="http://schemas.microsoft.com/office/powerpoint/2010/main" val="3311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조원 평가 보고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2C9ADE-D457-9400-E298-791145697609}"/>
              </a:ext>
            </a:extLst>
          </p:cNvPr>
          <p:cNvCxnSpPr>
            <a:cxnSpLocks/>
          </p:cNvCxnSpPr>
          <p:nvPr/>
        </p:nvCxnSpPr>
        <p:spPr>
          <a:xfrm flipH="1" flipV="1">
            <a:off x="723318" y="1481441"/>
            <a:ext cx="1533321" cy="733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E07131F-C7A6-3548-A2CC-53AAE8EB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58818"/>
              </p:ext>
            </p:extLst>
          </p:nvPr>
        </p:nvGraphicFramePr>
        <p:xfrm>
          <a:off x="4515607" y="1728131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임신홍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FC8649A-C054-D3D6-1D18-FC8803DE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06504"/>
              </p:ext>
            </p:extLst>
          </p:nvPr>
        </p:nvGraphicFramePr>
        <p:xfrm>
          <a:off x="844222" y="1728127"/>
          <a:ext cx="3160786" cy="428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구보승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임동우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구해원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파견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이현민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파견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이동엽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파견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1B499777-A2E8-3432-E279-68F995AEF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01547"/>
              </p:ext>
            </p:extLst>
          </p:nvPr>
        </p:nvGraphicFramePr>
        <p:xfrm>
          <a:off x="8186992" y="1728127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김동주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김민엽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조장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u="none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050027-3C49-D50E-4831-3D333055B523}"/>
              </a:ext>
            </a:extLst>
          </p:cNvPr>
          <p:cNvSpPr/>
          <p:nvPr/>
        </p:nvSpPr>
        <p:spPr>
          <a:xfrm>
            <a:off x="844222" y="1031846"/>
            <a:ext cx="3160786" cy="556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72A469-05D1-60AA-4973-FA099C3FE8F8}"/>
              </a:ext>
            </a:extLst>
          </p:cNvPr>
          <p:cNvSpPr/>
          <p:nvPr/>
        </p:nvSpPr>
        <p:spPr>
          <a:xfrm>
            <a:off x="4515607" y="1031846"/>
            <a:ext cx="3160786" cy="556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PLC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4CB125-81CC-71AF-AE22-BF9644DFDD56}"/>
              </a:ext>
            </a:extLst>
          </p:cNvPr>
          <p:cNvSpPr/>
          <p:nvPr/>
        </p:nvSpPr>
        <p:spPr>
          <a:xfrm>
            <a:off x="8186992" y="1031846"/>
            <a:ext cx="3160786" cy="556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1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4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마루 부리 Beta"/>
              </a:rPr>
              <a:t>Q &amp; A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6" name="그래픽 5" descr="느낌표 단색으로 채워진">
            <a:extLst>
              <a:ext uri="{FF2B5EF4-FFF2-40B4-BE49-F238E27FC236}">
                <a16:creationId xmlns:a16="http://schemas.microsoft.com/office/drawing/2014/main" id="{6E02BFAB-6027-A0EB-D664-50CB716BF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798" y="1154374"/>
            <a:ext cx="1533156" cy="1533156"/>
          </a:xfrm>
          <a:prstGeom prst="rect">
            <a:avLst/>
          </a:prstGeom>
        </p:spPr>
      </p:pic>
      <p:pic>
        <p:nvPicPr>
          <p:cNvPr id="9" name="그래픽 8" descr="기어 헤드 윤곽선">
            <a:extLst>
              <a:ext uri="{FF2B5EF4-FFF2-40B4-BE49-F238E27FC236}">
                <a16:creationId xmlns:a16="http://schemas.microsoft.com/office/drawing/2014/main" id="{5C82F659-132D-994C-AB02-69F517C0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4592" y="2714088"/>
            <a:ext cx="2661047" cy="2661047"/>
          </a:xfrm>
          <a:prstGeom prst="rect">
            <a:avLst/>
          </a:prstGeom>
        </p:spPr>
      </p:pic>
      <p:pic>
        <p:nvPicPr>
          <p:cNvPr id="11" name="그래픽 10" descr="돋보기 단색으로 채워진">
            <a:extLst>
              <a:ext uri="{FF2B5EF4-FFF2-40B4-BE49-F238E27FC236}">
                <a16:creationId xmlns:a16="http://schemas.microsoft.com/office/drawing/2014/main" id="{90FD0515-D01D-3657-251A-7F32A3254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1603" y="2144477"/>
            <a:ext cx="1533156" cy="1533156"/>
          </a:xfrm>
          <a:prstGeom prst="rect">
            <a:avLst/>
          </a:prstGeom>
        </p:spPr>
      </p:pic>
      <p:pic>
        <p:nvPicPr>
          <p:cNvPr id="13" name="그래픽 12" descr="물음표 단색으로 채워진">
            <a:extLst>
              <a:ext uri="{FF2B5EF4-FFF2-40B4-BE49-F238E27FC236}">
                <a16:creationId xmlns:a16="http://schemas.microsoft.com/office/drawing/2014/main" id="{298AD594-3884-0F3F-1BD6-9DC7857993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76836">
            <a:off x="9116310" y="2225951"/>
            <a:ext cx="1533156" cy="15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프로젝트 설명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팀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성과보고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조원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평가보고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Q &amp; A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3">
            <a:extLst>
              <a:ext uri="{FF2B5EF4-FFF2-40B4-BE49-F238E27FC236}">
                <a16:creationId xmlns:a16="http://schemas.microsoft.com/office/drawing/2014/main" id="{70D5CE2C-62A4-36EF-56BC-3575DD676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42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프로젝트 설명</a:t>
            </a:r>
          </a:p>
        </p:txBody>
      </p:sp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825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나사 분류 공정 시스템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982661" y="2151529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재료 투입 및 </a:t>
            </a:r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r>
              <a:rPr lang="ko-KR" altLang="en-US" sz="1400" b="1" dirty="0" err="1">
                <a:solidFill>
                  <a:schemeClr val="bg1"/>
                </a:solidFill>
              </a:rPr>
              <a:t>차분류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247766" y="21515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6882090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신호 변환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632418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 공정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84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길이가 다른 각 나사를 투입하여  나사를 정렬하는 작업 수행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85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OPENCV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나사의 길이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종류를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파악하여  신호를 전송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36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분류를 거친 신호를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아두이노를 통해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인식할 수 있는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BIT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변환하여 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전송 작업수행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10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생성된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신호를 받아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나사를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최종적으로 분류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E91AB-8D61-C0D8-F662-61401DC2E2BB}"/>
              </a:ext>
            </a:extLst>
          </p:cNvPr>
          <p:cNvSpPr txBox="1"/>
          <p:nvPr/>
        </p:nvSpPr>
        <p:spPr>
          <a:xfrm>
            <a:off x="2809598" y="1328702"/>
            <a:ext cx="657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나사의 종류</a:t>
            </a:r>
            <a:r>
              <a:rPr lang="en-US" altLang="ko-KR" dirty="0"/>
              <a:t>,</a:t>
            </a:r>
            <a:r>
              <a:rPr lang="ko-KR" altLang="en-US" dirty="0"/>
              <a:t> 크기를 </a:t>
            </a:r>
            <a:r>
              <a:rPr lang="en-US" altLang="ko-KR" dirty="0"/>
              <a:t>AI</a:t>
            </a:r>
            <a:r>
              <a:rPr lang="ko-KR" altLang="en-US" dirty="0"/>
              <a:t>를 사용하여 분리</a:t>
            </a:r>
            <a:r>
              <a:rPr lang="en-US" altLang="ko-KR" dirty="0"/>
              <a:t>,</a:t>
            </a:r>
            <a:r>
              <a:rPr lang="ko-KR" altLang="en-US" dirty="0"/>
              <a:t> 분류하는 시스템</a:t>
            </a:r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3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팀 성과보고</a:t>
            </a:r>
          </a:p>
        </p:txBody>
      </p:sp>
    </p:spTree>
    <p:extLst>
      <p:ext uri="{BB962C8B-B14F-4D97-AF65-F5344CB8AC3E}">
        <p14:creationId xmlns:p14="http://schemas.microsoft.com/office/powerpoint/2010/main" val="20161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111799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 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2334" y="1214976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68C87061-A55C-64CD-1A2A-F585958031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4" y="2935612"/>
            <a:ext cx="2579454" cy="1934134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A44CBB08-D4A7-939B-94F9-E469018D856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04" y="2936417"/>
            <a:ext cx="2169600" cy="2893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DC3C23-2599-4B7F-79E7-7D698C5004F9}"/>
              </a:ext>
            </a:extLst>
          </p:cNvPr>
          <p:cNvSpPr txBox="1"/>
          <p:nvPr/>
        </p:nvSpPr>
        <p:spPr>
          <a:xfrm>
            <a:off x="6540314" y="2845958"/>
            <a:ext cx="5137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solidFill>
                  <a:schemeClr val="bg1"/>
                </a:solidFill>
              </a:rPr>
              <a:t>-   </a:t>
            </a:r>
            <a:r>
              <a:rPr lang="ko-KR" altLang="en-US">
                <a:solidFill>
                  <a:schemeClr val="bg1"/>
                </a:solidFill>
              </a:rPr>
              <a:t>박스를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이용한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가조립</a:t>
            </a:r>
            <a:endParaRPr lang="en-US" altLang="ko-KR">
              <a:solidFill>
                <a:schemeClr val="bg1"/>
              </a:solidFill>
            </a:endParaRPr>
          </a:p>
          <a:p>
            <a:pPr algn="l"/>
            <a:r>
              <a:rPr lang="en-US" altLang="ko-KR">
                <a:solidFill>
                  <a:schemeClr val="bg1"/>
                </a:solidFill>
              </a:rPr>
              <a:t>-   </a:t>
            </a:r>
            <a:r>
              <a:rPr lang="ko-KR" altLang="en-US">
                <a:solidFill>
                  <a:schemeClr val="bg1"/>
                </a:solidFill>
              </a:rPr>
              <a:t>구조물을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이용한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실험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후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성공결과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도출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A2A10-C1AE-AA41-A8D8-88806E8BA509}"/>
              </a:ext>
            </a:extLst>
          </p:cNvPr>
          <p:cNvSpPr txBox="1"/>
          <p:nvPr/>
        </p:nvSpPr>
        <p:spPr>
          <a:xfrm>
            <a:off x="6540315" y="4686835"/>
            <a:ext cx="408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>
                <a:solidFill>
                  <a:schemeClr val="bg1"/>
                </a:solidFill>
              </a:rPr>
              <a:t>NX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이용한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구조물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설계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>
                <a:solidFill>
                  <a:schemeClr val="bg1"/>
                </a:solidFill>
              </a:rPr>
              <a:t>INVENTOR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이용한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도면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작성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>
                <a:solidFill>
                  <a:schemeClr val="bg1"/>
                </a:solidFill>
              </a:rPr>
              <a:t>3D </a:t>
            </a:r>
            <a:r>
              <a:rPr lang="ko-KR" altLang="en-US">
                <a:solidFill>
                  <a:schemeClr val="bg1"/>
                </a:solidFill>
              </a:rPr>
              <a:t>프린터를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이용한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구조물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출력</a:t>
            </a: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095556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962875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7B370-E557-E86D-689A-E6EA89AB70DA}"/>
              </a:ext>
            </a:extLst>
          </p:cNvPr>
          <p:cNvSpPr txBox="1"/>
          <p:nvPr/>
        </p:nvSpPr>
        <p:spPr>
          <a:xfrm>
            <a:off x="6540315" y="2845958"/>
            <a:ext cx="4084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필요자재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확인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릴레이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모듈</a:t>
            </a:r>
            <a:r>
              <a:rPr lang="en-US" altLang="ko-KR" dirty="0">
                <a:solidFill>
                  <a:schemeClr val="bg1"/>
                </a:solidFill>
              </a:rPr>
              <a:t> 4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스테핑모터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전자석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적외선 센서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설비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초안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제작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40B25-D3A0-7323-FF6D-9BFBE3A650F0}"/>
              </a:ext>
            </a:extLst>
          </p:cNvPr>
          <p:cNvSpPr txBox="1"/>
          <p:nvPr/>
        </p:nvSpPr>
        <p:spPr>
          <a:xfrm>
            <a:off x="6540315" y="5332207"/>
            <a:ext cx="40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solidFill>
                  <a:schemeClr val="bg1"/>
                </a:solidFill>
              </a:rPr>
              <a:t>-   TIA POTAL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이용한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프로그램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제작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14" name="그림 16">
            <a:extLst>
              <a:ext uri="{FF2B5EF4-FFF2-40B4-BE49-F238E27FC236}">
                <a16:creationId xmlns:a16="http://schemas.microsoft.com/office/drawing/2014/main" id="{086B839B-5E13-2528-0359-F02636498C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4" y="2845958"/>
            <a:ext cx="2835842" cy="18500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965A7E-3669-3DAF-94E0-9902BFA9E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84" y="2845958"/>
            <a:ext cx="2027432" cy="27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875561" cy="58477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23227-9180-8D0F-34FA-0D8296DAE08E}"/>
              </a:ext>
            </a:extLst>
          </p:cNvPr>
          <p:cNvSpPr txBox="1"/>
          <p:nvPr/>
        </p:nvSpPr>
        <p:spPr>
          <a:xfrm>
            <a:off x="6540315" y="2845959"/>
            <a:ext cx="5047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>
                <a:solidFill>
                  <a:schemeClr val="bg1"/>
                </a:solidFill>
              </a:rPr>
              <a:t>나사인식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및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개수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확인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프로그램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제작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>
                <a:solidFill>
                  <a:schemeClr val="bg1"/>
                </a:solidFill>
              </a:rPr>
              <a:t>VSCODE </a:t>
            </a:r>
            <a:r>
              <a:rPr lang="ko-KR" altLang="en-US">
                <a:solidFill>
                  <a:schemeClr val="bg1"/>
                </a:solidFill>
              </a:rPr>
              <a:t>설치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>
                <a:solidFill>
                  <a:schemeClr val="bg1"/>
                </a:solidFill>
              </a:rPr>
              <a:t>AI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r>
              <a:rPr lang="en-US" altLang="ko-KR">
                <a:solidFill>
                  <a:schemeClr val="bg1"/>
                </a:solidFill>
              </a:rPr>
              <a:t> GITHUB </a:t>
            </a:r>
            <a:r>
              <a:rPr lang="ko-KR" altLang="en-US">
                <a:solidFill>
                  <a:schemeClr val="bg1"/>
                </a:solidFill>
              </a:rPr>
              <a:t>개설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sz="1200">
                <a:solidFill>
                  <a:schemeClr val="bg1"/>
                </a:solidFill>
              </a:rPr>
              <a:t>https://github.com/minnyeob/Convergence-project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9CF70-3E77-6D5F-4554-5CBE24D163E8}"/>
              </a:ext>
            </a:extLst>
          </p:cNvPr>
          <p:cNvSpPr txBox="1"/>
          <p:nvPr/>
        </p:nvSpPr>
        <p:spPr>
          <a:xfrm>
            <a:off x="6540314" y="4685876"/>
            <a:ext cx="449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>
                <a:solidFill>
                  <a:schemeClr val="bg1"/>
                </a:solidFill>
              </a:rPr>
              <a:t>초기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프로그램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안정화</a:t>
            </a:r>
            <a:endParaRPr lang="en-US" altLang="ko-KR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>
                <a:solidFill>
                  <a:schemeClr val="bg1"/>
                </a:solidFill>
              </a:rPr>
              <a:t>PC </a:t>
            </a:r>
            <a:r>
              <a:rPr lang="ko-KR" altLang="en-US">
                <a:solidFill>
                  <a:schemeClr val="bg1"/>
                </a:solidFill>
              </a:rPr>
              <a:t>아두이노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간의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제어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프로그램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제작</a:t>
            </a:r>
            <a:endParaRPr lang="en-US" altLang="ko-KR">
              <a:solidFill>
                <a:schemeClr val="bg1"/>
              </a:solidFill>
            </a:endParaRPr>
          </a:p>
        </p:txBody>
      </p:sp>
      <p:pic>
        <p:nvPicPr>
          <p:cNvPr id="12" name="그림 13">
            <a:extLst>
              <a:ext uri="{FF2B5EF4-FFF2-40B4-BE49-F238E27FC236}">
                <a16:creationId xmlns:a16="http://schemas.microsoft.com/office/drawing/2014/main" id="{FB859FCD-F36C-F93D-58B3-271A399634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9" y="2968955"/>
            <a:ext cx="4946527" cy="250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323</Words>
  <Application>Microsoft Office PowerPoint</Application>
  <PresentationFormat>와이드스크린</PresentationFormat>
  <Paragraphs>117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민엽</cp:lastModifiedBy>
  <cp:revision>24</cp:revision>
  <dcterms:created xsi:type="dcterms:W3CDTF">2020-11-18T01:48:02Z</dcterms:created>
  <dcterms:modified xsi:type="dcterms:W3CDTF">2023-03-22T15:02:20Z</dcterms:modified>
</cp:coreProperties>
</file>