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2" r:id="rId8"/>
    <p:sldId id="303" r:id="rId9"/>
    <p:sldId id="304" r:id="rId10"/>
    <p:sldId id="309" r:id="rId11"/>
    <p:sldId id="306" r:id="rId12"/>
    <p:sldId id="288" r:id="rId13"/>
    <p:sldId id="3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06310" y="39179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41164" y="3028008"/>
            <a:ext cx="370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나사 분류 공정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1" y="1169126"/>
            <a:ext cx="5150774" cy="73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648393" y="130357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chemeClr val="bg1"/>
                </a:solidFill>
                <a:latin typeface="+mn-ea"/>
              </a:rPr>
              <a:t>필요재료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0" y="2161112"/>
            <a:ext cx="11310505" cy="409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8393" y="2402378"/>
            <a:ext cx="106402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릴레이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모듈</a:t>
            </a:r>
            <a:r>
              <a:rPr lang="en-US" altLang="ko-KR" sz="2000" b="1" dirty="0">
                <a:solidFill>
                  <a:schemeClr val="bg1"/>
                </a:solidFill>
              </a:rPr>
              <a:t> 4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전자석용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코일 </a:t>
            </a:r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적외선 </a:t>
            </a:r>
            <a:r>
              <a:rPr lang="ko-KR" altLang="en-US" sz="2000" b="1" dirty="0">
                <a:solidFill>
                  <a:schemeClr val="bg1"/>
                </a:solidFill>
              </a:rPr>
              <a:t>센서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</a:rPr>
              <a:t>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고휘도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LED 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적색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LED 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녹색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LED 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58818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16065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구해원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파견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이현민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파견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15042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4223" y="6127747"/>
            <a:ext cx="560628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15608" y="6127747"/>
            <a:ext cx="804538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1164826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70D5CE2C-62A4-36EF-56BC-3575DD676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42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2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나사 분류 공정 시스템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982661" y="2151529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투입 및 </a:t>
            </a: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 err="1">
                <a:solidFill>
                  <a:schemeClr val="bg1"/>
                </a:solidFill>
              </a:rPr>
              <a:t>차분류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84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길이가 다른 각 나사를 투입하여  나사를 정렬하는 작업 수행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8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나사의 길이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종류를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파악하여  신호를 전송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0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나사를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09598" y="1328702"/>
            <a:ext cx="65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나사의 종류</a:t>
            </a:r>
            <a:r>
              <a:rPr lang="en-US" altLang="ko-KR" dirty="0"/>
              <a:t>,</a:t>
            </a:r>
            <a:r>
              <a:rPr lang="ko-KR" altLang="en-US" dirty="0"/>
              <a:t> 크기를 </a:t>
            </a:r>
            <a:r>
              <a:rPr lang="en-US" altLang="ko-KR" dirty="0"/>
              <a:t>AI</a:t>
            </a:r>
            <a:r>
              <a:rPr lang="ko-KR" altLang="en-US" dirty="0"/>
              <a:t>를 사용하여 분리</a:t>
            </a:r>
            <a:r>
              <a:rPr lang="en-US" altLang="ko-KR" dirty="0"/>
              <a:t>,</a:t>
            </a:r>
            <a:r>
              <a:rPr lang="ko-KR" altLang="en-US" dirty="0"/>
              <a:t> 분류하는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NX</a:t>
            </a:r>
            <a:r>
              <a:rPr lang="ko-KR" altLang="en-US" dirty="0" smtClean="0">
                <a:solidFill>
                  <a:schemeClr val="bg1"/>
                </a:solidFill>
              </a:rPr>
              <a:t>로 모델링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    (</a:t>
            </a:r>
            <a:r>
              <a:rPr lang="ko-KR" altLang="en-US" dirty="0" smtClean="0">
                <a:solidFill>
                  <a:schemeClr val="bg1"/>
                </a:solidFill>
              </a:rPr>
              <a:t>나사 </a:t>
            </a:r>
            <a:r>
              <a:rPr lang="ko-KR" altLang="en-US" dirty="0" err="1" smtClean="0">
                <a:solidFill>
                  <a:schemeClr val="bg1"/>
                </a:solidFill>
              </a:rPr>
              <a:t>정렬기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카메라 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5" y="4686835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NX </a:t>
            </a:r>
            <a:r>
              <a:rPr lang="ko-KR" altLang="en-US" dirty="0" smtClean="0">
                <a:solidFill>
                  <a:schemeClr val="bg1"/>
                </a:solidFill>
              </a:rPr>
              <a:t>모델링 마무리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3D </a:t>
            </a:r>
            <a:r>
              <a:rPr lang="ko-KR" altLang="en-US" dirty="0" smtClean="0">
                <a:solidFill>
                  <a:schemeClr val="bg1"/>
                </a:solidFill>
              </a:rPr>
              <a:t>모델 출력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93" y="3315285"/>
            <a:ext cx="1592667" cy="21240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4" y="3203404"/>
            <a:ext cx="1749239" cy="23328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3" y="3492289"/>
            <a:ext cx="1580853" cy="18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벨트 및 </a:t>
            </a:r>
            <a:r>
              <a:rPr lang="ko-KR" altLang="en-US" dirty="0" err="1" smtClean="0">
                <a:solidFill>
                  <a:schemeClr val="bg1"/>
                </a:solidFill>
              </a:rPr>
              <a:t>스태핑</a:t>
            </a:r>
            <a:r>
              <a:rPr lang="ko-KR" altLang="en-US" dirty="0" smtClean="0">
                <a:solidFill>
                  <a:schemeClr val="bg1"/>
                </a:solidFill>
              </a:rPr>
              <a:t> 모터 등 부품 수급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부품 매뉴얼 점검 및 테스트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PLC </a:t>
            </a:r>
            <a:r>
              <a:rPr lang="ko-KR" altLang="en-US" dirty="0" smtClean="0">
                <a:solidFill>
                  <a:schemeClr val="bg1"/>
                </a:solidFill>
              </a:rPr>
              <a:t>가이드 제작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5010348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밸트</a:t>
            </a:r>
            <a:r>
              <a:rPr lang="ko-KR" altLang="en-US" dirty="0" smtClean="0">
                <a:solidFill>
                  <a:schemeClr val="bg1"/>
                </a:solidFill>
              </a:rPr>
              <a:t> 프로그램 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95" y="3092940"/>
            <a:ext cx="1759117" cy="2346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88" y="3092940"/>
            <a:ext cx="1759117" cy="23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카메라 </a:t>
            </a:r>
            <a:r>
              <a:rPr lang="en-US" altLang="ko-KR" dirty="0" smtClean="0">
                <a:solidFill>
                  <a:schemeClr val="bg1"/>
                </a:solidFill>
              </a:rPr>
              <a:t>– PC </a:t>
            </a:r>
            <a:r>
              <a:rPr lang="ko-KR" altLang="en-US" dirty="0" smtClean="0">
                <a:solidFill>
                  <a:schemeClr val="bg1"/>
                </a:solidFill>
              </a:rPr>
              <a:t>연결 프로그램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나사 개수 인식 프로그램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팀원 </a:t>
            </a:r>
            <a:r>
              <a:rPr lang="ko-KR" altLang="en-US" dirty="0" err="1" smtClean="0">
                <a:solidFill>
                  <a:schemeClr val="bg1"/>
                </a:solidFill>
              </a:rPr>
              <a:t>재합류</a:t>
            </a:r>
            <a:r>
              <a:rPr lang="ko-KR" altLang="en-US" dirty="0" smtClean="0">
                <a:solidFill>
                  <a:schemeClr val="bg1"/>
                </a:solidFill>
              </a:rPr>
              <a:t> 및 인수인계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개선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나사 길이 인식 프로그램 추가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5" y="3187151"/>
            <a:ext cx="1759117" cy="23460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84" y="3187151"/>
            <a:ext cx="1759117" cy="23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330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33</cp:revision>
  <dcterms:created xsi:type="dcterms:W3CDTF">2020-11-18T01:48:02Z</dcterms:created>
  <dcterms:modified xsi:type="dcterms:W3CDTF">2023-03-29T02:55:33Z</dcterms:modified>
</cp:coreProperties>
</file>