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97" r:id="rId4"/>
    <p:sldId id="278" r:id="rId5"/>
    <p:sldId id="300" r:id="rId6"/>
    <p:sldId id="284" r:id="rId7"/>
    <p:sldId id="302" r:id="rId8"/>
    <p:sldId id="303" r:id="rId9"/>
    <p:sldId id="304" r:id="rId10"/>
    <p:sldId id="309" r:id="rId11"/>
    <p:sldId id="306" r:id="rId12"/>
    <p:sldId id="288" r:id="rId13"/>
    <p:sldId id="30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918687" y="1582957"/>
            <a:ext cx="635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융합프로젝트 </a:t>
            </a:r>
            <a:r>
              <a:rPr lang="en-US" altLang="ko-KR" sz="3600" b="1" dirty="0">
                <a:solidFill>
                  <a:schemeClr val="bg1"/>
                </a:solidFill>
              </a:rPr>
              <a:t>C</a:t>
            </a:r>
            <a:r>
              <a:rPr lang="ko-KR" altLang="en-US" sz="3600" b="1" dirty="0">
                <a:solidFill>
                  <a:schemeClr val="bg1"/>
                </a:solidFill>
              </a:rPr>
              <a:t>반 </a:t>
            </a:r>
            <a:r>
              <a:rPr lang="en-US" altLang="ko-KR" sz="3600" b="1" dirty="0">
                <a:solidFill>
                  <a:schemeClr val="bg1"/>
                </a:solidFill>
              </a:rPr>
              <a:t>A</a:t>
            </a:r>
            <a:r>
              <a:rPr lang="ko-KR" altLang="en-US" sz="3600" b="1" dirty="0">
                <a:solidFill>
                  <a:schemeClr val="bg1"/>
                </a:solidFill>
              </a:rPr>
              <a:t>조 보고서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706310" y="391791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</a:rPr>
              <a:t>주차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241164" y="3028008"/>
            <a:ext cx="3709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나사 분류 공정 시스템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443691" y="1169126"/>
            <a:ext cx="5150774" cy="730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648393" y="1303573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bg1"/>
                </a:solidFill>
                <a:latin typeface="+mn-ea"/>
              </a:rPr>
              <a:t>프로젝트 정리</a:t>
            </a:r>
            <a:endParaRPr lang="ko-KR" altLang="en-US" sz="24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443690" y="2161112"/>
            <a:ext cx="11310505" cy="409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2594471"/>
            <a:ext cx="3408219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AI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할 일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공작물 판별</a:t>
            </a:r>
            <a:r>
              <a:rPr lang="en-US" altLang="ko-KR" sz="1050" dirty="0">
                <a:solidFill>
                  <a:schemeClr val="bg1"/>
                </a:solidFill>
              </a:rPr>
              <a:t>(</a:t>
            </a:r>
            <a:r>
              <a:rPr lang="ko-KR" altLang="en-US" sz="1050" dirty="0">
                <a:solidFill>
                  <a:schemeClr val="bg1"/>
                </a:solidFill>
              </a:rPr>
              <a:t>네모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네모 불량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 불량 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, </a:t>
            </a:r>
            <a:r>
              <a:rPr lang="ko-KR" altLang="en-US" sz="1050" dirty="0">
                <a:solidFill>
                  <a:schemeClr val="bg1"/>
                </a:solidFill>
              </a:rPr>
              <a:t>전자 기기 제작 및 제어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알고리즘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네모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네모 불량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 불량 판별 후 신호 전송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녹색 </a:t>
            </a:r>
            <a:r>
              <a:rPr lang="en-US" altLang="ko-KR" sz="1050" dirty="0">
                <a:solidFill>
                  <a:schemeClr val="bg1"/>
                </a:solidFill>
              </a:rPr>
              <a:t>LED = </a:t>
            </a:r>
            <a:r>
              <a:rPr lang="ko-KR" altLang="en-US" sz="1050" dirty="0">
                <a:solidFill>
                  <a:schemeClr val="bg1"/>
                </a:solidFill>
              </a:rPr>
              <a:t>전원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"SQURE"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"</a:t>
            </a:r>
            <a:r>
              <a:rPr lang="en-US" altLang="ko-KR" sz="1050" dirty="0">
                <a:solidFill>
                  <a:schemeClr val="bg1"/>
                </a:solidFill>
              </a:rPr>
              <a:t>SHAPE : NORMAL"  : </a:t>
            </a:r>
            <a:r>
              <a:rPr lang="ko-KR" altLang="en-US" sz="1050" dirty="0">
                <a:solidFill>
                  <a:schemeClr val="bg1"/>
                </a:solidFill>
              </a:rPr>
              <a:t>네모 공작물 정상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"SQURE"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050" dirty="0">
                <a:solidFill>
                  <a:schemeClr val="bg1"/>
                </a:solidFill>
              </a:rPr>
              <a:t>"SHAPE : FAULTY"  : </a:t>
            </a:r>
            <a:r>
              <a:rPr lang="ko-KR" altLang="en-US" sz="1050" dirty="0">
                <a:solidFill>
                  <a:schemeClr val="bg1"/>
                </a:solidFill>
              </a:rPr>
              <a:t>네모 공작물 불량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"CIRCLE"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"SHAPE : NORMAL"  : </a:t>
            </a:r>
            <a:r>
              <a:rPr lang="ko-KR" altLang="en-US" sz="1050" dirty="0">
                <a:solidFill>
                  <a:schemeClr val="bg1"/>
                </a:solidFill>
              </a:rPr>
              <a:t>원통 공작물 정상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   </a:t>
            </a:r>
            <a:r>
              <a:rPr lang="en-US" altLang="ko-KR" sz="1050" dirty="0">
                <a:solidFill>
                  <a:schemeClr val="bg1"/>
                </a:solidFill>
              </a:rPr>
              <a:t>LCD "CIRCLE"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050" dirty="0">
                <a:solidFill>
                  <a:schemeClr val="bg1"/>
                </a:solidFill>
              </a:rPr>
              <a:t>"SHAPE : FAULTY"  : </a:t>
            </a:r>
            <a:r>
              <a:rPr lang="ko-KR" altLang="en-US" sz="1050" dirty="0">
                <a:solidFill>
                  <a:schemeClr val="bg1"/>
                </a:solidFill>
              </a:rPr>
              <a:t>원통 공작물 불량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필요물품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카메라</a:t>
            </a:r>
            <a:r>
              <a:rPr lang="en-US" altLang="ko-KR" sz="1050" dirty="0">
                <a:solidFill>
                  <a:schemeClr val="bg1"/>
                </a:solidFill>
              </a:rPr>
              <a:t>, 5</a:t>
            </a:r>
            <a:r>
              <a:rPr lang="ko-KR" altLang="en-US" sz="1050" dirty="0">
                <a:solidFill>
                  <a:schemeClr val="bg1"/>
                </a:solidFill>
              </a:rPr>
              <a:t>파이 </a:t>
            </a:r>
            <a:r>
              <a:rPr lang="ko-KR" altLang="en-US" sz="1050" dirty="0" err="1">
                <a:solidFill>
                  <a:schemeClr val="bg1"/>
                </a:solidFill>
              </a:rPr>
              <a:t>고휘도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LED 3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330</a:t>
            </a:r>
            <a:r>
              <a:rPr lang="ko-KR" altLang="en-US" sz="1050" dirty="0">
                <a:solidFill>
                  <a:schemeClr val="bg1"/>
                </a:solidFill>
              </a:rPr>
              <a:t>옴 </a:t>
            </a:r>
            <a:r>
              <a:rPr lang="en-US" altLang="ko-KR" sz="1050" dirty="0">
                <a:solidFill>
                  <a:schemeClr val="bg1"/>
                </a:solidFill>
              </a:rPr>
              <a:t>3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5[v</a:t>
            </a:r>
            <a:r>
              <a:rPr lang="en-US" altLang="ko-KR" sz="1050" dirty="0">
                <a:solidFill>
                  <a:schemeClr val="bg1"/>
                </a:solidFill>
              </a:rPr>
              <a:t>] </a:t>
            </a:r>
            <a:r>
              <a:rPr lang="ko-KR" altLang="en-US" sz="1050" dirty="0">
                <a:solidFill>
                  <a:schemeClr val="bg1"/>
                </a:solidFill>
              </a:rPr>
              <a:t>릴레이 모듈 </a:t>
            </a:r>
            <a:r>
              <a:rPr lang="en-US" altLang="ko-KR" sz="1050" dirty="0">
                <a:solidFill>
                  <a:schemeClr val="bg1"/>
                </a:solidFill>
              </a:rPr>
              <a:t>5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아두이노</a:t>
            </a:r>
            <a:endParaRPr lang="ko-KR" altLang="en-US" sz="1050" dirty="0">
              <a:solidFill>
                <a:schemeClr val="bg1"/>
              </a:solidFill>
            </a:endParaRP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   </a:t>
            </a:r>
            <a:r>
              <a:rPr lang="en-US" altLang="ko-KR" sz="1050" dirty="0">
                <a:solidFill>
                  <a:schemeClr val="bg1"/>
                </a:solidFill>
              </a:rPr>
              <a:t>LCD, LED(</a:t>
            </a:r>
            <a:r>
              <a:rPr lang="ko-KR" altLang="en-US" sz="1050" dirty="0">
                <a:solidFill>
                  <a:schemeClr val="bg1"/>
                </a:solidFill>
              </a:rPr>
              <a:t>청색</a:t>
            </a:r>
            <a:r>
              <a:rPr lang="en-US" altLang="ko-KR" sz="1050" dirty="0">
                <a:solidFill>
                  <a:schemeClr val="bg1"/>
                </a:solidFill>
              </a:rPr>
              <a:t>) 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1185" y="2594471"/>
            <a:ext cx="3333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HardWare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할 일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필요 물품 제작 및 조달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제작 물품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공작물 코너 테이블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부품 박스 </a:t>
            </a:r>
            <a:r>
              <a:rPr lang="en-US" altLang="ko-KR" sz="1200" dirty="0">
                <a:solidFill>
                  <a:schemeClr val="bg1"/>
                </a:solidFill>
              </a:rPr>
              <a:t>x 4m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</a:t>
            </a:r>
            <a:r>
              <a:rPr lang="ko-KR" altLang="en-US" sz="1200" dirty="0">
                <a:solidFill>
                  <a:schemeClr val="bg1"/>
                </a:solidFill>
              </a:rPr>
              <a:t>실린더 테이블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카메라 케이스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공급 </a:t>
            </a:r>
            <a:r>
              <a:rPr lang="ko-KR" altLang="en-US" sz="1200" dirty="0" err="1">
                <a:solidFill>
                  <a:schemeClr val="bg1"/>
                </a:solidFill>
              </a:rPr>
              <a:t>서포트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판별 공작물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</a:t>
            </a:r>
            <a:r>
              <a:rPr lang="ko-KR" altLang="en-US" sz="1200" dirty="0" err="1">
                <a:solidFill>
                  <a:schemeClr val="bg1"/>
                </a:solidFill>
              </a:rPr>
              <a:t>서보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서포트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필요물품 </a:t>
            </a:r>
            <a:r>
              <a:rPr lang="en-US" altLang="ko-KR" sz="1200" dirty="0">
                <a:solidFill>
                  <a:schemeClr val="bg1"/>
                </a:solidFill>
              </a:rPr>
              <a:t>: 3D</a:t>
            </a:r>
            <a:r>
              <a:rPr lang="ko-KR" altLang="en-US" sz="1200" dirty="0">
                <a:solidFill>
                  <a:schemeClr val="bg1"/>
                </a:solidFill>
              </a:rPr>
              <a:t>프린터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필라멘트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프로파일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bg1"/>
                </a:solidFill>
              </a:rPr>
              <a:t>볼트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너트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나무판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덕트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찬넬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전동드릴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4094" y="2594471"/>
            <a:ext cx="384059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PLC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할 일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라인 제어 시스템 설계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전기 배선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부품 배치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필요물품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코일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릴레이 </a:t>
            </a:r>
            <a:r>
              <a:rPr lang="en-US" altLang="ko-KR" sz="1050" dirty="0">
                <a:solidFill>
                  <a:schemeClr val="bg1"/>
                </a:solidFill>
              </a:rPr>
              <a:t>24[v] 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공압</a:t>
            </a:r>
            <a:r>
              <a:rPr lang="ko-KR" altLang="en-US" sz="1050" dirty="0">
                <a:solidFill>
                  <a:schemeClr val="bg1"/>
                </a:solidFill>
              </a:rPr>
              <a:t> 실린더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서보모터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스테핑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</a:rPr>
              <a:t>축</a:t>
            </a:r>
            <a:r>
              <a:rPr lang="en-US" altLang="ko-KR" sz="1050" dirty="0" smtClean="0">
                <a:solidFill>
                  <a:schemeClr val="bg1"/>
                </a:solidFill>
              </a:rPr>
              <a:t>,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편측 </a:t>
            </a:r>
            <a:r>
              <a:rPr lang="ko-KR" altLang="en-US" sz="1050" dirty="0" err="1">
                <a:solidFill>
                  <a:schemeClr val="bg1"/>
                </a:solidFill>
              </a:rPr>
              <a:t>솔레노이드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입출력 </a:t>
            </a:r>
            <a:r>
              <a:rPr lang="ko-KR" altLang="en-US" sz="1050" dirty="0">
                <a:solidFill>
                  <a:schemeClr val="bg1"/>
                </a:solidFill>
              </a:rPr>
              <a:t>모듈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HMI, </a:t>
            </a:r>
            <a:r>
              <a:rPr lang="ko-KR" altLang="en-US" sz="1050" dirty="0" err="1">
                <a:solidFill>
                  <a:schemeClr val="bg1"/>
                </a:solidFill>
              </a:rPr>
              <a:t>이더넷</a:t>
            </a:r>
            <a:r>
              <a:rPr lang="ko-KR" altLang="en-US" sz="1050" dirty="0">
                <a:solidFill>
                  <a:schemeClr val="bg1"/>
                </a:solidFill>
              </a:rPr>
              <a:t> 선</a:t>
            </a:r>
            <a:r>
              <a:rPr lang="en-US" altLang="ko-KR" sz="105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     PLC, </a:t>
            </a:r>
            <a:r>
              <a:rPr lang="ko-KR" altLang="en-US" sz="1050" dirty="0">
                <a:solidFill>
                  <a:schemeClr val="bg1"/>
                </a:solidFill>
              </a:rPr>
              <a:t>허브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단자대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포토센서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6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리밋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센서 </a:t>
            </a:r>
            <a:r>
              <a:rPr lang="en-US" altLang="ko-KR" sz="1050" dirty="0">
                <a:solidFill>
                  <a:schemeClr val="bg1"/>
                </a:solidFill>
              </a:rPr>
              <a:t>4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컨베이어 벨트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추가 필요 예정 물품 </a:t>
            </a:r>
            <a:r>
              <a:rPr lang="en-US" altLang="ko-KR" sz="1050" dirty="0">
                <a:solidFill>
                  <a:schemeClr val="bg1"/>
                </a:solidFill>
              </a:rPr>
              <a:t>: HMI (9</a:t>
            </a:r>
            <a:r>
              <a:rPr lang="ko-KR" altLang="en-US" sz="1050" dirty="0">
                <a:solidFill>
                  <a:schemeClr val="bg1"/>
                </a:solidFill>
              </a:rPr>
              <a:t>인치</a:t>
            </a:r>
            <a:r>
              <a:rPr lang="en-US" altLang="ko-KR" sz="105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HMI :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START : </a:t>
            </a:r>
            <a:r>
              <a:rPr lang="ko-KR" altLang="en-US" sz="1050" dirty="0">
                <a:solidFill>
                  <a:schemeClr val="bg1"/>
                </a:solidFill>
              </a:rPr>
              <a:t>라인 가동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</a:t>
            </a:r>
            <a:r>
              <a:rPr lang="en-US" altLang="ko-KR" sz="1050" dirty="0">
                <a:solidFill>
                  <a:schemeClr val="bg1"/>
                </a:solidFill>
              </a:rPr>
              <a:t>STOP : </a:t>
            </a:r>
            <a:r>
              <a:rPr lang="ko-KR" altLang="en-US" sz="1050" dirty="0">
                <a:solidFill>
                  <a:schemeClr val="bg1"/>
                </a:solidFill>
              </a:rPr>
              <a:t>라인 멈춤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</a:t>
            </a:r>
            <a:r>
              <a:rPr lang="ko-KR" altLang="en-US" sz="1050" dirty="0" err="1">
                <a:solidFill>
                  <a:schemeClr val="bg1"/>
                </a:solidFill>
              </a:rPr>
              <a:t>스테핑</a:t>
            </a:r>
            <a:r>
              <a:rPr lang="ko-KR" altLang="en-US" sz="1050" dirty="0">
                <a:solidFill>
                  <a:schemeClr val="bg1"/>
                </a:solidFill>
              </a:rPr>
              <a:t> 상태 </a:t>
            </a:r>
            <a:r>
              <a:rPr lang="en-US" altLang="ko-KR" sz="1050" dirty="0">
                <a:solidFill>
                  <a:schemeClr val="bg1"/>
                </a:solidFill>
              </a:rPr>
              <a:t>mm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</a:t>
            </a:r>
            <a:r>
              <a:rPr lang="ko-KR" altLang="en-US" sz="1050" dirty="0">
                <a:solidFill>
                  <a:schemeClr val="bg1"/>
                </a:solidFill>
              </a:rPr>
              <a:t>테스트 버튼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14933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2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3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마루 부리 Beta"/>
              </a:rPr>
              <a:t>조원 평가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보고</a:t>
            </a:r>
          </a:p>
        </p:txBody>
      </p:sp>
    </p:spTree>
    <p:extLst>
      <p:ext uri="{BB962C8B-B14F-4D97-AF65-F5344CB8AC3E}">
        <p14:creationId xmlns:p14="http://schemas.microsoft.com/office/powerpoint/2010/main" val="33111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조원 평가 보고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2C9ADE-D457-9400-E298-791145697609}"/>
              </a:ext>
            </a:extLst>
          </p:cNvPr>
          <p:cNvCxnSpPr>
            <a:cxnSpLocks/>
          </p:cNvCxnSpPr>
          <p:nvPr/>
        </p:nvCxnSpPr>
        <p:spPr>
          <a:xfrm flipH="1" flipV="1">
            <a:off x="723318" y="1481441"/>
            <a:ext cx="1533321" cy="733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E07131F-C7A6-3548-A2CC-53AAE8EBF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32624"/>
              </p:ext>
            </p:extLst>
          </p:nvPr>
        </p:nvGraphicFramePr>
        <p:xfrm>
          <a:off x="4515607" y="1728131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임신홍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/>
                        <a:t>구해원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A+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FC8649A-C054-D3D6-1D18-FC8803DE7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45022"/>
              </p:ext>
            </p:extLst>
          </p:nvPr>
        </p:nvGraphicFramePr>
        <p:xfrm>
          <a:off x="844222" y="1728127"/>
          <a:ext cx="3160786" cy="428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구보승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임동우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이현민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파견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A+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1B499777-A2E8-3432-E279-68F995AEF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415042"/>
              </p:ext>
            </p:extLst>
          </p:nvPr>
        </p:nvGraphicFramePr>
        <p:xfrm>
          <a:off x="8186992" y="1728127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김동주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이동엽</a:t>
                      </a:r>
                      <a:endParaRPr lang="ko-KR" altLang="en-US" b="1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none" dirty="0" smtClean="0"/>
                        <a:t>A+</a:t>
                      </a:r>
                      <a:endParaRPr lang="ko-KR" altLang="en-US" b="1" u="non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김민엽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조장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T w="12700" cmpd="sng">
                      <a:noFill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050027-3C49-D50E-4831-3D333055B523}"/>
              </a:ext>
            </a:extLst>
          </p:cNvPr>
          <p:cNvSpPr/>
          <p:nvPr/>
        </p:nvSpPr>
        <p:spPr>
          <a:xfrm>
            <a:off x="844222" y="1031846"/>
            <a:ext cx="3160786" cy="556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72A469-05D1-60AA-4973-FA099C3FE8F8}"/>
              </a:ext>
            </a:extLst>
          </p:cNvPr>
          <p:cNvSpPr/>
          <p:nvPr/>
        </p:nvSpPr>
        <p:spPr>
          <a:xfrm>
            <a:off x="4515607" y="1031846"/>
            <a:ext cx="3160786" cy="556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PLC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4CB125-81CC-71AF-AE22-BF9644DFDD56}"/>
              </a:ext>
            </a:extLst>
          </p:cNvPr>
          <p:cNvSpPr/>
          <p:nvPr/>
        </p:nvSpPr>
        <p:spPr>
          <a:xfrm>
            <a:off x="8186992" y="1031846"/>
            <a:ext cx="3160786" cy="5568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4422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15607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18699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44221" y="6126480"/>
            <a:ext cx="560628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515608" y="6127747"/>
            <a:ext cx="73017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86993" y="6127747"/>
            <a:ext cx="358491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408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7%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2676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80944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1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4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/>
                </a:solidFill>
                <a:latin typeface="마루 부리 Beta"/>
              </a:rPr>
              <a:t>Q &amp; A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pic>
        <p:nvPicPr>
          <p:cNvPr id="6" name="그래픽 5" descr="느낌표 단색으로 채워진">
            <a:extLst>
              <a:ext uri="{FF2B5EF4-FFF2-40B4-BE49-F238E27FC236}">
                <a16:creationId xmlns:a16="http://schemas.microsoft.com/office/drawing/2014/main" id="{6E02BFAB-6027-A0EB-D664-50CB716BF85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798" y="1154374"/>
            <a:ext cx="1533156" cy="1533156"/>
          </a:xfrm>
          <a:prstGeom prst="rect">
            <a:avLst/>
          </a:prstGeom>
        </p:spPr>
      </p:pic>
      <p:pic>
        <p:nvPicPr>
          <p:cNvPr id="9" name="그래픽 8" descr="기어 헤드 윤곽선">
            <a:extLst>
              <a:ext uri="{FF2B5EF4-FFF2-40B4-BE49-F238E27FC236}">
                <a16:creationId xmlns:a16="http://schemas.microsoft.com/office/drawing/2014/main" id="{5C82F659-132D-994C-AB02-69F517C05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4592" y="2714088"/>
            <a:ext cx="2661047" cy="2661047"/>
          </a:xfrm>
          <a:prstGeom prst="rect">
            <a:avLst/>
          </a:prstGeom>
        </p:spPr>
      </p:pic>
      <p:pic>
        <p:nvPicPr>
          <p:cNvPr id="11" name="그래픽 10" descr="돋보기 단색으로 채워진">
            <a:extLst>
              <a:ext uri="{FF2B5EF4-FFF2-40B4-BE49-F238E27FC236}">
                <a16:creationId xmlns:a16="http://schemas.microsoft.com/office/drawing/2014/main" id="{90FD0515-D01D-3657-251A-7F32A32540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1603" y="2144477"/>
            <a:ext cx="1533156" cy="1533156"/>
          </a:xfrm>
          <a:prstGeom prst="rect">
            <a:avLst/>
          </a:prstGeom>
        </p:spPr>
      </p:pic>
      <p:pic>
        <p:nvPicPr>
          <p:cNvPr id="13" name="그래픽 12" descr="물음표 단색으로 채워진">
            <a:extLst>
              <a:ext uri="{FF2B5EF4-FFF2-40B4-BE49-F238E27FC236}">
                <a16:creationId xmlns:a16="http://schemas.microsoft.com/office/drawing/2014/main" id="{298AD594-3884-0F3F-1BD6-9DC78579930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76836">
            <a:off x="9116310" y="2225951"/>
            <a:ext cx="1533156" cy="15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프로젝트 설명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팀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성과보고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조원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평가보고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Q &amp; A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20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프로젝트 설명</a:t>
            </a:r>
          </a:p>
        </p:txBody>
      </p:sp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178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이용한 공작물 불량 판별 시스템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458753" y="2151529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재료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투입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247766" y="21515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AI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6882090" y="215152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신호 변환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632418" y="215152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 공정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정육각형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정육강형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원통불량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랜덤으로 배치 후 실린더를 이용해 라인으로 투입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OPENCV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이용하여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공작물의 모양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표면패턴을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분석하여 모양과 상태를 판별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분류를 거친 신호를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아두이노를 통해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인식할 수 있는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24V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BIT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형태로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변환하여 전송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작업수행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생성된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신호를 받아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최종적으로 분류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E91AB-8D61-C0D8-F662-61401DC2E2BB}"/>
              </a:ext>
            </a:extLst>
          </p:cNvPr>
          <p:cNvSpPr txBox="1"/>
          <p:nvPr/>
        </p:nvSpPr>
        <p:spPr>
          <a:xfrm>
            <a:off x="2898498" y="1158276"/>
            <a:ext cx="657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3D </a:t>
            </a:r>
            <a:r>
              <a:rPr lang="ko-KR" altLang="en-US" dirty="0" smtClean="0"/>
              <a:t>프린터로 출력된 공작물의 </a:t>
            </a:r>
            <a:r>
              <a:rPr lang="ko-KR" altLang="en-US" dirty="0" err="1" smtClean="0"/>
              <a:t>표면상태를</a:t>
            </a:r>
            <a:r>
              <a:rPr lang="ko-KR" altLang="en-US" dirty="0" smtClean="0"/>
              <a:t> 판별하여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불량을 판별 후 분류하는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3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팀 성과보고</a:t>
            </a:r>
          </a:p>
        </p:txBody>
      </p:sp>
    </p:spTree>
    <p:extLst>
      <p:ext uri="{BB962C8B-B14F-4D97-AF65-F5344CB8AC3E}">
        <p14:creationId xmlns:p14="http://schemas.microsoft.com/office/powerpoint/2010/main" val="201616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111799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 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2334" y="1214976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2308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C3C23-2599-4B7F-79E7-7D698C5004F9}"/>
              </a:ext>
            </a:extLst>
          </p:cNvPr>
          <p:cNvSpPr txBox="1"/>
          <p:nvPr/>
        </p:nvSpPr>
        <p:spPr>
          <a:xfrm>
            <a:off x="6540314" y="2845958"/>
            <a:ext cx="5137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NX</a:t>
            </a:r>
            <a:r>
              <a:rPr lang="ko-KR" altLang="en-US" dirty="0" smtClean="0">
                <a:solidFill>
                  <a:schemeClr val="bg1"/>
                </a:solidFill>
              </a:rPr>
              <a:t>로 </a:t>
            </a:r>
            <a:r>
              <a:rPr lang="ko-KR" altLang="en-US" dirty="0" smtClean="0">
                <a:solidFill>
                  <a:schemeClr val="bg1"/>
                </a:solidFill>
              </a:rPr>
              <a:t>모델링 준비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변경된 프로젝트 계획 설계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A2A10-C1AE-AA41-A8D8-88806E8BA509}"/>
              </a:ext>
            </a:extLst>
          </p:cNvPr>
          <p:cNvSpPr txBox="1"/>
          <p:nvPr/>
        </p:nvSpPr>
        <p:spPr>
          <a:xfrm>
            <a:off x="6540315" y="4686835"/>
            <a:ext cx="40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NX </a:t>
            </a:r>
            <a:r>
              <a:rPr lang="ko-KR" altLang="en-US" dirty="0" smtClean="0">
                <a:solidFill>
                  <a:schemeClr val="bg1"/>
                </a:solidFill>
              </a:rPr>
              <a:t>모델링 설계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3D </a:t>
            </a:r>
            <a:r>
              <a:rPr lang="ko-KR" altLang="en-US" smtClean="0">
                <a:solidFill>
                  <a:schemeClr val="bg1"/>
                </a:solidFill>
              </a:rPr>
              <a:t>출력</a:t>
            </a:r>
            <a:endParaRPr lang="en-US" altLang="ko-KR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4" y="3038272"/>
            <a:ext cx="5141447" cy="190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095556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605106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592515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7B370-E557-E86D-689A-E6EA89AB70DA}"/>
              </a:ext>
            </a:extLst>
          </p:cNvPr>
          <p:cNvSpPr txBox="1"/>
          <p:nvPr/>
        </p:nvSpPr>
        <p:spPr>
          <a:xfrm>
            <a:off x="6540315" y="2845958"/>
            <a:ext cx="408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프로젝트 변경에 따른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I/O </a:t>
            </a:r>
            <a:r>
              <a:rPr lang="ko-KR" altLang="en-US" dirty="0" smtClean="0">
                <a:solidFill>
                  <a:schemeClr val="bg1"/>
                </a:solidFill>
              </a:rPr>
              <a:t>재설정 및 도면 설계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-  </a:t>
            </a:r>
            <a:r>
              <a:rPr lang="ko-KR" altLang="en-US" dirty="0" err="1" smtClean="0">
                <a:solidFill>
                  <a:schemeClr val="bg1"/>
                </a:solidFill>
              </a:rPr>
              <a:t>스테핑</a:t>
            </a:r>
            <a:r>
              <a:rPr lang="ko-KR" altLang="en-US" dirty="0" smtClean="0">
                <a:solidFill>
                  <a:schemeClr val="bg1"/>
                </a:solidFill>
              </a:rPr>
              <a:t> 모터 시운전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40B25-D3A0-7323-FF6D-9BFBE3A650F0}"/>
              </a:ext>
            </a:extLst>
          </p:cNvPr>
          <p:cNvSpPr txBox="1"/>
          <p:nvPr/>
        </p:nvSpPr>
        <p:spPr>
          <a:xfrm>
            <a:off x="6540315" y="5010348"/>
            <a:ext cx="40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벨</a:t>
            </a:r>
            <a:r>
              <a:rPr lang="ko-KR" altLang="en-US" dirty="0" smtClean="0">
                <a:solidFill>
                  <a:schemeClr val="bg1"/>
                </a:solidFill>
              </a:rPr>
              <a:t>트 프로그램 작성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프로그램 제작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29" y="2901661"/>
            <a:ext cx="2355217" cy="33296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4" y="2901661"/>
            <a:ext cx="2330338" cy="3294516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056471" y="4143589"/>
            <a:ext cx="332509" cy="8106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875561" cy="58477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230864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23227-9180-8D0F-34FA-0D8296DAE08E}"/>
              </a:ext>
            </a:extLst>
          </p:cNvPr>
          <p:cNvSpPr txBox="1"/>
          <p:nvPr/>
        </p:nvSpPr>
        <p:spPr>
          <a:xfrm>
            <a:off x="6540315" y="2845959"/>
            <a:ext cx="504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프로그램 재구성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dirty="0" smtClean="0">
                <a:solidFill>
                  <a:schemeClr val="bg1"/>
                </a:solidFill>
              </a:rPr>
              <a:t> 하드웨어 구성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9CF70-3E77-6D5F-4554-5CBE24D163E8}"/>
              </a:ext>
            </a:extLst>
          </p:cNvPr>
          <p:cNvSpPr txBox="1"/>
          <p:nvPr/>
        </p:nvSpPr>
        <p:spPr>
          <a:xfrm>
            <a:off x="6540314" y="4685876"/>
            <a:ext cx="449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도형 형태 인식 프로그램 제작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68" y="2930959"/>
            <a:ext cx="1553328" cy="20715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921" y="2936770"/>
            <a:ext cx="1548971" cy="206578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4" y="2955106"/>
            <a:ext cx="1548971" cy="20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593</Words>
  <Application>Microsoft Office PowerPoint</Application>
  <PresentationFormat>와이드스크린</PresentationFormat>
  <Paragraphs>158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Windows 사용자</cp:lastModifiedBy>
  <cp:revision>39</cp:revision>
  <dcterms:created xsi:type="dcterms:W3CDTF">2020-11-18T01:48:02Z</dcterms:created>
  <dcterms:modified xsi:type="dcterms:W3CDTF">2023-04-12T03:12:26Z</dcterms:modified>
</cp:coreProperties>
</file>