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311" r:id="rId4"/>
    <p:sldId id="278" r:id="rId5"/>
    <p:sldId id="310" r:id="rId6"/>
    <p:sldId id="284" r:id="rId7"/>
    <p:sldId id="302" r:id="rId8"/>
    <p:sldId id="303" r:id="rId9"/>
    <p:sldId id="304" r:id="rId10"/>
    <p:sldId id="306" r:id="rId11"/>
    <p:sldId id="288" r:id="rId12"/>
    <p:sldId id="30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0.svg"/><Relationship Id="rId4" Type="http://schemas.openxmlformats.org/officeDocument/2006/relationships/image" Target="../media/image14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918687" y="1582957"/>
            <a:ext cx="635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융합프로젝트 </a:t>
            </a:r>
            <a:r>
              <a:rPr lang="en-US" altLang="ko-KR" sz="3600" b="1" dirty="0">
                <a:solidFill>
                  <a:schemeClr val="bg1"/>
                </a:solidFill>
              </a:rPr>
              <a:t>C</a:t>
            </a:r>
            <a:r>
              <a:rPr lang="ko-KR" altLang="en-US" sz="3600" b="1" dirty="0">
                <a:solidFill>
                  <a:schemeClr val="bg1"/>
                </a:solidFill>
              </a:rPr>
              <a:t>반 </a:t>
            </a:r>
            <a:r>
              <a:rPr lang="en-US" altLang="ko-KR" sz="3600" b="1" dirty="0">
                <a:solidFill>
                  <a:schemeClr val="bg1"/>
                </a:solidFill>
              </a:rPr>
              <a:t>A</a:t>
            </a:r>
            <a:r>
              <a:rPr lang="ko-KR" altLang="en-US" sz="3600" b="1" dirty="0">
                <a:solidFill>
                  <a:schemeClr val="bg1"/>
                </a:solidFill>
              </a:rPr>
              <a:t>조 보고서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639786" y="3917911"/>
            <a:ext cx="9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12</a:t>
            </a:r>
            <a:r>
              <a:rPr lang="ko-KR" altLang="en-US" dirty="0" smtClean="0">
                <a:solidFill>
                  <a:schemeClr val="bg1"/>
                </a:solidFill>
              </a:rPr>
              <a:t>주차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510769" y="2905780"/>
            <a:ext cx="5333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</a:rPr>
              <a:t>AI</a:t>
            </a:r>
            <a:r>
              <a:rPr lang="ko-KR" altLang="en-US" sz="2800" b="1" spc="-300" dirty="0">
                <a:solidFill>
                  <a:schemeClr val="bg1"/>
                </a:solidFill>
              </a:rPr>
              <a:t>를 이용한 공작물 불량 판별 시스템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43" y="0"/>
            <a:ext cx="1021005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473388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2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3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직각 삼각형 3"/>
          <p:cNvSpPr/>
          <p:nvPr/>
        </p:nvSpPr>
        <p:spPr>
          <a:xfrm flipV="1">
            <a:off x="4458691" y="0"/>
            <a:ext cx="7733309" cy="685800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마루 부리 Beta"/>
              </a:rPr>
              <a:t>조원 평가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보고</a:t>
            </a:r>
          </a:p>
        </p:txBody>
      </p:sp>
    </p:spTree>
    <p:extLst>
      <p:ext uri="{BB962C8B-B14F-4D97-AF65-F5344CB8AC3E}">
        <p14:creationId xmlns:p14="http://schemas.microsoft.com/office/powerpoint/2010/main" val="33111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60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조원 평가 보고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2C9ADE-D457-9400-E298-791145697609}"/>
              </a:ext>
            </a:extLst>
          </p:cNvPr>
          <p:cNvCxnSpPr>
            <a:cxnSpLocks/>
          </p:cNvCxnSpPr>
          <p:nvPr/>
        </p:nvCxnSpPr>
        <p:spPr>
          <a:xfrm flipH="1" flipV="1">
            <a:off x="723318" y="1481441"/>
            <a:ext cx="1533321" cy="733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E07131F-C7A6-3548-A2CC-53AAE8EBF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843144"/>
              </p:ext>
            </p:extLst>
          </p:nvPr>
        </p:nvGraphicFramePr>
        <p:xfrm>
          <a:off x="4515607" y="1728131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임신홍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/>
                        <a:t>구해원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병가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이현민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FC8649A-C054-D3D6-1D18-FC8803DE7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58179"/>
              </p:ext>
            </p:extLst>
          </p:nvPr>
        </p:nvGraphicFramePr>
        <p:xfrm>
          <a:off x="844222" y="1728127"/>
          <a:ext cx="3160786" cy="428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구보승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임동우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/>
                        <a:t>김민엽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조장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-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1B499777-A2E8-3432-E279-68F995AEF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16379"/>
              </p:ext>
            </p:extLst>
          </p:nvPr>
        </p:nvGraphicFramePr>
        <p:xfrm>
          <a:off x="8186992" y="1728127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김동주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이동엽</a:t>
                      </a:r>
                      <a:endParaRPr lang="ko-KR" altLang="en-US" b="1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none" smtClean="0"/>
                        <a:t>A+</a:t>
                      </a:r>
                      <a:endParaRPr lang="ko-KR" altLang="en-US" b="1" u="non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050027-3C49-D50E-4831-3D333055B523}"/>
              </a:ext>
            </a:extLst>
          </p:cNvPr>
          <p:cNvSpPr/>
          <p:nvPr/>
        </p:nvSpPr>
        <p:spPr>
          <a:xfrm>
            <a:off x="844222" y="1031846"/>
            <a:ext cx="3160786" cy="556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하드웨어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72A469-05D1-60AA-4973-FA099C3FE8F8}"/>
              </a:ext>
            </a:extLst>
          </p:cNvPr>
          <p:cNvSpPr/>
          <p:nvPr/>
        </p:nvSpPr>
        <p:spPr>
          <a:xfrm>
            <a:off x="4515607" y="1031846"/>
            <a:ext cx="3160786" cy="556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PLC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4CB125-81CC-71AF-AE22-BF9644DFDD56}"/>
              </a:ext>
            </a:extLst>
          </p:cNvPr>
          <p:cNvSpPr/>
          <p:nvPr/>
        </p:nvSpPr>
        <p:spPr>
          <a:xfrm>
            <a:off x="8186992" y="1031846"/>
            <a:ext cx="3160786" cy="5568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AI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84422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4515607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" name="직사각형 17"/>
          <p:cNvSpPr/>
          <p:nvPr/>
        </p:nvSpPr>
        <p:spPr>
          <a:xfrm>
            <a:off x="818699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844221" y="6126480"/>
            <a:ext cx="1326324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4515607" y="6127747"/>
            <a:ext cx="2477634" cy="273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8186993" y="6127747"/>
            <a:ext cx="2499480" cy="273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44408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40%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712676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70%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80944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8</a:t>
            </a:r>
            <a:r>
              <a:rPr lang="en-US" altLang="ko-KR" b="1" dirty="0" smtClean="0">
                <a:solidFill>
                  <a:schemeClr val="bg1"/>
                </a:solidFill>
              </a:rPr>
              <a:t>0%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1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4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/>
                </a:solidFill>
                <a:latin typeface="마루 부리 Beta"/>
              </a:rPr>
              <a:t>Q &amp; A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pic>
        <p:nvPicPr>
          <p:cNvPr id="6" name="그래픽 5" descr="느낌표 단색으로 채워진">
            <a:extLst>
              <a:ext uri="{FF2B5EF4-FFF2-40B4-BE49-F238E27FC236}">
                <a16:creationId xmlns:a16="http://schemas.microsoft.com/office/drawing/2014/main" id="{6E02BFAB-6027-A0EB-D664-50CB716BF85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798" y="1154374"/>
            <a:ext cx="1533156" cy="1533156"/>
          </a:xfrm>
          <a:prstGeom prst="rect">
            <a:avLst/>
          </a:prstGeom>
        </p:spPr>
      </p:pic>
      <p:pic>
        <p:nvPicPr>
          <p:cNvPr id="9" name="그래픽 8" descr="기어 헤드 윤곽선">
            <a:extLst>
              <a:ext uri="{FF2B5EF4-FFF2-40B4-BE49-F238E27FC236}">
                <a16:creationId xmlns:a16="http://schemas.microsoft.com/office/drawing/2014/main" id="{5C82F659-132D-994C-AB02-69F517C05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4592" y="2714088"/>
            <a:ext cx="2661047" cy="2661047"/>
          </a:xfrm>
          <a:prstGeom prst="rect">
            <a:avLst/>
          </a:prstGeom>
        </p:spPr>
      </p:pic>
      <p:pic>
        <p:nvPicPr>
          <p:cNvPr id="11" name="그래픽 10" descr="돋보기 단색으로 채워진">
            <a:extLst>
              <a:ext uri="{FF2B5EF4-FFF2-40B4-BE49-F238E27FC236}">
                <a16:creationId xmlns:a16="http://schemas.microsoft.com/office/drawing/2014/main" id="{90FD0515-D01D-3657-251A-7F32A325401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1603" y="2144477"/>
            <a:ext cx="1533156" cy="1533156"/>
          </a:xfrm>
          <a:prstGeom prst="rect">
            <a:avLst/>
          </a:prstGeom>
        </p:spPr>
      </p:pic>
      <p:pic>
        <p:nvPicPr>
          <p:cNvPr id="13" name="그래픽 12" descr="물음표 단색으로 채워진">
            <a:extLst>
              <a:ext uri="{FF2B5EF4-FFF2-40B4-BE49-F238E27FC236}">
                <a16:creationId xmlns:a16="http://schemas.microsoft.com/office/drawing/2014/main" id="{298AD594-3884-0F3F-1BD6-9DC78579930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76836">
            <a:off x="9116310" y="2225951"/>
            <a:ext cx="1533156" cy="15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530710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프로젝트 설명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팀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성과보고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조원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평가보고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Q &amp; A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2438399"/>
            <a:ext cx="12192000" cy="2035629"/>
          </a:xfrm>
          <a:prstGeom prst="rect">
            <a:avLst/>
          </a:prstGeom>
          <a:gradFill flip="none" rotWithShape="1">
            <a:gsLst>
              <a:gs pos="35000">
                <a:srgbClr val="202833"/>
              </a:gs>
              <a:gs pos="0">
                <a:schemeClr val="tx2">
                  <a:lumMod val="7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473388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07276" y="2147777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1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직각 삼각형 3"/>
          <p:cNvSpPr/>
          <p:nvPr/>
        </p:nvSpPr>
        <p:spPr>
          <a:xfrm flipV="1">
            <a:off x="4458691" y="0"/>
            <a:ext cx="7733309" cy="685800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white"/>
                </a:solidFill>
                <a:latin typeface="마루 부리 Beta"/>
              </a:rPr>
              <a:t>프로젝트 설명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2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178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이용한 공작물 불량 판별 시스템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93539" y="2395787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93539" y="2395785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69214" y="2395787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752097" y="2395787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510655" y="2395787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98617" y="40829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72821" y="40829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700081" y="40829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24067" y="2510758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재료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투입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752096" y="2395785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13080" y="251075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AI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510653" y="2395785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6947404" y="2510758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신호 변환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69210" y="239578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697732" y="2510758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 공정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163264" y="3632467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정육각형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정육강형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원통불량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랜덤으로 배치 후 실린더를 이용해 라인으로 투입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921822" y="3632467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OPENCV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이용하여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공작물의 모양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표면패턴을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분석하여 모양과 상태를 판별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80381" y="3632467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분류를 거친 신호를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아두이노를 통해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인식할 수 있는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24V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BIT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형태로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변환하여 전송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작업수행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448487" y="3632467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생성된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신호를 받아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최종적으로 분류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E91AB-8D61-C0D8-F662-61401DC2E2BB}"/>
              </a:ext>
            </a:extLst>
          </p:cNvPr>
          <p:cNvSpPr txBox="1"/>
          <p:nvPr/>
        </p:nvSpPr>
        <p:spPr>
          <a:xfrm>
            <a:off x="2898498" y="1158276"/>
            <a:ext cx="657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3D </a:t>
            </a:r>
            <a:r>
              <a:rPr lang="ko-KR" altLang="en-US" b="1" dirty="0" smtClean="0"/>
              <a:t>프린터로 출력된 공작물의 </a:t>
            </a:r>
            <a:r>
              <a:rPr lang="ko-KR" altLang="en-US" b="1" dirty="0" err="1" smtClean="0"/>
              <a:t>표면상태를</a:t>
            </a:r>
            <a:r>
              <a:rPr lang="ko-KR" altLang="en-US" b="1" dirty="0" smtClean="0"/>
              <a:t> 판별하여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정상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불량을 판별 후 분류하는 시스템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4" y="1"/>
            <a:ext cx="10297886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473388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07276" y="2147777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noProof="0" dirty="0">
                <a:solidFill>
                  <a:prstClr val="white"/>
                </a:solidFill>
                <a:latin typeface="마루 부리 Beta"/>
              </a:rPr>
              <a:t>2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직각 삼각형 3"/>
          <p:cNvSpPr/>
          <p:nvPr/>
        </p:nvSpPr>
        <p:spPr>
          <a:xfrm flipV="1">
            <a:off x="4458691" y="0"/>
            <a:ext cx="7733309" cy="685800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white"/>
                </a:solidFill>
                <a:latin typeface="마루 부리 Beta"/>
              </a:rPr>
              <a:t>팀 성과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보고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16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111799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 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2334" y="1214976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4155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C3C23-2599-4B7F-79E7-7D698C5004F9}"/>
              </a:ext>
            </a:extLst>
          </p:cNvPr>
          <p:cNvSpPr txBox="1"/>
          <p:nvPr/>
        </p:nvSpPr>
        <p:spPr>
          <a:xfrm>
            <a:off x="6540314" y="2845958"/>
            <a:ext cx="5137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컨베이어 벨트 연장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하드웨어 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3D </a:t>
            </a:r>
            <a:r>
              <a:rPr lang="ko-KR" altLang="en-US" dirty="0" smtClean="0">
                <a:solidFill>
                  <a:schemeClr val="bg1"/>
                </a:solidFill>
              </a:rPr>
              <a:t>출력물 설계 </a:t>
            </a:r>
            <a:r>
              <a:rPr lang="en-US" altLang="ko-KR" dirty="0" smtClean="0">
                <a:solidFill>
                  <a:schemeClr val="bg1"/>
                </a:solidFill>
              </a:rPr>
              <a:t>· </a:t>
            </a:r>
            <a:r>
              <a:rPr lang="ko-KR" altLang="en-US" dirty="0" smtClean="0">
                <a:solidFill>
                  <a:schemeClr val="bg1"/>
                </a:solidFill>
              </a:rPr>
              <a:t>제작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3A2A10-C1AE-AA41-A8D8-88806E8BA509}"/>
              </a:ext>
            </a:extLst>
          </p:cNvPr>
          <p:cNvSpPr txBox="1"/>
          <p:nvPr/>
        </p:nvSpPr>
        <p:spPr>
          <a:xfrm>
            <a:off x="6540314" y="4858567"/>
            <a:ext cx="4084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하드웨어 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3D </a:t>
            </a:r>
            <a:r>
              <a:rPr lang="ko-KR" altLang="en-US" dirty="0">
                <a:solidFill>
                  <a:schemeClr val="bg1"/>
                </a:solidFill>
              </a:rPr>
              <a:t>출력물 설계 </a:t>
            </a:r>
            <a:r>
              <a:rPr lang="en-US" altLang="ko-KR" dirty="0">
                <a:solidFill>
                  <a:schemeClr val="bg1"/>
                </a:solidFill>
              </a:rPr>
              <a:t>· </a:t>
            </a:r>
            <a:r>
              <a:rPr lang="ko-KR" altLang="en-US" dirty="0">
                <a:solidFill>
                  <a:schemeClr val="bg1"/>
                </a:solidFill>
              </a:rPr>
              <a:t>제작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11" y="2846502"/>
            <a:ext cx="2461344" cy="184557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467" y="4347085"/>
            <a:ext cx="2595673" cy="19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095556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605106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592515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7B370-E557-E86D-689A-E6EA89AB70DA}"/>
              </a:ext>
            </a:extLst>
          </p:cNvPr>
          <p:cNvSpPr txBox="1"/>
          <p:nvPr/>
        </p:nvSpPr>
        <p:spPr>
          <a:xfrm>
            <a:off x="6540315" y="2845958"/>
            <a:ext cx="4084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하드웨어 팀과 실물 제작 협의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EPLAN </a:t>
            </a:r>
            <a:r>
              <a:rPr lang="ko-KR" altLang="en-US" dirty="0" smtClean="0">
                <a:solidFill>
                  <a:schemeClr val="bg1"/>
                </a:solidFill>
              </a:rPr>
              <a:t>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HMI </a:t>
            </a:r>
            <a:r>
              <a:rPr lang="ko-KR" altLang="en-US" dirty="0" smtClean="0">
                <a:solidFill>
                  <a:schemeClr val="bg1"/>
                </a:solidFill>
              </a:rPr>
              <a:t>작성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40B25-D3A0-7323-FF6D-9BFBE3A650F0}"/>
              </a:ext>
            </a:extLst>
          </p:cNvPr>
          <p:cNvSpPr txBox="1"/>
          <p:nvPr/>
        </p:nvSpPr>
        <p:spPr>
          <a:xfrm>
            <a:off x="6540315" y="4961847"/>
            <a:ext cx="408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EPLAN </a:t>
            </a:r>
            <a:r>
              <a:rPr lang="ko-KR" altLang="en-US" dirty="0" smtClean="0">
                <a:solidFill>
                  <a:schemeClr val="bg1"/>
                </a:solidFill>
              </a:rPr>
              <a:t>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하드웨어 제작 투입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78" y="2498223"/>
            <a:ext cx="2300592" cy="172503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19" y="2524166"/>
            <a:ext cx="2302363" cy="172636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687" y="4311712"/>
            <a:ext cx="2659150" cy="199389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36" y="4304539"/>
            <a:ext cx="2655314" cy="19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875561" cy="58477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230864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23227-9180-8D0F-34FA-0D8296DAE08E}"/>
              </a:ext>
            </a:extLst>
          </p:cNvPr>
          <p:cNvSpPr txBox="1"/>
          <p:nvPr/>
        </p:nvSpPr>
        <p:spPr>
          <a:xfrm>
            <a:off x="6540315" y="2845959"/>
            <a:ext cx="5047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네모 검출 결과값을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</a:t>
            </a:r>
            <a:r>
              <a:rPr lang="ko-KR" altLang="en-US" dirty="0" err="1" smtClean="0">
                <a:solidFill>
                  <a:schemeClr val="bg1"/>
                </a:solidFill>
              </a:rPr>
              <a:t>아두이노에</a:t>
            </a:r>
            <a:r>
              <a:rPr lang="ko-KR" altLang="en-US" dirty="0" smtClean="0">
                <a:solidFill>
                  <a:schemeClr val="bg1"/>
                </a:solidFill>
              </a:rPr>
              <a:t> 전송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-  </a:t>
            </a:r>
            <a:r>
              <a:rPr lang="ko-KR" altLang="en-US" dirty="0" smtClean="0">
                <a:solidFill>
                  <a:schemeClr val="bg1"/>
                </a:solidFill>
              </a:rPr>
              <a:t>프로그램 안정화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9CF70-3E77-6D5F-4554-5CBE24D163E8}"/>
              </a:ext>
            </a:extLst>
          </p:cNvPr>
          <p:cNvSpPr txBox="1"/>
          <p:nvPr/>
        </p:nvSpPr>
        <p:spPr>
          <a:xfrm>
            <a:off x="6540314" y="4685876"/>
            <a:ext cx="449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프로그램 안정화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불량품 검출 및 </a:t>
            </a:r>
            <a:r>
              <a:rPr lang="ko-KR" altLang="en-US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dirty="0" smtClean="0">
                <a:solidFill>
                  <a:schemeClr val="bg1"/>
                </a:solidFill>
              </a:rPr>
              <a:t> 전송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43" y="3064515"/>
            <a:ext cx="2350475" cy="313470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74" y="3064515"/>
            <a:ext cx="2395652" cy="319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302</Words>
  <Application>Microsoft Office PowerPoint</Application>
  <PresentationFormat>와이드스크린</PresentationFormat>
  <Paragraphs>118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Windows 사용자</cp:lastModifiedBy>
  <cp:revision>60</cp:revision>
  <dcterms:created xsi:type="dcterms:W3CDTF">2020-11-18T01:48:02Z</dcterms:created>
  <dcterms:modified xsi:type="dcterms:W3CDTF">2023-05-31T03:07:17Z</dcterms:modified>
</cp:coreProperties>
</file>