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39786" y="3917911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10</a:t>
            </a:r>
            <a:r>
              <a:rPr lang="ko-KR" altLang="en-US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10769" y="2905780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AI</a:t>
            </a:r>
            <a:r>
              <a:rPr lang="ko-KR" altLang="en-US" sz="2800" b="1" spc="-300" dirty="0">
                <a:solidFill>
                  <a:schemeClr val="bg1"/>
                </a:solidFill>
              </a:rPr>
              <a:t>를 이용한 공작물 불량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6396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시험</a:t>
                      </a:r>
                      <a:r>
                        <a:rPr lang="en-US" altLang="ko-KR" b="1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45976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78100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103813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157204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2184558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0%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70%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415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공작불량물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재출력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</a:t>
            </a:r>
            <a:r>
              <a:rPr lang="ko-KR" altLang="en-US" dirty="0" smtClean="0">
                <a:solidFill>
                  <a:schemeClr val="bg1"/>
                </a:solidFill>
              </a:rPr>
              <a:t>파일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다음 출력 도면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도면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김민엽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조장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파견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4" y="485856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디지털트윈</a:t>
            </a:r>
            <a:r>
              <a:rPr lang="ko-KR" altLang="en-US" dirty="0" smtClean="0">
                <a:solidFill>
                  <a:schemeClr val="bg1"/>
                </a:solidFill>
              </a:rPr>
              <a:t>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90" y="2983808"/>
            <a:ext cx="1692953" cy="225780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13" y="2970095"/>
            <a:ext cx="1692953" cy="22578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9" y="2970095"/>
            <a:ext cx="1692953" cy="22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스텝모터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연속동작</a:t>
            </a:r>
            <a:r>
              <a:rPr lang="ko-KR" altLang="en-US" dirty="0" smtClean="0">
                <a:solidFill>
                  <a:schemeClr val="bg1"/>
                </a:solidFill>
              </a:rPr>
              <a:t> 테스트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센서 결선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EPLAN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0" y="2949465"/>
            <a:ext cx="2516776" cy="335649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0" y="2914268"/>
            <a:ext cx="2516776" cy="3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원형에 대한 불량품 인식 프로그램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네모에 대한 인식률 향상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네모 불량품 검출 알고리즘 추가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52" y="2935612"/>
            <a:ext cx="2288332" cy="305183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1" y="2935612"/>
            <a:ext cx="2288332" cy="30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602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48</cp:revision>
  <dcterms:created xsi:type="dcterms:W3CDTF">2020-11-18T01:48:02Z</dcterms:created>
  <dcterms:modified xsi:type="dcterms:W3CDTF">2023-05-17T03:10:09Z</dcterms:modified>
</cp:coreProperties>
</file>