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11" r:id="rId4"/>
    <p:sldId id="278" r:id="rId5"/>
    <p:sldId id="310" r:id="rId6"/>
    <p:sldId id="284" r:id="rId7"/>
    <p:sldId id="302" r:id="rId8"/>
    <p:sldId id="303" r:id="rId9"/>
    <p:sldId id="304" r:id="rId10"/>
    <p:sldId id="306" r:id="rId11"/>
    <p:sldId id="288" r:id="rId12"/>
    <p:sldId id="3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39786" y="3917911"/>
            <a:ext cx="9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13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510769" y="2905780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AI</a:t>
            </a:r>
            <a:r>
              <a:rPr lang="ko-KR" altLang="en-US" sz="2800" b="1" spc="-300" dirty="0">
                <a:solidFill>
                  <a:schemeClr val="bg1"/>
                </a:solidFill>
              </a:rPr>
              <a:t>를 이용한 공작물 불량 판별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43" y="0"/>
            <a:ext cx="1021005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37346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83189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16379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PLC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AI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844220" y="6126480"/>
            <a:ext cx="1970153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515607" y="6127747"/>
            <a:ext cx="2583462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8186992" y="6127747"/>
            <a:ext cx="2735931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r>
              <a:rPr lang="en-US" altLang="ko-KR" b="1" dirty="0" smtClean="0">
                <a:solidFill>
                  <a:schemeClr val="bg1"/>
                </a:solidFill>
              </a:rPr>
              <a:t>0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en-US" altLang="ko-KR" b="1" dirty="0" smtClean="0">
                <a:solidFill>
                  <a:schemeClr val="bg1"/>
                </a:solidFill>
              </a:rPr>
              <a:t>0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r>
              <a:rPr lang="en-US" altLang="ko-KR" b="1" dirty="0" smtClean="0">
                <a:solidFill>
                  <a:schemeClr val="bg1"/>
                </a:solidFill>
              </a:rPr>
              <a:t>0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3071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2438399"/>
            <a:ext cx="12192000" cy="2035629"/>
          </a:xfrm>
          <a:prstGeom prst="rect">
            <a:avLst/>
          </a:prstGeom>
          <a:gradFill flip="none" rotWithShape="1">
            <a:gsLst>
              <a:gs pos="35000">
                <a:srgbClr val="202833"/>
              </a:gs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07276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마루 부리 Beta"/>
              </a:rPr>
              <a:t>프로젝트 설명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2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93539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93539" y="2395785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69214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752097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510655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98617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72821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700081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24067" y="251075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752096" y="2395785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13080" y="251075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510653" y="2395785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947404" y="251075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69210" y="239578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97732" y="251075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163264" y="3632467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921822" y="3632467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80381" y="3632467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448487" y="3632467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3D </a:t>
            </a:r>
            <a:r>
              <a:rPr lang="ko-KR" altLang="en-US" b="1" dirty="0" smtClean="0"/>
              <a:t>프린터로 출력된 공작물의 </a:t>
            </a:r>
            <a:r>
              <a:rPr lang="ko-KR" altLang="en-US" b="1" dirty="0" err="1" smtClean="0"/>
              <a:t>표면상태를</a:t>
            </a:r>
            <a:r>
              <a:rPr lang="ko-KR" altLang="en-US" b="1" dirty="0" smtClean="0"/>
              <a:t> 판별하여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정상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불량을 판별 후 분류하는 시스템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"/>
            <a:ext cx="1029788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07276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noProof="0" dirty="0">
                <a:solidFill>
                  <a:prstClr val="white"/>
                </a:solidFill>
                <a:latin typeface="마루 부리 Beta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마루 부리 Beta"/>
              </a:rPr>
              <a:t>팀 성과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1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4155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 작업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4" y="4858567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</a:t>
            </a:r>
            <a:r>
              <a:rPr lang="ko-KR" altLang="en-US" dirty="0" smtClean="0">
                <a:solidFill>
                  <a:schemeClr val="bg1"/>
                </a:solidFill>
              </a:rPr>
              <a:t>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07" y="2945819"/>
            <a:ext cx="2343736" cy="31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4961847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테스트 및 디버그 작업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15" y="2893197"/>
            <a:ext cx="2483465" cy="33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네모 인식 불량 오류 수정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다중원</a:t>
            </a:r>
            <a:r>
              <a:rPr lang="ko-KR" altLang="en-US" dirty="0">
                <a:solidFill>
                  <a:schemeClr val="bg1"/>
                </a:solidFill>
              </a:rPr>
              <a:t> 인식 완료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plc </a:t>
            </a:r>
            <a:r>
              <a:rPr lang="ko-KR" altLang="en-US" dirty="0">
                <a:solidFill>
                  <a:schemeClr val="bg1"/>
                </a:solidFill>
              </a:rPr>
              <a:t>연동해서 테스트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프로그램안정화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오류검사</a:t>
            </a:r>
            <a:r>
              <a:rPr lang="ko-KR" altLang="en-US" dirty="0">
                <a:solidFill>
                  <a:schemeClr val="bg1"/>
                </a:solidFill>
              </a:rPr>
              <a:t> 및 디버그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09" y="2796011"/>
            <a:ext cx="2705637" cy="360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279</Words>
  <Application>Microsoft Office PowerPoint</Application>
  <PresentationFormat>와이드스크린</PresentationFormat>
  <Paragraphs>113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61</cp:revision>
  <dcterms:created xsi:type="dcterms:W3CDTF">2020-11-18T01:48:02Z</dcterms:created>
  <dcterms:modified xsi:type="dcterms:W3CDTF">2023-06-09T02:38:20Z</dcterms:modified>
</cp:coreProperties>
</file>