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97" r:id="rId4"/>
    <p:sldId id="278" r:id="rId5"/>
    <p:sldId id="300" r:id="rId6"/>
    <p:sldId id="284" r:id="rId7"/>
    <p:sldId id="302" r:id="rId8"/>
    <p:sldId id="303" r:id="rId9"/>
    <p:sldId id="304" r:id="rId10"/>
    <p:sldId id="309" r:id="rId11"/>
    <p:sldId id="306" r:id="rId12"/>
    <p:sldId id="288" r:id="rId13"/>
    <p:sldId id="30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706310" y="391791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241164" y="3028008"/>
            <a:ext cx="3709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나사 분류 공정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1" y="1169126"/>
            <a:ext cx="5150774" cy="730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648393" y="130357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bg1"/>
                </a:solidFill>
                <a:latin typeface="+mn-ea"/>
              </a:rPr>
              <a:t>프로젝트 정리</a:t>
            </a:r>
            <a:endParaRPr lang="ko-KR" altLang="en-US" sz="2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0" y="2161112"/>
            <a:ext cx="11310505" cy="409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2594471"/>
            <a:ext cx="340821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AI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공작물 판별</a:t>
            </a:r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, </a:t>
            </a:r>
            <a:r>
              <a:rPr lang="ko-KR" altLang="en-US" sz="1050" dirty="0">
                <a:solidFill>
                  <a:schemeClr val="bg1"/>
                </a:solidFill>
              </a:rPr>
              <a:t>전자 기기 제작 및 제어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알고리즘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판별 후 신호 전송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녹색 </a:t>
            </a:r>
            <a:r>
              <a:rPr lang="en-US" altLang="ko-KR" sz="1050" dirty="0">
                <a:solidFill>
                  <a:schemeClr val="bg1"/>
                </a:solidFill>
              </a:rPr>
              <a:t>LED = </a:t>
            </a:r>
            <a:r>
              <a:rPr lang="ko-KR" altLang="en-US" sz="1050" dirty="0">
                <a:solidFill>
                  <a:schemeClr val="bg1"/>
                </a:solidFill>
              </a:rPr>
              <a:t>전원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"</a:t>
            </a:r>
            <a:r>
              <a:rPr lang="en-US" altLang="ko-KR" sz="1050" dirty="0">
                <a:solidFill>
                  <a:schemeClr val="bg1"/>
                </a:solidFill>
              </a:rPr>
              <a:t>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"SHAPE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  </a:t>
            </a:r>
            <a:r>
              <a:rPr lang="en-US" altLang="ko-KR" sz="1050" dirty="0">
                <a:solidFill>
                  <a:schemeClr val="bg1"/>
                </a:solidFill>
              </a:rPr>
              <a:t>LCD 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카메라</a:t>
            </a:r>
            <a:r>
              <a:rPr lang="en-US" altLang="ko-KR" sz="1050" dirty="0">
                <a:solidFill>
                  <a:schemeClr val="bg1"/>
                </a:solidFill>
              </a:rPr>
              <a:t>, 5</a:t>
            </a:r>
            <a:r>
              <a:rPr lang="ko-KR" altLang="en-US" sz="1050" dirty="0">
                <a:solidFill>
                  <a:schemeClr val="bg1"/>
                </a:solidFill>
              </a:rPr>
              <a:t>파이 </a:t>
            </a:r>
            <a:r>
              <a:rPr lang="ko-KR" altLang="en-US" sz="1050" dirty="0" err="1">
                <a:solidFill>
                  <a:schemeClr val="bg1"/>
                </a:solidFill>
              </a:rPr>
              <a:t>고휘도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LED 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330</a:t>
            </a:r>
            <a:r>
              <a:rPr lang="ko-KR" altLang="en-US" sz="1050" dirty="0">
                <a:solidFill>
                  <a:schemeClr val="bg1"/>
                </a:solidFill>
              </a:rPr>
              <a:t>옴 </a:t>
            </a:r>
            <a:r>
              <a:rPr lang="en-US" altLang="ko-KR" sz="1050" dirty="0">
                <a:solidFill>
                  <a:schemeClr val="bg1"/>
                </a:solidFill>
              </a:rPr>
              <a:t>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5[v</a:t>
            </a:r>
            <a:r>
              <a:rPr lang="en-US" altLang="ko-KR" sz="1050" dirty="0">
                <a:solidFill>
                  <a:schemeClr val="bg1"/>
                </a:solidFill>
              </a:rPr>
              <a:t>] </a:t>
            </a:r>
            <a:r>
              <a:rPr lang="ko-KR" altLang="en-US" sz="1050" dirty="0">
                <a:solidFill>
                  <a:schemeClr val="bg1"/>
                </a:solidFill>
              </a:rPr>
              <a:t>릴레이 모듈 </a:t>
            </a:r>
            <a:r>
              <a:rPr lang="en-US" altLang="ko-KR" sz="1050" dirty="0">
                <a:solidFill>
                  <a:schemeClr val="bg1"/>
                </a:solidFill>
              </a:rPr>
              <a:t>5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아두이노</a:t>
            </a:r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   </a:t>
            </a:r>
            <a:r>
              <a:rPr lang="en-US" altLang="ko-KR" sz="1050" dirty="0">
                <a:solidFill>
                  <a:schemeClr val="bg1"/>
                </a:solidFill>
              </a:rPr>
              <a:t>LCD, LED(</a:t>
            </a:r>
            <a:r>
              <a:rPr lang="ko-KR" altLang="en-US" sz="1050" dirty="0">
                <a:solidFill>
                  <a:schemeClr val="bg1"/>
                </a:solidFill>
              </a:rPr>
              <a:t>청색</a:t>
            </a:r>
            <a:r>
              <a:rPr lang="en-US" altLang="ko-KR" sz="1050" dirty="0">
                <a:solidFill>
                  <a:schemeClr val="bg1"/>
                </a:solidFill>
              </a:rPr>
              <a:t>)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1185" y="2594471"/>
            <a:ext cx="333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HardWare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할 일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필요 물품 제작 및 조달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제작 물품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공작물 코너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부품 박스 </a:t>
            </a:r>
            <a:r>
              <a:rPr lang="en-US" altLang="ko-KR" sz="1200" dirty="0">
                <a:solidFill>
                  <a:schemeClr val="bg1"/>
                </a:solidFill>
              </a:rPr>
              <a:t>x 4m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>
                <a:solidFill>
                  <a:schemeClr val="bg1"/>
                </a:solidFill>
              </a:rPr>
              <a:t>실린더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카메라 케이스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공급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판별 공작물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 err="1">
                <a:solidFill>
                  <a:schemeClr val="bg1"/>
                </a:solidFill>
              </a:rPr>
              <a:t>서보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필요물품 </a:t>
            </a:r>
            <a:r>
              <a:rPr lang="en-US" altLang="ko-KR" sz="1200" dirty="0">
                <a:solidFill>
                  <a:schemeClr val="bg1"/>
                </a:solidFill>
              </a:rPr>
              <a:t>: 3D</a:t>
            </a:r>
            <a:r>
              <a:rPr lang="ko-KR" altLang="en-US" sz="1200" dirty="0">
                <a:solidFill>
                  <a:schemeClr val="bg1"/>
                </a:solidFill>
              </a:rPr>
              <a:t>프린터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필라멘트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프로파일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bg1"/>
                </a:solidFill>
              </a:rPr>
              <a:t>볼트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너트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나무판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덕트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찬넬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전동드릴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4094" y="2594471"/>
            <a:ext cx="384059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PLC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라인 제어 시스템 설계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전기 배선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부품 배치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코일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릴레이 </a:t>
            </a:r>
            <a:r>
              <a:rPr lang="en-US" altLang="ko-KR" sz="1050" dirty="0">
                <a:solidFill>
                  <a:schemeClr val="bg1"/>
                </a:solidFill>
              </a:rPr>
              <a:t>24[v]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공압</a:t>
            </a:r>
            <a:r>
              <a:rPr lang="ko-KR" altLang="en-US" sz="1050" dirty="0">
                <a:solidFill>
                  <a:schemeClr val="bg1"/>
                </a:solidFill>
              </a:rPr>
              <a:t> 실린더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서보모터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축</a:t>
            </a:r>
            <a:r>
              <a:rPr lang="en-US" altLang="ko-KR" sz="1050" dirty="0" smtClean="0">
                <a:solidFill>
                  <a:schemeClr val="bg1"/>
                </a:solidFill>
              </a:rPr>
              <a:t>,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편측 </a:t>
            </a:r>
            <a:r>
              <a:rPr lang="ko-KR" altLang="en-US" sz="1050" dirty="0" err="1">
                <a:solidFill>
                  <a:schemeClr val="bg1"/>
                </a:solidFill>
              </a:rPr>
              <a:t>솔레노이드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입출력 </a:t>
            </a:r>
            <a:r>
              <a:rPr lang="ko-KR" altLang="en-US" sz="1050" dirty="0">
                <a:solidFill>
                  <a:schemeClr val="bg1"/>
                </a:solidFill>
              </a:rPr>
              <a:t>모듈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HMI, </a:t>
            </a:r>
            <a:r>
              <a:rPr lang="ko-KR" altLang="en-US" sz="1050" dirty="0" err="1">
                <a:solidFill>
                  <a:schemeClr val="bg1"/>
                </a:solidFill>
              </a:rPr>
              <a:t>이더넷</a:t>
            </a:r>
            <a:r>
              <a:rPr lang="ko-KR" altLang="en-US" sz="1050" dirty="0">
                <a:solidFill>
                  <a:schemeClr val="bg1"/>
                </a:solidFill>
              </a:rPr>
              <a:t> 선</a:t>
            </a:r>
            <a:r>
              <a:rPr lang="en-US" altLang="ko-KR" sz="105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PLC, </a:t>
            </a:r>
            <a:r>
              <a:rPr lang="ko-KR" altLang="en-US" sz="1050" dirty="0">
                <a:solidFill>
                  <a:schemeClr val="bg1"/>
                </a:solidFill>
              </a:rPr>
              <a:t>허브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단자대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포토센서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6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리밋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센서 </a:t>
            </a:r>
            <a:r>
              <a:rPr lang="en-US" altLang="ko-KR" sz="1050" dirty="0">
                <a:solidFill>
                  <a:schemeClr val="bg1"/>
                </a:solidFill>
              </a:rPr>
              <a:t>4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컨베이어 벨트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추가 필요 예정 물품 </a:t>
            </a:r>
            <a:r>
              <a:rPr lang="en-US" altLang="ko-KR" sz="1050" dirty="0">
                <a:solidFill>
                  <a:schemeClr val="bg1"/>
                </a:solidFill>
              </a:rPr>
              <a:t>: HMI (9</a:t>
            </a:r>
            <a:r>
              <a:rPr lang="ko-KR" altLang="en-US" sz="1050" dirty="0">
                <a:solidFill>
                  <a:schemeClr val="bg1"/>
                </a:solidFill>
              </a:rPr>
              <a:t>인치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HMI :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START : </a:t>
            </a:r>
            <a:r>
              <a:rPr lang="ko-KR" altLang="en-US" sz="1050" dirty="0">
                <a:solidFill>
                  <a:schemeClr val="bg1"/>
                </a:solidFill>
              </a:rPr>
              <a:t>라인 가동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en-US" altLang="ko-KR" sz="1050" dirty="0">
                <a:solidFill>
                  <a:schemeClr val="bg1"/>
                </a:solidFill>
              </a:rPr>
              <a:t>STOP : </a:t>
            </a:r>
            <a:r>
              <a:rPr lang="ko-KR" altLang="en-US" sz="1050" dirty="0">
                <a:solidFill>
                  <a:schemeClr val="bg1"/>
                </a:solidFill>
              </a:rPr>
              <a:t>라인 멈춤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상태 </a:t>
            </a:r>
            <a:r>
              <a:rPr lang="en-US" altLang="ko-KR" sz="1050" dirty="0">
                <a:solidFill>
                  <a:schemeClr val="bg1"/>
                </a:solidFill>
              </a:rPr>
              <a:t>mm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>
                <a:solidFill>
                  <a:schemeClr val="bg1"/>
                </a:solidFill>
              </a:rPr>
              <a:t>테스트 버튼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4933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32624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구해원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A+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45022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이현민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파견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A+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15042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dirty="0" smtClean="0"/>
                        <a:t>A+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44221" y="6126480"/>
            <a:ext cx="689588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15608" y="6127747"/>
            <a:ext cx="683352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86993" y="6127747"/>
            <a:ext cx="1871407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408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2676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80944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60%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설명</a:t>
            </a:r>
          </a:p>
        </p:txBody>
      </p:sp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178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이용한 공작물 불량 판별 시스템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458753" y="215152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247766" y="21515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882090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32418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정육각형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정육강형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원통불량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랜덤으로 배치 후 실린더를 이용해 라인으로 투입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공작물의 모양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표면패턴을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분석하여 모양과 상태를 판별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98498" y="1158276"/>
            <a:ext cx="65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3D </a:t>
            </a:r>
            <a:r>
              <a:rPr lang="ko-KR" altLang="en-US" dirty="0" smtClean="0"/>
              <a:t>프린터로 출력된 공작물의 </a:t>
            </a:r>
            <a:r>
              <a:rPr lang="ko-KR" altLang="en-US" dirty="0" err="1" smtClean="0"/>
              <a:t>표면상태를</a:t>
            </a:r>
            <a:r>
              <a:rPr lang="ko-KR" altLang="en-US" dirty="0" smtClean="0"/>
              <a:t> 판별하여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불량을 판별 후 분류하는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팀 성과보고</a:t>
            </a:r>
          </a:p>
        </p:txBody>
      </p:sp>
    </p:spTree>
    <p:extLst>
      <p:ext uri="{BB962C8B-B14F-4D97-AF65-F5344CB8AC3E}">
        <p14:creationId xmlns:p14="http://schemas.microsoft.com/office/powerpoint/2010/main" val="20161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117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 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2334" y="1214976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C3C23-2599-4B7F-79E7-7D698C5004F9}"/>
              </a:ext>
            </a:extLst>
          </p:cNvPr>
          <p:cNvSpPr txBox="1"/>
          <p:nvPr/>
        </p:nvSpPr>
        <p:spPr>
          <a:xfrm>
            <a:off x="6540314" y="2845958"/>
            <a:ext cx="51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NX</a:t>
            </a:r>
            <a:r>
              <a:rPr lang="ko-KR" altLang="en-US" dirty="0" smtClean="0">
                <a:solidFill>
                  <a:schemeClr val="bg1"/>
                </a:solidFill>
              </a:rPr>
              <a:t>모델링 초기 작업완료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디지털 트윈 작업 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A2A10-C1AE-AA41-A8D8-88806E8BA509}"/>
              </a:ext>
            </a:extLst>
          </p:cNvPr>
          <p:cNvSpPr txBox="1"/>
          <p:nvPr/>
        </p:nvSpPr>
        <p:spPr>
          <a:xfrm>
            <a:off x="6540315" y="4686835"/>
            <a:ext cx="40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3D </a:t>
            </a:r>
            <a:r>
              <a:rPr lang="ko-KR" altLang="en-US" dirty="0" smtClean="0">
                <a:solidFill>
                  <a:schemeClr val="bg1"/>
                </a:solidFill>
              </a:rPr>
              <a:t>공작물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디지털 트윈 작업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HMI </a:t>
            </a:r>
            <a:r>
              <a:rPr lang="ko-KR" altLang="en-US" dirty="0" smtClean="0">
                <a:solidFill>
                  <a:schemeClr val="bg1"/>
                </a:solidFill>
              </a:rPr>
              <a:t>고정 구조물 제작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17" y="2620439"/>
            <a:ext cx="2590401" cy="34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09555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605106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592515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B370-E557-E86D-689A-E6EA89AB70DA}"/>
              </a:ext>
            </a:extLst>
          </p:cNvPr>
          <p:cNvSpPr txBox="1"/>
          <p:nvPr/>
        </p:nvSpPr>
        <p:spPr>
          <a:xfrm>
            <a:off x="6540315" y="2845958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판넬 제작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배선 수기 작성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40B25-D3A0-7323-FF6D-9BFBE3A650F0}"/>
              </a:ext>
            </a:extLst>
          </p:cNvPr>
          <p:cNvSpPr txBox="1"/>
          <p:nvPr/>
        </p:nvSpPr>
        <p:spPr>
          <a:xfrm>
            <a:off x="6540315" y="5010348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EPLAN </a:t>
            </a:r>
            <a:r>
              <a:rPr lang="ko-KR" altLang="en-US" dirty="0">
                <a:solidFill>
                  <a:schemeClr val="bg1"/>
                </a:solidFill>
              </a:rPr>
              <a:t>제작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PLC </a:t>
            </a:r>
            <a:r>
              <a:rPr lang="ko-KR" altLang="en-US" dirty="0">
                <a:solidFill>
                  <a:schemeClr val="bg1"/>
                </a:solidFill>
              </a:rPr>
              <a:t>프로그램 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62" y="2620439"/>
            <a:ext cx="2756650" cy="3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875561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23227-9180-8D0F-34FA-0D8296DAE08E}"/>
              </a:ext>
            </a:extLst>
          </p:cNvPr>
          <p:cNvSpPr txBox="1"/>
          <p:nvPr/>
        </p:nvSpPr>
        <p:spPr>
          <a:xfrm>
            <a:off x="6540315" y="2845959"/>
            <a:ext cx="504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안정화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카메라로 물체 인식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Esp8266 </a:t>
            </a:r>
            <a:r>
              <a:rPr lang="ko-KR" altLang="en-US" dirty="0" smtClean="0">
                <a:solidFill>
                  <a:schemeClr val="bg1"/>
                </a:solidFill>
              </a:rPr>
              <a:t>전원부족으로 </a:t>
            </a:r>
            <a:r>
              <a:rPr lang="en-US" altLang="ko-KR" dirty="0" err="1" smtClean="0">
                <a:solidFill>
                  <a:schemeClr val="bg1"/>
                </a:solidFill>
              </a:rPr>
              <a:t>uno</a:t>
            </a:r>
            <a:r>
              <a:rPr lang="ko-KR" altLang="en-US" dirty="0" smtClean="0">
                <a:solidFill>
                  <a:schemeClr val="bg1"/>
                </a:solidFill>
              </a:rPr>
              <a:t>로 교체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CF70-3E77-6D5F-4554-5CBE24D163E8}"/>
              </a:ext>
            </a:extLst>
          </p:cNvPr>
          <p:cNvSpPr txBox="1"/>
          <p:nvPr/>
        </p:nvSpPr>
        <p:spPr>
          <a:xfrm>
            <a:off x="6540314" y="4685876"/>
            <a:ext cx="4495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안정화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카메라로 물체 인식 데이터 수집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PLC </a:t>
            </a:r>
            <a:r>
              <a:rPr lang="ko-KR" altLang="en-US" dirty="0" smtClean="0">
                <a:solidFill>
                  <a:schemeClr val="bg1"/>
                </a:solidFill>
              </a:rPr>
              <a:t>연동 계획 수립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20" y="3038271"/>
            <a:ext cx="2193102" cy="292482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4" y="3038272"/>
            <a:ext cx="2193102" cy="29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601</Words>
  <Application>Microsoft Office PowerPoint</Application>
  <PresentationFormat>와이드스크린</PresentationFormat>
  <Paragraphs>161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43</cp:revision>
  <dcterms:created xsi:type="dcterms:W3CDTF">2020-11-18T01:48:02Z</dcterms:created>
  <dcterms:modified xsi:type="dcterms:W3CDTF">2023-05-03T03:19:47Z</dcterms:modified>
</cp:coreProperties>
</file>