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엽" initials="김민" lastIdx="2" clrIdx="0">
    <p:extLst>
      <p:ext uri="{19B8F6BF-5375-455C-9EA6-DF929625EA0E}">
        <p15:presenceInfo xmlns:p15="http://schemas.microsoft.com/office/powerpoint/2012/main" userId="5f09fecafdce9e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09:52:56.741" idx="1">
    <p:pos x="10" y="10"/>
    <p:text>221026_2 시계반대방향, 시계방향 반대로 되있음</p:text>
    <p:extLst>
      <p:ext uri="{C676402C-5697-4E1C-873F-D02D1690AC5C}">
        <p15:threadingInfo xmlns:p15="http://schemas.microsoft.com/office/powerpoint/2012/main" timeZoneBias="-540"/>
      </p:ext>
    </p:extLst>
  </p:cm>
  <p:cm authorId="1" dt="2022-10-26T09:53:10.625" idx="2">
    <p:pos x="146" y="146"/>
    <p:text>221026_3 메모추가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D70B-F468-73DA-0700-14882B306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84089-04D8-0A59-1C47-C092CC92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3ACDA-3709-4236-7718-C9084342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DBF9A-B865-5F67-978B-E6D6CE60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A7CE1-DDC1-18B3-6465-FE1EC43C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516C-A443-9266-5284-D6DBA712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1461C-AD13-135F-40A7-0B8B7D0D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FC6FB-1008-6E7D-F3CA-F1EE4EA2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5C7F9-BAC6-AEBC-8001-7730B429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8106E-67AE-0186-96FC-575DA75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3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311B8-46F9-C111-BA1B-FE3DE793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E87FA-02A5-730A-D801-1156CE4C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5E6D1-628F-A6C3-102F-BE1B7F41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68505-AC8F-3B6B-B913-AAC74560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A882-0742-C6D3-6F97-C9CE5CCD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4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DA8F5-23F8-35CC-35FB-220B3FF7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48E14-04E3-CF14-37E6-17466DE8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19252-BD6E-320F-93EE-96E78711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83173-C098-D9C7-DEFE-C211D6E4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2528A-D6E0-99A8-CA10-727B6D3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2414-8738-C7CB-82DC-572B0EAA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9B169-B124-C991-297C-44B97042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107F2-F1B7-1FE9-989E-C26E764C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B1F59-5E5A-FF78-85FB-62C3FB57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847BF-08C6-FFA6-C489-4F9600F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2A54E-1834-E6C8-7682-0C696750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44E41-55C3-3E42-6C00-09440D482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37FD5-228D-C291-F4A0-1ED90DCE0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B023E-B359-ED00-D885-4B8DA5B0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99031-FD15-FFCE-ABF6-8B69A3AB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D641E-8303-D6AE-F197-FB5C8DB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1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5B512-215A-B7A4-7AF5-FED581B6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F54DE-322D-89BD-7B9B-8ABBD260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039DA-2D37-1468-7919-7C683ABA3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BF0ED-77F8-E62F-1524-B4B816728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9C085-054D-BCD3-3EEA-43BC2C10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C5DF72-8015-171E-A2E3-970D01EE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516DE9-A029-D558-CE07-D534E94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BB359-2CA9-B0D1-1356-B442687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0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4734F-0644-085A-3089-805448E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B387F-C8D1-E76A-DD7F-FAF37315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D654-C2D8-616A-3E20-1BC79D7E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24BE7-F703-5572-81C4-0D806FAE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B7533-558E-DCFF-1AA2-8BAF70C9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FD942A-50CD-C5DF-8E95-A980FF8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D39C6-EEFF-435C-05A6-44D2D31D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4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683C9-2A6B-17E2-2404-280BEA77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C8FB-D49E-B15A-97AD-9EF79466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2E9C1-895C-EBFB-8724-CB92D796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87FF5-289C-A37A-C6BE-7519BD26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D045C-C349-6CC9-B765-CF177693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B6681-CA10-D4F3-C8A8-6C2BB09A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3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6A68-03D7-EE80-8EC9-1247FA2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5F5B5-098C-5D5C-8C55-3EFF6CEBC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81EBE-A303-1FB8-75F3-A529CA6C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1AE11-ED31-3C3C-B1DA-0DF9AA14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E62EE-251F-4BF3-6858-1A2994B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D4863-B6D3-5045-854B-2EB31E4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4EF83-5920-5E40-15D8-00D40DB2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5D431-387D-5401-77D6-69EA6E30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1DEAA-3DA2-FB59-EAE2-A8845ABCD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0718-DBC0-491B-BC26-9468DCA38A0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09F77-F82F-C4F3-5AF5-84AA1055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4CB0B-7C29-BDDB-633B-C6AB220C5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5EFF9-51A7-47D4-181F-8C8C23E72CF4}"/>
              </a:ext>
            </a:extLst>
          </p:cNvPr>
          <p:cNvSpPr txBox="1"/>
          <p:nvPr/>
        </p:nvSpPr>
        <p:spPr>
          <a:xfrm>
            <a:off x="3998751" y="1031846"/>
            <a:ext cx="419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4</a:t>
            </a:r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조 선정 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9132D-5064-BB8D-FB8B-93FA08734D35}"/>
              </a:ext>
            </a:extLst>
          </p:cNvPr>
          <p:cNvSpPr txBox="1"/>
          <p:nvPr/>
        </p:nvSpPr>
        <p:spPr>
          <a:xfrm>
            <a:off x="2982005" y="2617365"/>
            <a:ext cx="622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AI</a:t>
            </a:r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를 이용한 수신호 인식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9EF4-7AEA-AECB-FAFF-9F54E4CA82CE}"/>
              </a:ext>
            </a:extLst>
          </p:cNvPr>
          <p:cNvSpPr txBox="1"/>
          <p:nvPr/>
        </p:nvSpPr>
        <p:spPr>
          <a:xfrm>
            <a:off x="3175453" y="4993146"/>
            <a:ext cx="584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김민엽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조장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), </a:t>
            </a:r>
            <a:r>
              <a:rPr lang="ko-KR" altLang="en-US" sz="2000" b="1" dirty="0" err="1">
                <a:latin typeface="바른돋움Pro 3" panose="02020603020101020101" pitchFamily="18" charset="-127"/>
                <a:ea typeface="바른돋움Pro 3" panose="02020603020101020101" pitchFamily="18" charset="-127"/>
              </a:rPr>
              <a:t>이주엽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재학생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), </a:t>
            </a:r>
            <a:r>
              <a:rPr lang="ko-KR" altLang="en-US" sz="2000" b="1" dirty="0" err="1">
                <a:latin typeface="바른돋움Pro 3" panose="02020603020101020101" pitchFamily="18" charset="-127"/>
                <a:ea typeface="바른돋움Pro 3" panose="02020603020101020101" pitchFamily="18" charset="-127"/>
              </a:rPr>
              <a:t>박경빈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복학생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sz="2000" b="1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동차 평면도 - 무료 수송개 아이콘">
            <a:extLst>
              <a:ext uri="{FF2B5EF4-FFF2-40B4-BE49-F238E27FC236}">
                <a16:creationId xmlns:a16="http://schemas.microsoft.com/office/drawing/2014/main" id="{E003080E-33FC-C528-0950-B598153E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99" y="2476646"/>
            <a:ext cx="1839586" cy="18395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A811F-FA4B-7406-7FA5-B305A180971C}"/>
              </a:ext>
            </a:extLst>
          </p:cNvPr>
          <p:cNvSpPr txBox="1"/>
          <p:nvPr/>
        </p:nvSpPr>
        <p:spPr>
          <a:xfrm>
            <a:off x="4296557" y="297918"/>
            <a:ext cx="359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시스템 기본동작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42189-14B2-F11F-FFF9-64CFBF6092DD}"/>
              </a:ext>
            </a:extLst>
          </p:cNvPr>
          <p:cNvSpPr txBox="1"/>
          <p:nvPr/>
        </p:nvSpPr>
        <p:spPr>
          <a:xfrm>
            <a:off x="4600237" y="1250397"/>
            <a:ext cx="299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얼굴 쪽으로 손 당기기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전진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D477D-26FA-BB9E-C75B-0F8C21AA4793}"/>
              </a:ext>
            </a:extLst>
          </p:cNvPr>
          <p:cNvSpPr txBox="1"/>
          <p:nvPr/>
        </p:nvSpPr>
        <p:spPr>
          <a:xfrm>
            <a:off x="4742096" y="560124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손바닥 보이며 밀기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후진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D4D39-8780-8666-5138-EE99B038FD70}"/>
              </a:ext>
            </a:extLst>
          </p:cNvPr>
          <p:cNvSpPr txBox="1"/>
          <p:nvPr/>
        </p:nvSpPr>
        <p:spPr>
          <a:xfrm>
            <a:off x="7736830" y="3045395"/>
            <a:ext cx="359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오른쪽 손을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 시계반대방향 돌리기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오른쪽으로 방향전환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F47C-37D3-751D-4058-C9972EBE89F2}"/>
              </a:ext>
            </a:extLst>
          </p:cNvPr>
          <p:cNvSpPr txBox="1"/>
          <p:nvPr/>
        </p:nvSpPr>
        <p:spPr>
          <a:xfrm>
            <a:off x="817159" y="3045394"/>
            <a:ext cx="411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오른쪽 손을 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시계방향 돌리기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왼쪽으로 방향전환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A12AF-D36B-45A5-BD6C-27BA975A836A}"/>
              </a:ext>
            </a:extLst>
          </p:cNvPr>
          <p:cNvSpPr txBox="1"/>
          <p:nvPr/>
        </p:nvSpPr>
        <p:spPr>
          <a:xfrm>
            <a:off x="5201360" y="1803423"/>
            <a:ext cx="17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주먹 쥐기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정지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0875A-D8FF-40F0-52E5-6F43A39A0B4F}"/>
              </a:ext>
            </a:extLst>
          </p:cNvPr>
          <p:cNvSpPr txBox="1"/>
          <p:nvPr/>
        </p:nvSpPr>
        <p:spPr>
          <a:xfrm>
            <a:off x="4943275" y="4655238"/>
            <a:ext cx="23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손으로 목을 긋는 동작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시동 정지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2E332-0C2F-F9FE-8E49-FD3D5A1DFAF1}"/>
              </a:ext>
            </a:extLst>
          </p:cNvPr>
          <p:cNvSpPr txBox="1"/>
          <p:nvPr/>
        </p:nvSpPr>
        <p:spPr>
          <a:xfrm>
            <a:off x="0" y="6683739"/>
            <a:ext cx="3159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사진출처</a:t>
            </a:r>
            <a:r>
              <a:rPr lang="en-US" altLang="ko-KR" sz="800" dirty="0"/>
              <a:t>https://www.flaticon.com/kr/free-icon/car-top-view_798</a:t>
            </a:r>
            <a:endParaRPr lang="ko-KR" altLang="en-US" sz="800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CB2F5AD-539B-CD18-1B0B-886DCE2423AA}"/>
              </a:ext>
            </a:extLst>
          </p:cNvPr>
          <p:cNvSpPr/>
          <p:nvPr/>
        </p:nvSpPr>
        <p:spPr>
          <a:xfrm>
            <a:off x="5825993" y="2242646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76062AA-532F-9D68-7304-99B559D23735}"/>
              </a:ext>
            </a:extLst>
          </p:cNvPr>
          <p:cNvSpPr/>
          <p:nvPr/>
        </p:nvSpPr>
        <p:spPr>
          <a:xfrm rot="10800000">
            <a:off x="5825993" y="4115773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C65C0B3-0D28-8079-89F8-A582EA5B7D6C}"/>
              </a:ext>
            </a:extLst>
          </p:cNvPr>
          <p:cNvSpPr/>
          <p:nvPr/>
        </p:nvSpPr>
        <p:spPr>
          <a:xfrm rot="16200000">
            <a:off x="4842726" y="3188541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5A2AEE6-BCC6-5C3B-686F-77230B5ADE92}"/>
              </a:ext>
            </a:extLst>
          </p:cNvPr>
          <p:cNvSpPr/>
          <p:nvPr/>
        </p:nvSpPr>
        <p:spPr>
          <a:xfrm rot="5400000">
            <a:off x="6809598" y="3188541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FBFCF7-1886-EF39-B6F3-4C9518A3E105}"/>
              </a:ext>
            </a:extLst>
          </p:cNvPr>
          <p:cNvSpPr/>
          <p:nvPr/>
        </p:nvSpPr>
        <p:spPr>
          <a:xfrm>
            <a:off x="5825992" y="315254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AF28A-4C2D-9CEB-4238-8446C74FCF65}"/>
              </a:ext>
            </a:extLst>
          </p:cNvPr>
          <p:cNvSpPr/>
          <p:nvPr/>
        </p:nvSpPr>
        <p:spPr>
          <a:xfrm>
            <a:off x="8743961" y="1022573"/>
            <a:ext cx="234000" cy="27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72D67A-30E7-71E9-FAFB-E261C88EBC21}"/>
              </a:ext>
            </a:extLst>
          </p:cNvPr>
          <p:cNvSpPr/>
          <p:nvPr/>
        </p:nvSpPr>
        <p:spPr>
          <a:xfrm>
            <a:off x="10848075" y="1022573"/>
            <a:ext cx="234000" cy="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AB937-3B3B-2C72-D458-DF6EEAC2FCBA}"/>
              </a:ext>
            </a:extLst>
          </p:cNvPr>
          <p:cNvSpPr txBox="1"/>
          <p:nvPr/>
        </p:nvSpPr>
        <p:spPr>
          <a:xfrm>
            <a:off x="8278239" y="143107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시동중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70D05B-EC5A-7608-3CCE-CDD265E082CD}"/>
              </a:ext>
            </a:extLst>
          </p:cNvPr>
          <p:cNvSpPr txBox="1"/>
          <p:nvPr/>
        </p:nvSpPr>
        <p:spPr>
          <a:xfrm>
            <a:off x="9323022" y="143107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3AFC08-A5A5-9015-C5EA-1FA30C79F6C8}"/>
              </a:ext>
            </a:extLst>
          </p:cNvPr>
          <p:cNvSpPr/>
          <p:nvPr/>
        </p:nvSpPr>
        <p:spPr>
          <a:xfrm>
            <a:off x="8152136" y="621082"/>
            <a:ext cx="3598877" cy="16215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96CB41-4878-19E4-0018-DF611AC61E30}"/>
              </a:ext>
            </a:extLst>
          </p:cNvPr>
          <p:cNvSpPr txBox="1"/>
          <p:nvPr/>
        </p:nvSpPr>
        <p:spPr>
          <a:xfrm>
            <a:off x="10396986" y="143506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시동정지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8DD5E1-31F3-7DC4-E0D4-0AA5A72A6210}"/>
              </a:ext>
            </a:extLst>
          </p:cNvPr>
          <p:cNvSpPr/>
          <p:nvPr/>
        </p:nvSpPr>
        <p:spPr>
          <a:xfrm>
            <a:off x="9534037" y="1022573"/>
            <a:ext cx="234000" cy="27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3A3AAC-ED87-041E-89E9-0E68897BF306}"/>
              </a:ext>
            </a:extLst>
          </p:cNvPr>
          <p:cNvSpPr/>
          <p:nvPr/>
        </p:nvSpPr>
        <p:spPr>
          <a:xfrm>
            <a:off x="10057999" y="1022573"/>
            <a:ext cx="234000" cy="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D8385C0-18A3-F491-79B7-D8BFF7577841}"/>
              </a:ext>
            </a:extLst>
          </p:cNvPr>
          <p:cNvCxnSpPr>
            <a:cxnSpLocks/>
          </p:cNvCxnSpPr>
          <p:nvPr/>
        </p:nvCxnSpPr>
        <p:spPr>
          <a:xfrm>
            <a:off x="9774110" y="1168469"/>
            <a:ext cx="2838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CDFCE1-FFA1-7CF2-2B8F-496762AFFAD4}"/>
              </a:ext>
            </a:extLst>
          </p:cNvPr>
          <p:cNvSpPr txBox="1"/>
          <p:nvPr/>
        </p:nvSpPr>
        <p:spPr>
          <a:xfrm>
            <a:off x="9000002" y="751977"/>
            <a:ext cx="19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0.5</a:t>
            </a:r>
            <a:r>
              <a:rPr lang="ko-KR" altLang="en-US" sz="1400" dirty="0"/>
              <a:t>초 간격</a:t>
            </a:r>
          </a:p>
        </p:txBody>
      </p:sp>
    </p:spTree>
    <p:extLst>
      <p:ext uri="{BB962C8B-B14F-4D97-AF65-F5344CB8AC3E}">
        <p14:creationId xmlns:p14="http://schemas.microsoft.com/office/powerpoint/2010/main" val="41924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066724-4158-E6BE-B9DE-9E25E4E822A4}"/>
              </a:ext>
            </a:extLst>
          </p:cNvPr>
          <p:cNvSpPr txBox="1"/>
          <p:nvPr/>
        </p:nvSpPr>
        <p:spPr>
          <a:xfrm>
            <a:off x="5182927" y="6086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추가 동작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6211C-C2F2-9CFB-2BFF-87BD298F2D60}"/>
              </a:ext>
            </a:extLst>
          </p:cNvPr>
          <p:cNvSpPr txBox="1"/>
          <p:nvPr/>
        </p:nvSpPr>
        <p:spPr>
          <a:xfrm>
            <a:off x="4292458" y="140445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기본동작이 완성된 이후 추가할 동작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C3FDE4-5631-5AD3-2781-418FC16A20E1}"/>
              </a:ext>
            </a:extLst>
          </p:cNvPr>
          <p:cNvSpPr/>
          <p:nvPr/>
        </p:nvSpPr>
        <p:spPr>
          <a:xfrm>
            <a:off x="4021551" y="2240124"/>
            <a:ext cx="4148892" cy="13855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수신자의 위치선정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앞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, </a:t>
            </a: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뒤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위치 변경에 따른 동작변경</a:t>
            </a:r>
            <a:endParaRPr lang="en-US" altLang="ko-KR" sz="1800" b="1" dirty="0">
              <a:solidFill>
                <a:schemeClr val="bg1"/>
              </a:solidFill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69F59B-39C3-9496-A267-06ABC65C10E0}"/>
              </a:ext>
            </a:extLst>
          </p:cNvPr>
          <p:cNvSpPr/>
          <p:nvPr/>
        </p:nvSpPr>
        <p:spPr>
          <a:xfrm>
            <a:off x="4021551" y="3889730"/>
            <a:ext cx="4148892" cy="13855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자동차 역할의 </a:t>
            </a:r>
            <a:endParaRPr lang="en-US" altLang="ko-KR" sz="1800" b="1" dirty="0">
              <a:solidFill>
                <a:schemeClr val="bg1"/>
              </a:solidFill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액추에이터</a:t>
            </a:r>
            <a:r>
              <a:rPr lang="ko-KR" altLang="en-US" sz="1800" b="1" dirty="0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 및 모형 운용</a:t>
            </a:r>
          </a:p>
        </p:txBody>
      </p:sp>
    </p:spTree>
    <p:extLst>
      <p:ext uri="{BB962C8B-B14F-4D97-AF65-F5344CB8AC3E}">
        <p14:creationId xmlns:p14="http://schemas.microsoft.com/office/powerpoint/2010/main" val="5980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113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김민엽</dc:creator>
  <cp:lastModifiedBy>김 민엽</cp:lastModifiedBy>
  <cp:revision>3</cp:revision>
  <dcterms:created xsi:type="dcterms:W3CDTF">2022-10-25T14:29:44Z</dcterms:created>
  <dcterms:modified xsi:type="dcterms:W3CDTF">2022-10-26T00:53:32Z</dcterms:modified>
</cp:coreProperties>
</file>