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2022-07-14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a:t>
            </a:r>
            <a:r>
              <a:rPr lang="en-US" altLang="ko-KR" sz="1000" dirty="0" smtClean="0"/>
              <a:t>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a:t>
            </a:r>
            <a:r>
              <a:rPr lang="en-US" altLang="ko-KR" sz="1000" dirty="0" smtClean="0"/>
              <a:t>#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ko-KR" altLang="en-US" sz="1000" b="1" dirty="0" smtClean="0"/>
              <a:t>에 대한 </a:t>
            </a:r>
            <a:r>
              <a:rPr lang="en-US" altLang="ko-KR" sz="1000" b="1" dirty="0" smtClean="0"/>
              <a:t>release</a:t>
            </a:r>
            <a:r>
              <a:rPr lang="ko-KR" altLang="en-US" sz="1000" b="1" dirty="0" smtClean="0"/>
              <a:t> </a:t>
            </a:r>
            <a:r>
              <a:rPr lang="ko-KR" altLang="en-US" sz="1000" b="1" dirty="0" err="1" smtClean="0"/>
              <a:t>브랜치</a:t>
            </a:r>
            <a:r>
              <a:rPr lang="ko-KR" altLang="en-US" sz="1000" b="1" dirty="0" smtClean="0"/>
              <a:t> </a:t>
            </a:r>
            <a:r>
              <a:rPr lang="en-US" altLang="ko-KR" sz="1000" b="1" dirty="0" smtClean="0"/>
              <a:t>Checkout ( requirements.txt</a:t>
            </a:r>
            <a:r>
              <a:rPr lang="ko-KR" altLang="en-US" sz="1000" b="1" dirty="0" smtClean="0"/>
              <a:t>내 </a:t>
            </a:r>
            <a:r>
              <a:rPr lang="en-US" altLang="ko-KR" sz="1000" b="1" dirty="0" err="1" smtClean="0"/>
              <a:t>ansible</a:t>
            </a:r>
            <a:r>
              <a:rPr lang="en-US" altLang="ko-KR" sz="1000" b="1" dirty="0" smtClean="0"/>
              <a:t> </a:t>
            </a:r>
            <a:r>
              <a:rPr lang="en-US" altLang="ko-KR" sz="1000" b="1" dirty="0" err="1" smtClean="0"/>
              <a:t>ver</a:t>
            </a:r>
            <a:r>
              <a:rPr lang="ko-KR" altLang="en-US" sz="1000" b="1" dirty="0" smtClean="0"/>
              <a:t>확인</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checkout -b version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b="1" dirty="0" err="1" smtClean="0"/>
              <a:t>브랜치</a:t>
            </a:r>
            <a:r>
              <a:rPr lang="ko-KR" altLang="en-US" sz="1000" b="1" dirty="0" smtClean="0"/>
              <a:t> 버전 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git</a:t>
            </a:r>
            <a:r>
              <a:rPr lang="en-US" altLang="ko-KR" sz="1000" dirty="0" smtClean="0"/>
              <a:t> status</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자동관리 설정 </a:t>
            </a:r>
            <a:r>
              <a:rPr lang="en-US" altLang="ko-KR" sz="1000" b="1" dirty="0" smtClean="0"/>
              <a:t>( Node status =</a:t>
            </a:r>
            <a:r>
              <a:rPr lang="ko-KR" altLang="en-US" sz="1000" b="1" dirty="0" smtClean="0"/>
              <a:t> </a:t>
            </a:r>
            <a:r>
              <a:rPr lang="en-US" altLang="ko-KR" sz="1000" b="1" dirty="0" err="1" smtClean="0"/>
              <a:t>SchedulingDisabled</a:t>
            </a:r>
            <a:r>
              <a:rPr lang="en-US" altLang="ko-KR" sz="1000" b="1" dirty="0" smtClean="0"/>
              <a:t> -&gt; ready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t>
            </a:r>
            <a:r>
              <a:rPr lang="en-US" altLang="ko-KR" sz="1000" dirty="0" err="1" smtClean="0"/>
              <a:t>uncordon</a:t>
            </a:r>
            <a:r>
              <a:rPr lang="en-US" altLang="ko-KR" sz="1000" dirty="0" smtClean="0"/>
              <a:t>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5855</TotalTime>
  <Words>125</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Git 설치 ( git 설치가 되어있으면 생략 )  yum -y install git</vt:lpstr>
      <vt:lpstr>Kubespray 설치  git clone https://github.com/kubernetes-sigs/kubespray  cd kubespray    # kubespray Dir 에서 작업하기 때문에 이동필수    python3 ver이 지원하는 ansible ver에 대한 release 브랜치 Checkout ( requirements.txt내 ansible ver확인 )  git checkout -b version    브랜치 버전 확인  git status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  ansible-playbook -i inventory/cluster/inventory.ini -b -v --flush-cache cluster.yml    Cluster Node 추가 및 재실행  ansible-playbook -i inventory/cluster/inventory.ini -b -v scale.yml    # inventory.ini 기준으로 재실행  ansible-playbook -i inventory/cluster/inventory.ini -b -v scale.yml --limit=node1    # node1만 추가 및 재실행    Cluster Node 중지 ( Node가 중지되면 kube-scheduler의 관리에서 제외됨 / Node status = ready -&gt; SchedulingDisabled )  ansible-playbook -i inventory/cluster/inventory.ini -b -v remove-node.yml    # inventory.ini 기준으로 중지  ansible-playbook -i inventory/cluster/inventory.ini -b -v remove-node.yml -e “node=node1,node2”    # node1, node2만 중지    Cluster Node 수동관리 설정 ( Node status = ready -&gt; SchedulingDisabled )  kubectl cordon {node name}    Cluster Node 자동관리 설정 ( Node status = SchedulingDisabled -&gt; ready )  kubectl uncordon {node name}</vt:lpstr>
      <vt:lpstr>Cluster Node 업그레이드 ( https://github.com/kubernetes-sigs/kubespray/blob/master/docs/upgrades.md )  ansible-playbook -i inventory/cluster/inventory.ini -b -v upgrade-cluster.yml -e {option}={version}    Cluster etcd, control-plane 손상시 복구  ansible-playbook -i inventory/cluster/inventory.ini -b -v recover-control-plane.yml    Cluster Node 초기화 및 삭제  ansible-playbook -i inventory/cluster/inventory.ini -b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95</cp:revision>
  <dcterms:created xsi:type="dcterms:W3CDTF">2022-06-24T05:23:11Z</dcterms:created>
  <dcterms:modified xsi:type="dcterms:W3CDTF">2022-07-14T05:29:57Z</dcterms:modified>
</cp:coreProperties>
</file>